
<file path=[Content_Types].xml><?xml version="1.0" encoding="utf-8"?>
<Types xmlns="http://schemas.openxmlformats.org/package/2006/content-types">
  <Default Extension="bin" ContentType="audio/unknown"/>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57"/>
  </p:notesMasterIdLst>
  <p:sldIdLst>
    <p:sldId id="438" r:id="rId3"/>
    <p:sldId id="439" r:id="rId4"/>
    <p:sldId id="315" r:id="rId5"/>
    <p:sldId id="446" r:id="rId6"/>
    <p:sldId id="333" r:id="rId7"/>
    <p:sldId id="331" r:id="rId8"/>
    <p:sldId id="346" r:id="rId9"/>
    <p:sldId id="357" r:id="rId10"/>
    <p:sldId id="327" r:id="rId11"/>
    <p:sldId id="296" r:id="rId12"/>
    <p:sldId id="332" r:id="rId13"/>
    <p:sldId id="445" r:id="rId14"/>
    <p:sldId id="342" r:id="rId15"/>
    <p:sldId id="441" r:id="rId16"/>
    <p:sldId id="291" r:id="rId17"/>
    <p:sldId id="328" r:id="rId18"/>
    <p:sldId id="334" r:id="rId19"/>
    <p:sldId id="442" r:id="rId20"/>
    <p:sldId id="338" r:id="rId21"/>
    <p:sldId id="339" r:id="rId22"/>
    <p:sldId id="341" r:id="rId23"/>
    <p:sldId id="343" r:id="rId24"/>
    <p:sldId id="336" r:id="rId25"/>
    <p:sldId id="425" r:id="rId26"/>
    <p:sldId id="348" r:id="rId27"/>
    <p:sldId id="443" r:id="rId28"/>
    <p:sldId id="426" r:id="rId29"/>
    <p:sldId id="351" r:id="rId30"/>
    <p:sldId id="427" r:id="rId31"/>
    <p:sldId id="362" r:id="rId32"/>
    <p:sldId id="444" r:id="rId33"/>
    <p:sldId id="374" r:id="rId34"/>
    <p:sldId id="375" r:id="rId35"/>
    <p:sldId id="330" r:id="rId36"/>
    <p:sldId id="378" r:id="rId37"/>
    <p:sldId id="379" r:id="rId38"/>
    <p:sldId id="380" r:id="rId39"/>
    <p:sldId id="382" r:id="rId40"/>
    <p:sldId id="397" r:id="rId41"/>
    <p:sldId id="393" r:id="rId42"/>
    <p:sldId id="433" r:id="rId43"/>
    <p:sldId id="388" r:id="rId44"/>
    <p:sldId id="383" r:id="rId45"/>
    <p:sldId id="386" r:id="rId46"/>
    <p:sldId id="389" r:id="rId47"/>
    <p:sldId id="398" r:id="rId48"/>
    <p:sldId id="407" r:id="rId49"/>
    <p:sldId id="347" r:id="rId50"/>
    <p:sldId id="406" r:id="rId51"/>
    <p:sldId id="408" r:id="rId52"/>
    <p:sldId id="428" r:id="rId53"/>
    <p:sldId id="429" r:id="rId54"/>
    <p:sldId id="440" r:id="rId55"/>
    <p:sldId id="447" r:id="rId56"/>
  </p:sldIdLst>
  <p:sldSz cx="9144000" cy="5715000" type="screen16x10"/>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iwrIZjkq2DWuBgBGqhVyig==" hashData="inqn2OWowtuqlvDl6SZpECMZXho="/>
  <p:extLst>
    <p:ext uri="{EFAFB233-063F-42B5-8137-9DF3F51BA10A}">
      <p15:sldGuideLst xmlns:p15="http://schemas.microsoft.com/office/powerpoint/2012/main">
        <p15:guide id="1" orient="horz" pos="180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EE"/>
    <a:srgbClr val="3366FF"/>
    <a:srgbClr val="2F2FFF"/>
    <a:srgbClr val="0000D0"/>
    <a:srgbClr val="6699FF"/>
    <a:srgbClr val="000099"/>
    <a:srgbClr val="000082"/>
    <a:srgbClr val="001F5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9612" autoAdjust="0"/>
    <p:restoredTop sz="94660"/>
  </p:normalViewPr>
  <p:slideViewPr>
    <p:cSldViewPr>
      <p:cViewPr>
        <p:scale>
          <a:sx n="60" d="100"/>
          <a:sy n="60" d="100"/>
        </p:scale>
        <p:origin x="571" y="398"/>
      </p:cViewPr>
      <p:guideLst>
        <p:guide orient="horz" pos="180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notesMaster" Target="notesMasters/notesMaster1.xml"/><Relationship Id="rId61"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smtClean="0">
                <a:latin typeface="Calibri" pitchFamily="34" charset="0"/>
              </a:defRPr>
            </a:lvl1pPr>
          </a:lstStyle>
          <a:p>
            <a:pPr>
              <a:defRPr/>
            </a:pPr>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smtClean="0">
                <a:latin typeface="Calibri" pitchFamily="34" charset="0"/>
              </a:defRPr>
            </a:lvl1pPr>
          </a:lstStyle>
          <a:p>
            <a:pPr>
              <a:defRPr/>
            </a:pPr>
            <a:fld id="{CD4893C7-8936-4C35-84DE-76652F119CDA}" type="datetimeFigureOut">
              <a:rPr lang="es-ES"/>
              <a:pPr>
                <a:defRPr/>
              </a:pPr>
              <a:t>11/10/2024</a:t>
            </a:fld>
            <a:endParaRPr lang="es-ES"/>
          </a:p>
        </p:txBody>
      </p:sp>
      <p:sp>
        <p:nvSpPr>
          <p:cNvPr id="4" name="3 Marcador de imagen de diapositiva"/>
          <p:cNvSpPr>
            <a:spLocks noGrp="1" noRot="1" noChangeAspect="1"/>
          </p:cNvSpPr>
          <p:nvPr>
            <p:ph type="sldImg" idx="2"/>
          </p:nvPr>
        </p:nvSpPr>
        <p:spPr>
          <a:xfrm>
            <a:off x="685800" y="685800"/>
            <a:ext cx="5486400" cy="3429000"/>
          </a:xfrm>
          <a:prstGeom prst="rect">
            <a:avLst/>
          </a:prstGeom>
          <a:noFill/>
          <a:ln w="12700">
            <a:solidFill>
              <a:prstClr val="black"/>
            </a:solidFill>
          </a:ln>
        </p:spPr>
        <p:txBody>
          <a:bodyPr vert="horz" lIns="91440" tIns="45720" rIns="91440" bIns="45720" rtlCol="0" anchor="ctr"/>
          <a:lstStyle/>
          <a:p>
            <a:pPr lvl="0"/>
            <a:endParaRPr lang="es-ES" noProof="0"/>
          </a:p>
        </p:txBody>
      </p:sp>
      <p:sp>
        <p:nvSpPr>
          <p:cNvPr id="5" name="4 Marcador de notas"/>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smtClean="0">
                <a:latin typeface="Calibri" pitchFamily="34" charset="0"/>
              </a:defRPr>
            </a:lvl1pPr>
          </a:lstStyle>
          <a:p>
            <a:pPr>
              <a:defRPr/>
            </a:pPr>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smtClean="0">
                <a:latin typeface="Calibri" pitchFamily="34" charset="0"/>
              </a:defRPr>
            </a:lvl1pPr>
          </a:lstStyle>
          <a:p>
            <a:pPr>
              <a:defRPr/>
            </a:pPr>
            <a:fld id="{01D6FB28-9A32-4EAC-8885-B0ACB38E3ED9}" type="slidenum">
              <a:rPr lang="es-ES"/>
              <a:pPr>
                <a:defRPr/>
              </a:pPr>
              <a:t>‹Nº›</a:t>
            </a:fld>
            <a:endParaRPr 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14339"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14340" name="3 Marcador de número de diapositiva"/>
          <p:cNvSpPr>
            <a:spLocks noGrp="1"/>
          </p:cNvSpPr>
          <p:nvPr>
            <p:ph type="sldNum" sz="quarter" idx="5"/>
          </p:nvPr>
        </p:nvSpPr>
        <p:spPr bwMode="auto">
          <a:noFill/>
          <a:ln>
            <a:miter lim="800000"/>
            <a:headEnd/>
            <a:tailEnd/>
          </a:ln>
        </p:spPr>
        <p:txBody>
          <a:bodyPr/>
          <a:lstStyle/>
          <a:p>
            <a:fld id="{16316738-9005-4EE4-AB8B-930A480B0517}" type="slidenum">
              <a:rPr lang="es-ES"/>
              <a:pPr/>
              <a:t>24</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pPr>
              <a:defRPr/>
            </a:pPr>
            <a:fld id="{01D6FB28-9A32-4EAC-8885-B0ACB38E3ED9}" type="slidenum">
              <a:rPr lang="es-ES" smtClean="0"/>
              <a:pPr>
                <a:defRPr/>
              </a:pPr>
              <a:t>29</a:t>
            </a:fld>
            <a:endParaRPr lang="es-E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107523"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107524" name="3 Marcador de número de diapositiva"/>
          <p:cNvSpPr>
            <a:spLocks noGrp="1"/>
          </p:cNvSpPr>
          <p:nvPr>
            <p:ph type="sldNum" sz="quarter" idx="5"/>
          </p:nvPr>
        </p:nvSpPr>
        <p:spPr bwMode="auto">
          <a:noFill/>
          <a:ln>
            <a:miter lim="800000"/>
            <a:headEnd/>
            <a:tailEnd/>
          </a:ln>
        </p:spPr>
        <p:txBody>
          <a:bodyPr/>
          <a:lstStyle/>
          <a:p>
            <a:fld id="{E9C9EEBD-5102-4909-853A-03930C4B032D}" type="slidenum">
              <a:rPr lang="es-ES"/>
              <a:pPr/>
              <a:t>36</a:t>
            </a:fld>
            <a:endParaRPr lang="es-E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108547"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108548" name="3 Marcador de número de diapositiva"/>
          <p:cNvSpPr>
            <a:spLocks noGrp="1"/>
          </p:cNvSpPr>
          <p:nvPr>
            <p:ph type="sldNum" sz="quarter" idx="5"/>
          </p:nvPr>
        </p:nvSpPr>
        <p:spPr bwMode="auto">
          <a:noFill/>
          <a:ln>
            <a:miter lim="800000"/>
            <a:headEnd/>
            <a:tailEnd/>
          </a:ln>
        </p:spPr>
        <p:txBody>
          <a:bodyPr/>
          <a:lstStyle/>
          <a:p>
            <a:fld id="{35FCA493-4CDC-41F7-B7D2-A2774C3B2356}" type="slidenum">
              <a:rPr lang="es-ES"/>
              <a:pPr/>
              <a:t>39</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C52051B3-1395-4198-8AA0-5ED0D2A0960A}" type="datetimeFigureOut">
              <a:rPr lang="es-ES"/>
              <a:pPr>
                <a:defRPr/>
              </a:pPr>
              <a:t>11/10/2024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91EAEBDB-5D76-43F1-8F9E-F26C232944C2}" type="slidenum">
              <a:rPr lang="es-ES"/>
              <a:pPr>
                <a:defRPr/>
              </a:pPr>
              <a:t>‹Nº›</a:t>
            </a:fld>
            <a:endParaRPr lang="es-ES"/>
          </a:p>
        </p:txBody>
      </p:sp>
    </p:spTree>
  </p:cSld>
  <p:clrMapOvr>
    <a:masterClrMapping/>
  </p:clrMapOvr>
  <p:transition spd="slow" advTm="9000">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8EC98BEF-4667-4233-8A73-29BC9F94A9E0}" type="datetimeFigureOut">
              <a:rPr lang="es-ES"/>
              <a:pPr>
                <a:defRPr/>
              </a:pPr>
              <a:t>11/10/2024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2BBDF975-270B-43AD-87E0-A67681CD4DBF}" type="slidenum">
              <a:rPr lang="es-ES"/>
              <a:pPr>
                <a:defRPr/>
              </a:pPr>
              <a:t>‹Nº›</a:t>
            </a:fld>
            <a:endParaRPr lang="es-ES"/>
          </a:p>
        </p:txBody>
      </p:sp>
    </p:spTree>
  </p:cSld>
  <p:clrMapOvr>
    <a:masterClrMapping/>
  </p:clrMapOvr>
  <p:transition spd="slow" advTm="9000">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672417"/>
            <a:ext cx="7772400" cy="1135063"/>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422261"/>
            <a:ext cx="777240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D05CB81E-4B14-4B16-9557-B06B11ED8DE5}" type="datetimeFigureOut">
              <a:rPr lang="es-ES"/>
              <a:pPr>
                <a:defRPr/>
              </a:pPr>
              <a:t>11/10/2024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B4CA0B27-1CCA-4B7D-81A0-361A79150B76}" type="slidenum">
              <a:rPr lang="es-ES"/>
              <a:pPr>
                <a:defRPr/>
              </a:pPr>
              <a:t>‹Nº›</a:t>
            </a:fld>
            <a:endParaRPr lang="es-ES"/>
          </a:p>
        </p:txBody>
      </p:sp>
    </p:spTree>
  </p:cSld>
  <p:clrMapOvr>
    <a:masterClrMapping/>
  </p:clrMapOvr>
  <p:transition spd="slow" advTm="9000">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1395642F-D5A6-4186-8F39-E9836CAB0344}" type="datetimeFigureOut">
              <a:rPr lang="es-ES"/>
              <a:pPr>
                <a:defRPr/>
              </a:pPr>
              <a:t>11/10/2024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84C85B52-5C7A-4C83-9FA8-CFF0A8D40DAF}" type="slidenum">
              <a:rPr lang="es-ES"/>
              <a:pPr>
                <a:defRPr/>
              </a:pPr>
              <a:t>‹Nº›</a:t>
            </a:fld>
            <a:endParaRPr lang="es-ES"/>
          </a:p>
        </p:txBody>
      </p:sp>
    </p:spTree>
  </p:cSld>
  <p:clrMapOvr>
    <a:masterClrMapping/>
  </p:clrMapOvr>
  <p:transition spd="slow" advTm="9000">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79261"/>
            <a:ext cx="4040188"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279261"/>
            <a:ext cx="4041775"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DFF60D56-9A65-4EC3-A77D-6565E7D9E71A}" type="datetimeFigureOut">
              <a:rPr lang="es-ES"/>
              <a:pPr>
                <a:defRPr/>
              </a:pPr>
              <a:t>11/10/2024</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924B20B1-2C87-40B7-A6FF-52A32A799C94}" type="slidenum">
              <a:rPr lang="es-ES"/>
              <a:pPr>
                <a:defRPr/>
              </a:pPr>
              <a:t>‹Nº›</a:t>
            </a:fld>
            <a:endParaRPr lang="es-ES"/>
          </a:p>
        </p:txBody>
      </p:sp>
    </p:spTree>
  </p:cSld>
  <p:clrMapOvr>
    <a:masterClrMapping/>
  </p:clrMapOvr>
  <p:transition spd="slow" advTm="9000">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4D4F5F19-C7E1-42C7-8A6F-D29D0D71848C}" type="datetimeFigureOut">
              <a:rPr lang="es-ES"/>
              <a:pPr>
                <a:defRPr/>
              </a:pPr>
              <a:t>11/10/2024</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D16C97BA-8915-4521-81C1-FB9BFEC8884A}" type="slidenum">
              <a:rPr lang="es-ES"/>
              <a:pPr>
                <a:defRPr/>
              </a:pPr>
              <a:t>‹Nº›</a:t>
            </a:fld>
            <a:endParaRPr lang="es-ES"/>
          </a:p>
        </p:txBody>
      </p:sp>
    </p:spTree>
  </p:cSld>
  <p:clrMapOvr>
    <a:masterClrMapping/>
  </p:clrMapOvr>
  <p:transition spd="slow" advTm="9000">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2B55E643-C2AA-43C3-A46F-E00888B7A9C1}" type="datetimeFigureOut">
              <a:rPr lang="es-ES"/>
              <a:pPr>
                <a:defRPr/>
              </a:pPr>
              <a:t>11/10/2024</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54F09505-98CF-4AF2-91A4-87E9748EA045}" type="slidenum">
              <a:rPr lang="es-ES"/>
              <a:pPr>
                <a:defRPr/>
              </a:pPr>
              <a:t>‹Nº›</a:t>
            </a:fld>
            <a:endParaRPr lang="es-ES"/>
          </a:p>
        </p:txBody>
      </p:sp>
    </p:spTree>
  </p:cSld>
  <p:clrMapOvr>
    <a:masterClrMapping/>
  </p:clrMapOvr>
  <p:transition spd="slow" advTm="9000">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27542"/>
            <a:ext cx="3008313" cy="968375"/>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27542"/>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195917"/>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30AF189B-C8D9-48D2-A960-E7ECAA928EC4}" type="datetimeFigureOut">
              <a:rPr lang="es-ES"/>
              <a:pPr>
                <a:defRPr/>
              </a:pPr>
              <a:t>11/10/2024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ADE07055-BC4C-401F-9B2C-5F34858B300D}" type="slidenum">
              <a:rPr lang="es-ES"/>
              <a:pPr>
                <a:defRPr/>
              </a:pPr>
              <a:t>‹Nº›</a:t>
            </a:fld>
            <a:endParaRPr lang="es-ES"/>
          </a:p>
        </p:txBody>
      </p:sp>
    </p:spTree>
  </p:cSld>
  <p:clrMapOvr>
    <a:masterClrMapping/>
  </p:clrMapOvr>
  <p:transition spd="slow" advTm="9000">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000500"/>
            <a:ext cx="5486400" cy="47228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510646"/>
            <a:ext cx="5486400" cy="34290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a:p>
        </p:txBody>
      </p:sp>
      <p:sp>
        <p:nvSpPr>
          <p:cNvPr id="4" name="3 Marcador de texto"/>
          <p:cNvSpPr>
            <a:spLocks noGrp="1"/>
          </p:cNvSpPr>
          <p:nvPr>
            <p:ph type="body" sz="half" idx="2"/>
          </p:nvPr>
        </p:nvSpPr>
        <p:spPr>
          <a:xfrm>
            <a:off x="1792288" y="4472782"/>
            <a:ext cx="5486400" cy="6707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1757A818-7E6B-4099-B2AF-CB0B006B9F25}" type="datetimeFigureOut">
              <a:rPr lang="es-ES"/>
              <a:pPr>
                <a:defRPr/>
              </a:pPr>
              <a:t>11/10/2024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84DDE848-7A3D-46C1-945C-7794AE37E9B1}" type="slidenum">
              <a:rPr lang="es-ES"/>
              <a:pPr>
                <a:defRPr/>
              </a:pPr>
              <a:t>‹Nº›</a:t>
            </a:fld>
            <a:endParaRPr lang="es-ES"/>
          </a:p>
        </p:txBody>
      </p:sp>
    </p:spTree>
  </p:cSld>
  <p:clrMapOvr>
    <a:masterClrMapping/>
  </p:clrMapOvr>
  <p:transition spd="slow" advTm="9000">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F9F5B1CC-2008-45E7-940B-CB17E072591D}" type="datetimeFigureOut">
              <a:rPr lang="es-ES"/>
              <a:pPr>
                <a:defRPr/>
              </a:pPr>
              <a:t>11/10/2024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4FE841CA-AB0D-4E9F-9A6B-32B3DFD689BE}" type="slidenum">
              <a:rPr lang="es-ES"/>
              <a:pPr>
                <a:defRPr/>
              </a:pPr>
              <a:t>‹Nº›</a:t>
            </a:fld>
            <a:endParaRPr lang="es-ES"/>
          </a:p>
        </p:txBody>
      </p:sp>
    </p:spTree>
  </p:cSld>
  <p:clrMapOvr>
    <a:masterClrMapping/>
  </p:clrMapOvr>
  <p:transition spd="slow" advTm="9000">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28865"/>
            <a:ext cx="2057400" cy="4876271"/>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28865"/>
            <a:ext cx="6019800" cy="4876271"/>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AFE40ACB-2735-4148-98D7-7C1B5AF30772}" type="datetimeFigureOut">
              <a:rPr lang="es-ES"/>
              <a:pPr>
                <a:defRPr/>
              </a:pPr>
              <a:t>11/10/2024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7EDEED58-E9E1-4C96-A11A-24B1A01170CC}" type="slidenum">
              <a:rPr lang="es-ES"/>
              <a:pPr>
                <a:defRPr/>
              </a:pPr>
              <a:t>‹Nº›</a:t>
            </a:fld>
            <a:endParaRPr lang="es-ES"/>
          </a:p>
        </p:txBody>
      </p:sp>
    </p:spTree>
  </p:cSld>
  <p:clrMapOvr>
    <a:masterClrMapping/>
  </p:clrMapOvr>
  <p:transition spd="slow" advTm="9000">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Tree>
    <p:extLst>
      <p:ext uri="{BB962C8B-B14F-4D97-AF65-F5344CB8AC3E}">
        <p14:creationId xmlns:p14="http://schemas.microsoft.com/office/powerpoint/2010/main" val="12232808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28600"/>
            <a:ext cx="8229600" cy="9525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333500"/>
            <a:ext cx="8229600" cy="37719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5297488"/>
            <a:ext cx="2133600" cy="303212"/>
          </a:xfrm>
          <a:prstGeom prst="rect">
            <a:avLst/>
          </a:prstGeom>
        </p:spPr>
        <p:txBody>
          <a:bodyPr vert="horz" wrap="square" lIns="91440" tIns="45720" rIns="91440" bIns="45720" numCol="1" anchor="ctr" anchorCtr="0" compatLnSpc="1">
            <a:prstTxWarp prst="textNoShape">
              <a:avLst/>
            </a:prstTxWarp>
          </a:bodyPr>
          <a:lstStyle>
            <a:lvl1pPr>
              <a:defRPr sz="1200" smtClean="0">
                <a:solidFill>
                  <a:srgbClr val="FFFFFF"/>
                </a:solidFill>
                <a:latin typeface="Calibri" pitchFamily="34" charset="0"/>
              </a:defRPr>
            </a:lvl1pPr>
          </a:lstStyle>
          <a:p>
            <a:pPr>
              <a:defRPr/>
            </a:pPr>
            <a:fld id="{3E6747BB-6A48-44FB-8575-650D03D6CE47}" type="datetimeFigureOut">
              <a:rPr lang="es-ES"/>
              <a:pPr>
                <a:defRPr/>
              </a:pPr>
              <a:t>11/10/2024</a:t>
            </a:fld>
            <a:endParaRPr lang="es-ES"/>
          </a:p>
        </p:txBody>
      </p:sp>
      <p:sp>
        <p:nvSpPr>
          <p:cNvPr id="5" name="4 Marcador de pie de página"/>
          <p:cNvSpPr>
            <a:spLocks noGrp="1"/>
          </p:cNvSpPr>
          <p:nvPr>
            <p:ph type="ftr" sz="quarter" idx="3"/>
          </p:nvPr>
        </p:nvSpPr>
        <p:spPr>
          <a:xfrm>
            <a:off x="3124200" y="5297488"/>
            <a:ext cx="2895600" cy="303212"/>
          </a:xfrm>
          <a:prstGeom prst="rect">
            <a:avLst/>
          </a:prstGeom>
        </p:spPr>
        <p:txBody>
          <a:bodyPr vert="horz" wrap="square" lIns="91440" tIns="45720" rIns="91440" bIns="45720" numCol="1" anchor="ctr" anchorCtr="0" compatLnSpc="1">
            <a:prstTxWarp prst="textNoShape">
              <a:avLst/>
            </a:prstTxWarp>
          </a:bodyPr>
          <a:lstStyle>
            <a:lvl1pPr algn="ctr">
              <a:defRPr sz="1200" smtClean="0">
                <a:solidFill>
                  <a:srgbClr val="FFFFFF"/>
                </a:solidFill>
                <a:latin typeface="Calibri" pitchFamily="34" charset="0"/>
              </a:defRPr>
            </a:lvl1pPr>
          </a:lstStyle>
          <a:p>
            <a:pPr>
              <a:defRPr/>
            </a:pPr>
            <a:endParaRPr lang="es-ES"/>
          </a:p>
        </p:txBody>
      </p:sp>
      <p:sp>
        <p:nvSpPr>
          <p:cNvPr id="6" name="5 Marcador de número de diapositiva"/>
          <p:cNvSpPr>
            <a:spLocks noGrp="1"/>
          </p:cNvSpPr>
          <p:nvPr>
            <p:ph type="sldNum" sz="quarter" idx="4"/>
          </p:nvPr>
        </p:nvSpPr>
        <p:spPr>
          <a:xfrm>
            <a:off x="6553200" y="5297488"/>
            <a:ext cx="2133600" cy="303212"/>
          </a:xfrm>
          <a:prstGeom prst="rect">
            <a:avLst/>
          </a:prstGeom>
        </p:spPr>
        <p:txBody>
          <a:bodyPr vert="horz" wrap="square" lIns="91440" tIns="45720" rIns="91440" bIns="45720" numCol="1" anchor="ctr" anchorCtr="0" compatLnSpc="1">
            <a:prstTxWarp prst="textNoShape">
              <a:avLst/>
            </a:prstTxWarp>
          </a:bodyPr>
          <a:lstStyle>
            <a:lvl1pPr algn="r">
              <a:defRPr sz="1200" smtClean="0">
                <a:solidFill>
                  <a:srgbClr val="FFFFFF"/>
                </a:solidFill>
                <a:latin typeface="Calibri" pitchFamily="34" charset="0"/>
              </a:defRPr>
            </a:lvl1pPr>
          </a:lstStyle>
          <a:p>
            <a:pPr>
              <a:defRPr/>
            </a:pPr>
            <a:fld id="{882E6CCC-54FB-4B5F-8ED9-B312BAEC38EE}" type="slidenum">
              <a:rPr lang="es-ES"/>
              <a:pPr>
                <a:defRPr/>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9000">
    <p:split orient="vert"/>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5203825"/>
            <a:ext cx="21336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extLst>
      <p:ext uri="{BB962C8B-B14F-4D97-AF65-F5344CB8AC3E}">
        <p14:creationId xmlns:p14="http://schemas.microsoft.com/office/powerpoint/2010/main" val="993445391"/>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audio" Target="../media/audio1.bin"/><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hyperlink" Target="http://vicentejesusmota.blogspot.com.es/" TargetMode="External"/><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hyperlink" Target="http://vicentejesusmota.blogspot.com.es/" TargetMode="External"/><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8" Type="http://schemas.openxmlformats.org/officeDocument/2006/relationships/image" Target="../media/image57.png"/><Relationship Id="rId13" Type="http://schemas.openxmlformats.org/officeDocument/2006/relationships/hyperlink" Target="https://vk.com/mispps" TargetMode="External"/><Relationship Id="rId3" Type="http://schemas.openxmlformats.org/officeDocument/2006/relationships/image" Target="../media/image54.png"/><Relationship Id="rId7" Type="http://schemas.openxmlformats.org/officeDocument/2006/relationships/hyperlink" Target="https://www.facebook.com/mispps" TargetMode="External"/><Relationship Id="rId12" Type="http://schemas.openxmlformats.org/officeDocument/2006/relationships/image" Target="../media/image59.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56.png"/><Relationship Id="rId11" Type="http://schemas.openxmlformats.org/officeDocument/2006/relationships/hyperlink" Target="https://plus.google.com/+Mispps/" TargetMode="External"/><Relationship Id="rId5" Type="http://schemas.openxmlformats.org/officeDocument/2006/relationships/image" Target="../media/image55.png"/><Relationship Id="rId10" Type="http://schemas.openxmlformats.org/officeDocument/2006/relationships/image" Target="../media/image58.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WordArt 3"/>
          <p:cNvSpPr>
            <a:spLocks noChangeArrowheads="1" noChangeShapeType="1" noTextEdit="1"/>
          </p:cNvSpPr>
          <p:nvPr/>
        </p:nvSpPr>
        <p:spPr bwMode="auto">
          <a:xfrm>
            <a:off x="899592" y="217207"/>
            <a:ext cx="7345362" cy="1079500"/>
          </a:xfrm>
          <a:prstGeom prst="rect">
            <a:avLst/>
          </a:prstGeom>
        </p:spPr>
        <p:txBody>
          <a:bodyPr wrap="none" fromWordArt="1">
            <a:prstTxWarp prst="textTriangle">
              <a:avLst>
                <a:gd name="adj" fmla="val 30482"/>
              </a:avLst>
            </a:prstTxWarp>
            <a:scene3d>
              <a:camera prst="perspectiveRelaxedModerately"/>
              <a:lightRig rig="legacyNormal3" dir="r"/>
            </a:scene3d>
            <a:sp3d extrusionH="201600" prstMaterial="legacyMatte">
              <a:bevelT w="38100" h="38100" prst="angle"/>
              <a:extrusionClr>
                <a:srgbClr val="0066CC"/>
              </a:extrusionClr>
            </a:sp3d>
          </a:bodyPr>
          <a:lstStyle/>
          <a:p>
            <a:pPr algn="ctr">
              <a:defRPr/>
            </a:pP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es-ES" sz="3600" kern="10" dirty="0" smtClean="0">
                <a:ln w="9525">
                  <a:round/>
                  <a:headEnd/>
                  <a:tailEnd/>
                </a:ln>
                <a:gradFill rotWithShape="1">
                  <a:gsLst>
                    <a:gs pos="0">
                      <a:srgbClr val="FFFFCC"/>
                    </a:gs>
                    <a:gs pos="100000">
                      <a:srgbClr val="FF9999"/>
                    </a:gs>
                  </a:gsLst>
                  <a:lin ang="5400000" scaled="1"/>
                </a:gradFill>
                <a:latin typeface="Times New Roman"/>
                <a:cs typeface="Times New Roman"/>
              </a:rPr>
              <a:t>Parque Quinta de la Fuente del Berro - Madrid</a:t>
            </a:r>
            <a:r>
              <a:rPr lang="es-ES" sz="3600" kern="10" dirty="0"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 </a:t>
            </a:r>
            <a:endParaRPr lang="es-ES" sz="3600" kern="10" dirty="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endParaRPr>
          </a:p>
        </p:txBody>
      </p:sp>
      <p:sp>
        <p:nvSpPr>
          <p:cNvPr id="16388" name="WordArt 4"/>
          <p:cNvSpPr>
            <a:spLocks noChangeArrowheads="1" noChangeShapeType="1" noTextEdit="1"/>
          </p:cNvSpPr>
          <p:nvPr/>
        </p:nvSpPr>
        <p:spPr bwMode="auto">
          <a:xfrm>
            <a:off x="971600" y="1577358"/>
            <a:ext cx="7345362" cy="922952"/>
          </a:xfrm>
          <a:prstGeom prst="rect">
            <a:avLst/>
          </a:prstGeom>
        </p:spPr>
        <p:txBody>
          <a:bodyPr wrap="none" fromWordArt="1">
            <a:prstTxWarp prst="textInflate">
              <a:avLst>
                <a:gd name="adj" fmla="val 20000"/>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Fotografía </a:t>
            </a: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recopilada de la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red  </a:t>
            </a:r>
            <a:endPar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endParaRPr>
          </a:p>
        </p:txBody>
      </p:sp>
      <p:sp>
        <p:nvSpPr>
          <p:cNvPr id="16389" name="WordArt 5"/>
          <p:cNvSpPr>
            <a:spLocks noChangeArrowheads="1" noChangeShapeType="1" noTextEdit="1"/>
          </p:cNvSpPr>
          <p:nvPr/>
        </p:nvSpPr>
        <p:spPr bwMode="auto">
          <a:xfrm>
            <a:off x="785786" y="2786062"/>
            <a:ext cx="7704138" cy="857256"/>
          </a:xfrm>
          <a:prstGeom prst="rect">
            <a:avLst/>
          </a:prstGeom>
        </p:spPr>
        <p:txBody>
          <a:bodyPr wrap="none" fromWordArt="1">
            <a:prstTxWarp prst="textFadeUp">
              <a:avLst>
                <a:gd name="adj" fmla="val 5273"/>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a:t>
            </a: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Creación y Diseño: </a:t>
            </a:r>
          </a:p>
        </p:txBody>
      </p:sp>
      <p:sp>
        <p:nvSpPr>
          <p:cNvPr id="16390" name="WordArt 6"/>
          <p:cNvSpPr>
            <a:spLocks noChangeArrowheads="1" noChangeShapeType="1" noTextEdit="1"/>
          </p:cNvSpPr>
          <p:nvPr/>
        </p:nvSpPr>
        <p:spPr bwMode="auto">
          <a:xfrm>
            <a:off x="1619672" y="3977625"/>
            <a:ext cx="5616624" cy="670577"/>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pt-BR"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effectLst>
                <a:latin typeface="High Tower Text"/>
              </a:rPr>
              <a:t> </a:t>
            </a:r>
            <a:r>
              <a:rPr lang="pt-BR"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reflection blurRad="6350" stA="60000" endA="900" endPos="58000" dir="5400000" sy="-100000" algn="bl" rotWithShape="0"/>
                </a:effectLst>
                <a:latin typeface="High Tower Text"/>
              </a:rPr>
              <a:t>V I C E N T E  G A R C Í A  </a:t>
            </a:r>
            <a:endParaRPr lang="es-ES"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reflection blurRad="6350" stA="60000" endA="900" endPos="58000" dir="5400000" sy="-100000" algn="bl" rotWithShape="0"/>
              </a:effectLst>
              <a:latin typeface="High Tower Text"/>
            </a:endParaRPr>
          </a:p>
        </p:txBody>
      </p:sp>
      <p:sp>
        <p:nvSpPr>
          <p:cNvPr id="16391" name="WordArt 7"/>
          <p:cNvSpPr>
            <a:spLocks noChangeArrowheads="1" noChangeShapeType="1" noTextEdit="1"/>
          </p:cNvSpPr>
          <p:nvPr/>
        </p:nvSpPr>
        <p:spPr bwMode="auto">
          <a:xfrm>
            <a:off x="2916240" y="4697705"/>
            <a:ext cx="3527969" cy="655346"/>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200" kern="10" dirty="0">
                <a:ln w="9525">
                  <a:noFill/>
                  <a:round/>
                  <a:headEnd/>
                  <a:tailEnd/>
                </a:ln>
                <a:solidFill>
                  <a:srgbClr val="FFFFFF"/>
                </a:solidFill>
                <a:effectLst>
                  <a:prstShdw prst="shdw17" dist="17961" dir="13500000">
                    <a:srgbClr val="999999"/>
                  </a:prstShdw>
                </a:effectLst>
                <a:latin typeface="High Tower Text"/>
              </a:rPr>
              <a:t> </a:t>
            </a:r>
            <a:r>
              <a:rPr lang="es-ES" sz="3200" kern="10" dirty="0">
                <a:ln w="9525">
                  <a:noFill/>
                  <a:round/>
                  <a:headEnd/>
                  <a:tailEnd/>
                </a:ln>
                <a:solidFill>
                  <a:srgbClr val="FFFFFF"/>
                </a:solidFill>
                <a:effectLst>
                  <a:prstShdw prst="shdw17" dist="17961" dir="13500000">
                    <a:srgbClr val="999999"/>
                  </a:prstShdw>
                  <a:reflection blurRad="6350" stA="60000" endA="900" endPos="58000" dir="5400000" sy="-100000" algn="bl" rotWithShape="0"/>
                </a:effectLst>
                <a:latin typeface="High Tower Text"/>
              </a:rPr>
              <a:t>Automático</a:t>
            </a:r>
            <a:r>
              <a:rPr lang="es-ES" sz="3200" kern="10" dirty="0">
                <a:ln w="9525">
                  <a:noFill/>
                  <a:round/>
                  <a:headEnd/>
                  <a:tailEnd/>
                </a:ln>
                <a:solidFill>
                  <a:srgbClr val="FFFFFF"/>
                </a:solidFill>
                <a:effectLst>
                  <a:prstShdw prst="shdw17" dist="17961" dir="13500000">
                    <a:srgbClr val="999999"/>
                  </a:prstShdw>
                </a:effectLst>
                <a:latin typeface="High Tower Text"/>
              </a:rPr>
              <a:t> </a:t>
            </a:r>
          </a:p>
        </p:txBody>
      </p:sp>
    </p:spTree>
  </p:cSld>
  <p:clrMapOvr>
    <a:masterClrMapping/>
  </p:clrMapOvr>
  <mc:AlternateContent xmlns:mc="http://schemas.openxmlformats.org/markup-compatibility/2006">
    <mc:Choice xmlns:p14="http://schemas.microsoft.com/office/powerpoint/2010/main" Requires="p14">
      <p:transition spd="slow" p14:dur="2250" advTm="12000">
        <p:split orient="vert"/>
      </p:transition>
    </mc:Choice>
    <mc:Fallback>
      <p:transition spd="slow" advTm="12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nodeType="withEffect">
                                  <p:stCondLst>
                                    <p:cond delay="0"/>
                                  </p:stCondLst>
                                  <p:childTnLst>
                                    <p:set>
                                      <p:cBhvr>
                                        <p:cTn id="6" dur="1" fill="hold">
                                          <p:stCondLst>
                                            <p:cond delay="0"/>
                                          </p:stCondLst>
                                        </p:cTn>
                                        <p:tgtEl>
                                          <p:spTgt spid="16387"/>
                                        </p:tgtEl>
                                        <p:attrNameLst>
                                          <p:attrName>style.visibility</p:attrName>
                                        </p:attrNameLst>
                                      </p:cBhvr>
                                      <p:to>
                                        <p:strVal val="visible"/>
                                      </p:to>
                                    </p:set>
                                    <p:anim calcmode="lin" valueType="num">
                                      <p:cBhvr>
                                        <p:cTn id="7" dur="2000" fill="hold"/>
                                        <p:tgtEl>
                                          <p:spTgt spid="16387"/>
                                        </p:tgtEl>
                                        <p:attrNameLst>
                                          <p:attrName>ppt_w</p:attrName>
                                        </p:attrNameLst>
                                      </p:cBhvr>
                                      <p:tavLst>
                                        <p:tav tm="0">
                                          <p:val>
                                            <p:strVal val="4*#ppt_w"/>
                                          </p:val>
                                        </p:tav>
                                        <p:tav tm="100000">
                                          <p:val>
                                            <p:strVal val="#ppt_w"/>
                                          </p:val>
                                        </p:tav>
                                      </p:tavLst>
                                    </p:anim>
                                    <p:anim calcmode="lin" valueType="num">
                                      <p:cBhvr>
                                        <p:cTn id="8" dur="2000" fill="hold"/>
                                        <p:tgtEl>
                                          <p:spTgt spid="16387"/>
                                        </p:tgtEl>
                                        <p:attrNameLst>
                                          <p:attrName>ppt_h</p:attrName>
                                        </p:attrNameLst>
                                      </p:cBhvr>
                                      <p:tavLst>
                                        <p:tav tm="0">
                                          <p:val>
                                            <p:strVal val="4*#ppt_h"/>
                                          </p:val>
                                        </p:tav>
                                        <p:tav tm="100000">
                                          <p:val>
                                            <p:strVal val="#ppt_h"/>
                                          </p:val>
                                        </p:tav>
                                      </p:tavLst>
                                    </p:anim>
                                  </p:childTnLst>
                                </p:cTn>
                              </p:par>
                            </p:childTnLst>
                          </p:cTn>
                        </p:par>
                        <p:par>
                          <p:cTn id="9" fill="hold">
                            <p:stCondLst>
                              <p:cond delay="2000"/>
                            </p:stCondLst>
                            <p:childTnLst>
                              <p:par>
                                <p:cTn id="10" presetID="55" presetClass="entr" presetSubtype="0" fill="hold" nodeType="afterEffect">
                                  <p:stCondLst>
                                    <p:cond delay="1500"/>
                                  </p:stCondLst>
                                  <p:childTnLst>
                                    <p:set>
                                      <p:cBhvr>
                                        <p:cTn id="11" dur="1" fill="hold">
                                          <p:stCondLst>
                                            <p:cond delay="0"/>
                                          </p:stCondLst>
                                        </p:cTn>
                                        <p:tgtEl>
                                          <p:spTgt spid="16388"/>
                                        </p:tgtEl>
                                        <p:attrNameLst>
                                          <p:attrName>style.visibility</p:attrName>
                                        </p:attrNameLst>
                                      </p:cBhvr>
                                      <p:to>
                                        <p:strVal val="visible"/>
                                      </p:to>
                                    </p:set>
                                    <p:anim calcmode="lin" valueType="num">
                                      <p:cBhvr>
                                        <p:cTn id="12" dur="2000" fill="hold"/>
                                        <p:tgtEl>
                                          <p:spTgt spid="16388"/>
                                        </p:tgtEl>
                                        <p:attrNameLst>
                                          <p:attrName>ppt_w</p:attrName>
                                        </p:attrNameLst>
                                      </p:cBhvr>
                                      <p:tavLst>
                                        <p:tav tm="0">
                                          <p:val>
                                            <p:strVal val="#ppt_w*0.70"/>
                                          </p:val>
                                        </p:tav>
                                        <p:tav tm="100000">
                                          <p:val>
                                            <p:strVal val="#ppt_w"/>
                                          </p:val>
                                        </p:tav>
                                      </p:tavLst>
                                    </p:anim>
                                    <p:anim calcmode="lin" valueType="num">
                                      <p:cBhvr>
                                        <p:cTn id="13" dur="2000" fill="hold"/>
                                        <p:tgtEl>
                                          <p:spTgt spid="16388"/>
                                        </p:tgtEl>
                                        <p:attrNameLst>
                                          <p:attrName>ppt_h</p:attrName>
                                        </p:attrNameLst>
                                      </p:cBhvr>
                                      <p:tavLst>
                                        <p:tav tm="0">
                                          <p:val>
                                            <p:strVal val="#ppt_h"/>
                                          </p:val>
                                        </p:tav>
                                        <p:tav tm="100000">
                                          <p:val>
                                            <p:strVal val="#ppt_h"/>
                                          </p:val>
                                        </p:tav>
                                      </p:tavLst>
                                    </p:anim>
                                    <p:animEffect transition="in" filter="fade">
                                      <p:cBhvr>
                                        <p:cTn id="14" dur="2000"/>
                                        <p:tgtEl>
                                          <p:spTgt spid="16388"/>
                                        </p:tgtEl>
                                      </p:cBhvr>
                                    </p:animEffect>
                                  </p:childTnLst>
                                </p:cTn>
                              </p:par>
                            </p:childTnLst>
                          </p:cTn>
                        </p:par>
                        <p:par>
                          <p:cTn id="15" fill="hold">
                            <p:stCondLst>
                              <p:cond delay="5500"/>
                            </p:stCondLst>
                            <p:childTnLst>
                              <p:par>
                                <p:cTn id="16" presetID="42" presetClass="entr" presetSubtype="0" fill="hold" nodeType="afterEffect">
                                  <p:stCondLst>
                                    <p:cond delay="500"/>
                                  </p:stCondLst>
                                  <p:childTnLst>
                                    <p:set>
                                      <p:cBhvr>
                                        <p:cTn id="17" dur="1" fill="hold">
                                          <p:stCondLst>
                                            <p:cond delay="0"/>
                                          </p:stCondLst>
                                        </p:cTn>
                                        <p:tgtEl>
                                          <p:spTgt spid="16389"/>
                                        </p:tgtEl>
                                        <p:attrNameLst>
                                          <p:attrName>style.visibility</p:attrName>
                                        </p:attrNameLst>
                                      </p:cBhvr>
                                      <p:to>
                                        <p:strVal val="visible"/>
                                      </p:to>
                                    </p:set>
                                    <p:animEffect transition="in" filter="fade">
                                      <p:cBhvr>
                                        <p:cTn id="18" dur="2000"/>
                                        <p:tgtEl>
                                          <p:spTgt spid="16389"/>
                                        </p:tgtEl>
                                      </p:cBhvr>
                                    </p:animEffect>
                                    <p:anim calcmode="lin" valueType="num">
                                      <p:cBhvr>
                                        <p:cTn id="19" dur="2000" fill="hold"/>
                                        <p:tgtEl>
                                          <p:spTgt spid="16389"/>
                                        </p:tgtEl>
                                        <p:attrNameLst>
                                          <p:attrName>ppt_x</p:attrName>
                                        </p:attrNameLst>
                                      </p:cBhvr>
                                      <p:tavLst>
                                        <p:tav tm="0">
                                          <p:val>
                                            <p:strVal val="#ppt_x"/>
                                          </p:val>
                                        </p:tav>
                                        <p:tav tm="100000">
                                          <p:val>
                                            <p:strVal val="#ppt_x"/>
                                          </p:val>
                                        </p:tav>
                                      </p:tavLst>
                                    </p:anim>
                                    <p:anim calcmode="lin" valueType="num">
                                      <p:cBhvr>
                                        <p:cTn id="20" dur="2000" fill="hold"/>
                                        <p:tgtEl>
                                          <p:spTgt spid="16389"/>
                                        </p:tgtEl>
                                        <p:attrNameLst>
                                          <p:attrName>ppt_y</p:attrName>
                                        </p:attrNameLst>
                                      </p:cBhvr>
                                      <p:tavLst>
                                        <p:tav tm="0">
                                          <p:val>
                                            <p:strVal val="#ppt_y+.1"/>
                                          </p:val>
                                        </p:tav>
                                        <p:tav tm="100000">
                                          <p:val>
                                            <p:strVal val="#ppt_y"/>
                                          </p:val>
                                        </p:tav>
                                      </p:tavLst>
                                    </p:anim>
                                  </p:childTnLst>
                                </p:cTn>
                              </p:par>
                            </p:childTnLst>
                          </p:cTn>
                        </p:par>
                        <p:par>
                          <p:cTn id="21" fill="hold">
                            <p:stCondLst>
                              <p:cond delay="8000"/>
                            </p:stCondLst>
                            <p:childTnLst>
                              <p:par>
                                <p:cTn id="22" presetID="34" presetClass="entr" presetSubtype="0" fill="hold" nodeType="afterEffect">
                                  <p:stCondLst>
                                    <p:cond delay="500"/>
                                  </p:stCondLst>
                                  <p:childTnLst>
                                    <p:set>
                                      <p:cBhvr>
                                        <p:cTn id="23" dur="1" fill="hold">
                                          <p:stCondLst>
                                            <p:cond delay="0"/>
                                          </p:stCondLst>
                                        </p:cTn>
                                        <p:tgtEl>
                                          <p:spTgt spid="16390"/>
                                        </p:tgtEl>
                                        <p:attrNameLst>
                                          <p:attrName>style.visibility</p:attrName>
                                        </p:attrNameLst>
                                      </p:cBhvr>
                                      <p:to>
                                        <p:strVal val="visible"/>
                                      </p:to>
                                    </p:set>
                                    <p:anim from="(-#ppt_w/2)" to="(#ppt_x)" calcmode="lin" valueType="num">
                                      <p:cBhvr>
                                        <p:cTn id="24" dur="1200" fill="hold">
                                          <p:stCondLst>
                                            <p:cond delay="0"/>
                                          </p:stCondLst>
                                        </p:cTn>
                                        <p:tgtEl>
                                          <p:spTgt spid="16390"/>
                                        </p:tgtEl>
                                        <p:attrNameLst>
                                          <p:attrName>ppt_x</p:attrName>
                                        </p:attrNameLst>
                                      </p:cBhvr>
                                    </p:anim>
                                    <p:anim from="0" to="-1.0" calcmode="lin" valueType="num">
                                      <p:cBhvr>
                                        <p:cTn id="25" dur="400" decel="50000" autoRev="1" fill="hold">
                                          <p:stCondLst>
                                            <p:cond delay="1200"/>
                                          </p:stCondLst>
                                        </p:cTn>
                                        <p:tgtEl>
                                          <p:spTgt spid="16390"/>
                                        </p:tgtEl>
                                        <p:attrNameLst>
                                          <p:attrName>xshear</p:attrName>
                                        </p:attrNameLst>
                                      </p:cBhvr>
                                    </p:anim>
                                    <p:animScale>
                                      <p:cBhvr>
                                        <p:cTn id="26" dur="400" decel="100000" autoRev="1" fill="hold">
                                          <p:stCondLst>
                                            <p:cond delay="1200"/>
                                          </p:stCondLst>
                                        </p:cTn>
                                        <p:tgtEl>
                                          <p:spTgt spid="16390"/>
                                        </p:tgtEl>
                                      </p:cBhvr>
                                      <p:from x="100000" y="100000"/>
                                      <p:to x="80000" y="100000"/>
                                    </p:animScale>
                                    <p:anim by="(#ppt_h/3+#ppt_w*0.1)" calcmode="lin" valueType="num">
                                      <p:cBhvr additive="sum">
                                        <p:cTn id="27" dur="400" decel="100000" autoRev="1" fill="hold">
                                          <p:stCondLst>
                                            <p:cond delay="1200"/>
                                          </p:stCondLst>
                                        </p:cTn>
                                        <p:tgtEl>
                                          <p:spTgt spid="16390"/>
                                        </p:tgtEl>
                                        <p:attrNameLst>
                                          <p:attrName>ppt_x</p:attrName>
                                        </p:attrNameLst>
                                      </p:cBhvr>
                                    </p:anim>
                                  </p:childTnLst>
                                </p:cTn>
                              </p:par>
                            </p:childTnLst>
                          </p:cTn>
                        </p:par>
                        <p:par>
                          <p:cTn id="28" fill="hold">
                            <p:stCondLst>
                              <p:cond delay="10500"/>
                            </p:stCondLst>
                            <p:childTnLst>
                              <p:par>
                                <p:cTn id="29" presetID="23" presetClass="entr" presetSubtype="16" repeatCount="3000" fill="hold" nodeType="afterEffect">
                                  <p:stCondLst>
                                    <p:cond delay="500"/>
                                  </p:stCondLst>
                                  <p:childTnLst>
                                    <p:set>
                                      <p:cBhvr>
                                        <p:cTn id="30" dur="1" fill="hold">
                                          <p:stCondLst>
                                            <p:cond delay="0"/>
                                          </p:stCondLst>
                                        </p:cTn>
                                        <p:tgtEl>
                                          <p:spTgt spid="16391"/>
                                        </p:tgtEl>
                                        <p:attrNameLst>
                                          <p:attrName>style.visibility</p:attrName>
                                        </p:attrNameLst>
                                      </p:cBhvr>
                                      <p:to>
                                        <p:strVal val="visible"/>
                                      </p:to>
                                    </p:set>
                                    <p:anim calcmode="lin" valueType="num">
                                      <p:cBhvr>
                                        <p:cTn id="31" dur="1000" fill="hold"/>
                                        <p:tgtEl>
                                          <p:spTgt spid="16391"/>
                                        </p:tgtEl>
                                        <p:attrNameLst>
                                          <p:attrName>ppt_w</p:attrName>
                                        </p:attrNameLst>
                                      </p:cBhvr>
                                      <p:tavLst>
                                        <p:tav tm="0">
                                          <p:val>
                                            <p:fltVal val="0"/>
                                          </p:val>
                                        </p:tav>
                                        <p:tav tm="100000">
                                          <p:val>
                                            <p:strVal val="#ppt_w"/>
                                          </p:val>
                                        </p:tav>
                                      </p:tavLst>
                                    </p:anim>
                                    <p:anim calcmode="lin" valueType="num">
                                      <p:cBhvr>
                                        <p:cTn id="32" dur="1000" fill="hold"/>
                                        <p:tgtEl>
                                          <p:spTgt spid="1639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15 bahia-halong.jpg"/>
          <p:cNvPicPr>
            <a:picLocks noChangeAspect="1"/>
          </p:cNvPicPr>
          <p:nvPr/>
        </p:nvPicPr>
        <p:blipFill>
          <a:blip r:embed="rId2" cstate="print"/>
          <a:stretch>
            <a:fillRect/>
          </a:stretch>
        </p:blipFill>
        <p:spPr>
          <a:xfrm>
            <a:off x="0" y="0"/>
            <a:ext cx="9144000" cy="5715000"/>
          </a:xfrm>
          <a:prstGeom prst="rect">
            <a:avLst/>
          </a:prstGeom>
        </p:spPr>
      </p:pic>
      <p:sp>
        <p:nvSpPr>
          <p:cNvPr id="8" name="7 Rectángulo"/>
          <p:cNvSpPr/>
          <p:nvPr/>
        </p:nvSpPr>
        <p:spPr>
          <a:xfrm>
            <a:off x="0" y="0"/>
            <a:ext cx="9144000" cy="571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1187624" y="0"/>
            <a:ext cx="6500947" cy="769441"/>
          </a:xfrm>
          <a:prstGeom prst="rect">
            <a:avLst/>
          </a:prstGeom>
          <a:noFill/>
        </p:spPr>
        <p:txBody>
          <a:bodyPr wrap="square" lIns="91440" tIns="45720" rIns="91440" bIns="45720">
            <a:spAutoFit/>
            <a:scene3d>
              <a:camera prst="perspectiveRelaxedModerately"/>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s-ES" sz="4400" b="1" cap="all" dirty="0" smtClean="0">
                <a:ln/>
                <a:solidFill>
                  <a:schemeClr val="accent1"/>
                </a:solidFill>
                <a:effectLst>
                  <a:outerShdw blurRad="19685" dist="12700" dir="5400000" algn="tl" rotWithShape="0">
                    <a:schemeClr val="accent1">
                      <a:satMod val="130000"/>
                      <a:alpha val="60000"/>
                    </a:schemeClr>
                  </a:outerShdw>
                  <a:reflection blurRad="6350" stA="60000" endA="900" endPos="58000" dir="5400000" sy="-100000" algn="bl" rotWithShape="0"/>
                </a:effectLst>
              </a:rPr>
              <a:t>Fuente  del  berro </a:t>
            </a:r>
            <a:endParaRPr lang="es-ES" sz="4400" b="1" cap="all" spc="0" dirty="0">
              <a:ln/>
              <a:solidFill>
                <a:schemeClr val="accent1"/>
              </a:solidFill>
              <a:effectLst>
                <a:outerShdw blurRad="19685" dist="12700" dir="5400000" algn="tl" rotWithShape="0">
                  <a:schemeClr val="accent1">
                    <a:satMod val="130000"/>
                    <a:alpha val="60000"/>
                  </a:schemeClr>
                </a:outerShdw>
                <a:reflection blurRad="6350" stA="60000" endA="900" endPos="58000" dir="5400000" sy="-100000" algn="bl" rotWithShape="0"/>
              </a:effectLst>
            </a:endParaRPr>
          </a:p>
        </p:txBody>
      </p:sp>
      <p:sp>
        <p:nvSpPr>
          <p:cNvPr id="9" name="8 CuadroTexto"/>
          <p:cNvSpPr txBox="1"/>
          <p:nvPr/>
        </p:nvSpPr>
        <p:spPr>
          <a:xfrm>
            <a:off x="323528" y="841276"/>
            <a:ext cx="8496944" cy="1631216"/>
          </a:xfrm>
          <a:prstGeom prst="rect">
            <a:avLst/>
          </a:prstGeom>
          <a:noFill/>
        </p:spPr>
        <p:txBody>
          <a:bodyPr wrap="square" rtlCol="0">
            <a:spAutoFit/>
          </a:bodyPr>
          <a:lstStyle/>
          <a:p>
            <a:r>
              <a:rPr lang="es-ES" sz="2000" i="1" dirty="0" smtClean="0">
                <a:solidFill>
                  <a:schemeClr val="accent5">
                    <a:lumMod val="40000"/>
                    <a:lumOff val="60000"/>
                  </a:schemeClr>
                </a:solidFill>
                <a:effectLst>
                  <a:outerShdw blurRad="38100" dist="38100" dir="2700000" algn="tl">
                    <a:srgbClr val="000000">
                      <a:alpha val="43137"/>
                    </a:srgbClr>
                  </a:outerShdw>
                </a:effectLst>
                <a:latin typeface="Lucida Bright" pitchFamily="18" charset="0"/>
              </a:rPr>
              <a:t>Fuente del Berro está situado en los límites del Barrio Salamanca y es un paraíso natural escondido en Madrid. Los parques de Madrid son únicos. Desde el más conocido, el mítico Parque de El Retiro, hasta los jardines más recónditos de la región. Perfectos para pasear, para hacer un picnic o para ver el atardecer.</a:t>
            </a:r>
            <a:endParaRPr lang="es-ES" sz="2000" i="1" dirty="0">
              <a:solidFill>
                <a:schemeClr val="accent5">
                  <a:lumMod val="40000"/>
                  <a:lumOff val="60000"/>
                </a:schemeClr>
              </a:solidFill>
              <a:effectLst>
                <a:outerShdw blurRad="38100" dist="38100" dir="2700000" algn="tl">
                  <a:srgbClr val="000000">
                    <a:alpha val="43137"/>
                  </a:srgbClr>
                </a:outerShdw>
              </a:effectLst>
              <a:latin typeface="Lucida Bright" pitchFamily="18" charset="0"/>
            </a:endParaRPr>
          </a:p>
        </p:txBody>
      </p:sp>
      <p:sp>
        <p:nvSpPr>
          <p:cNvPr id="10" name="9 CuadroTexto"/>
          <p:cNvSpPr txBox="1"/>
          <p:nvPr/>
        </p:nvSpPr>
        <p:spPr>
          <a:xfrm>
            <a:off x="395536" y="2857500"/>
            <a:ext cx="8496944" cy="2554545"/>
          </a:xfrm>
          <a:prstGeom prst="rect">
            <a:avLst/>
          </a:prstGeom>
          <a:noFill/>
        </p:spPr>
        <p:txBody>
          <a:bodyPr wrap="square" rtlCol="0">
            <a:spAutoFit/>
          </a:bodyPr>
          <a:lstStyle/>
          <a:p>
            <a:r>
              <a:rPr lang="es-ES" sz="2000" i="1" dirty="0" smtClean="0">
                <a:solidFill>
                  <a:schemeClr val="accent5">
                    <a:lumMod val="40000"/>
                    <a:lumOff val="60000"/>
                  </a:schemeClr>
                </a:solidFill>
                <a:effectLst>
                  <a:outerShdw blurRad="38100" dist="38100" dir="2700000" algn="tl">
                    <a:srgbClr val="000000">
                      <a:alpha val="43137"/>
                    </a:srgbClr>
                  </a:outerShdw>
                </a:effectLst>
                <a:latin typeface="Lucida Bright" pitchFamily="18" charset="0"/>
              </a:rPr>
              <a:t>En Madrid tenemos un parque único, que esconde una cascada preciosa en su interior. Efectivamente, hablamos de Fuente del Berro, uno de los parques menos conocidos y más bonitos que tenemos en Madrid.</a:t>
            </a:r>
          </a:p>
          <a:p>
            <a:r>
              <a:rPr lang="es-ES" sz="2000" i="1" dirty="0" smtClean="0">
                <a:solidFill>
                  <a:schemeClr val="accent5">
                    <a:lumMod val="40000"/>
                    <a:lumOff val="60000"/>
                  </a:schemeClr>
                </a:solidFill>
                <a:effectLst>
                  <a:outerShdw blurRad="38100" dist="38100" dir="2700000" algn="tl">
                    <a:srgbClr val="000000">
                      <a:alpha val="43137"/>
                    </a:srgbClr>
                  </a:outerShdw>
                </a:effectLst>
                <a:latin typeface="Lucida Bright" pitchFamily="18" charset="0"/>
              </a:rPr>
              <a:t>Este jardín histórico se mandó construir en el siglo XVI por parte del monarca Felipe II. Anteriormente era una finca, pero ya en el siglo pasado pasó a ser de titularidad estatal. Ahora podemos disfrutar de su paisaje, su vegetación y su cascada todos los días.</a:t>
            </a:r>
            <a:endParaRPr lang="es-ES" sz="2000" i="1" dirty="0">
              <a:solidFill>
                <a:schemeClr val="accent5">
                  <a:lumMod val="40000"/>
                  <a:lumOff val="60000"/>
                </a:schemeClr>
              </a:solidFill>
              <a:effectLst>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250" advTm="73000">
        <p:wipe/>
      </p:transition>
    </mc:Choice>
    <mc:Fallback>
      <p:transition spd="slow" advTm="7300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ppt_x</p:attrName>
                                        </p:attrNameLst>
                                      </p:cBhvr>
                                      <p:tavLst>
                                        <p:tav tm="0">
                                          <p:val>
                                            <p:strVal val="#ppt_x"/>
                                          </p:val>
                                        </p:tav>
                                        <p:tav tm="100000">
                                          <p:val>
                                            <p:strVal val="#ppt_x"/>
                                          </p:val>
                                        </p:tav>
                                      </p:tavLst>
                                    </p:anim>
                                    <p:anim calcmode="lin" valueType="num">
                                      <p:cBhvr>
                                        <p:cTn id="9" dur="2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40" presetClass="entr" presetSubtype="0"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Effect transition="in" filter="fade">
                                      <p:cBhvr>
                                        <p:cTn id="13" dur="1000"/>
                                        <p:tgtEl>
                                          <p:spTgt spid="9"/>
                                        </p:tgtEl>
                                      </p:cBhvr>
                                    </p:animEffect>
                                    <p:anim calcmode="lin" valueType="num">
                                      <p:cBhvr>
                                        <p:cTn id="14" dur="1000" fill="hold"/>
                                        <p:tgtEl>
                                          <p:spTgt spid="9"/>
                                        </p:tgtEl>
                                        <p:attrNameLst>
                                          <p:attrName>ppt_x</p:attrName>
                                        </p:attrNameLst>
                                      </p:cBhvr>
                                      <p:tavLst>
                                        <p:tav tm="0">
                                          <p:val>
                                            <p:strVal val="#ppt_x-.1"/>
                                          </p:val>
                                        </p:tav>
                                        <p:tav tm="100000">
                                          <p:val>
                                            <p:strVal val="#ppt_x"/>
                                          </p:val>
                                        </p:tav>
                                      </p:tavLst>
                                    </p:anim>
                                    <p:anim calcmode="lin" valueType="num">
                                      <p:cBhvr>
                                        <p:cTn id="15" dur="1000" fill="hold"/>
                                        <p:tgtEl>
                                          <p:spTgt spid="9"/>
                                        </p:tgtEl>
                                        <p:attrNameLst>
                                          <p:attrName>ppt_y</p:attrName>
                                        </p:attrNameLst>
                                      </p:cBhvr>
                                      <p:tavLst>
                                        <p:tav tm="0">
                                          <p:val>
                                            <p:strVal val="#ppt_y"/>
                                          </p:val>
                                        </p:tav>
                                        <p:tav tm="100000">
                                          <p:val>
                                            <p:strVal val="#ppt_y"/>
                                          </p:val>
                                        </p:tav>
                                      </p:tavLst>
                                    </p:anim>
                                  </p:childTnLst>
                                </p:cTn>
                              </p:par>
                            </p:childTnLst>
                          </p:cTn>
                        </p:par>
                        <p:par>
                          <p:cTn id="16" fill="hold">
                            <p:stCondLst>
                              <p:cond delay="29000"/>
                            </p:stCondLst>
                            <p:childTnLst>
                              <p:par>
                                <p:cTn id="17" presetID="40" presetClass="entr" presetSubtype="0" fill="hold" grpId="0" nodeType="afterEffect">
                                  <p:stCondLst>
                                    <p:cond delay="1000"/>
                                  </p:stCondLst>
                                  <p:iterate type="lt">
                                    <p:tmPct val="10000"/>
                                  </p:iterate>
                                  <p:childTnLst>
                                    <p:set>
                                      <p:cBhvr>
                                        <p:cTn id="18" dur="1" fill="hold">
                                          <p:stCondLst>
                                            <p:cond delay="0"/>
                                          </p:stCondLst>
                                        </p:cTn>
                                        <p:tgtEl>
                                          <p:spTgt spid="10"/>
                                        </p:tgtEl>
                                        <p:attrNameLst>
                                          <p:attrName>style.visibility</p:attrName>
                                        </p:attrNameLst>
                                      </p:cBhvr>
                                      <p:to>
                                        <p:strVal val="visible"/>
                                      </p:to>
                                    </p:set>
                                    <p:animEffect transition="in" filter="fade">
                                      <p:cBhvr>
                                        <p:cTn id="19" dur="1000"/>
                                        <p:tgtEl>
                                          <p:spTgt spid="10"/>
                                        </p:tgtEl>
                                      </p:cBhvr>
                                    </p:animEffect>
                                    <p:anim calcmode="lin" valueType="num">
                                      <p:cBhvr>
                                        <p:cTn id="20" dur="1000" fill="hold"/>
                                        <p:tgtEl>
                                          <p:spTgt spid="10"/>
                                        </p:tgtEl>
                                        <p:attrNameLst>
                                          <p:attrName>ppt_x</p:attrName>
                                        </p:attrNameLst>
                                      </p:cBhvr>
                                      <p:tavLst>
                                        <p:tav tm="0">
                                          <p:val>
                                            <p:strVal val="#ppt_x-.1"/>
                                          </p:val>
                                        </p:tav>
                                        <p:tav tm="100000">
                                          <p:val>
                                            <p:strVal val="#ppt_x"/>
                                          </p:val>
                                        </p:tav>
                                      </p:tavLst>
                                    </p:anim>
                                    <p:anim calcmode="lin" valueType="num">
                                      <p:cBhvr>
                                        <p:cTn id="21"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9" grpId="0"/>
      <p:bldP spid="10"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38.jpg"/>
          <p:cNvPicPr>
            <a:picLocks noChangeAspect="1"/>
          </p:cNvPicPr>
          <p:nvPr/>
        </p:nvPicPr>
        <p:blipFill>
          <a:blip r:embed="rId3" cstate="print"/>
          <a:stretch>
            <a:fillRect/>
          </a:stretch>
        </p:blipFill>
        <p:spPr bwMode="auto">
          <a:xfrm>
            <a:off x="0" y="0"/>
            <a:ext cx="9144000" cy="570388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22" name="21 Onda"/>
          <p:cNvSpPr/>
          <p:nvPr/>
        </p:nvSpPr>
        <p:spPr>
          <a:xfrm rot="19076990">
            <a:off x="3889375" y="458788"/>
            <a:ext cx="3354388" cy="1082675"/>
          </a:xfrm>
          <a:prstGeom prst="wave">
            <a:avLst>
              <a:gd name="adj1" fmla="val 20000"/>
              <a:gd name="adj2" fmla="val -9198"/>
            </a:avLst>
          </a:prstGeom>
          <a:noFill/>
          <a:ln w="57150">
            <a:solidFill>
              <a:schemeClr val="accent6">
                <a:lumMod val="5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a:defRPr/>
            </a:pPr>
            <a:endParaRPr lang="es-ES">
              <a:solidFill>
                <a:srgbClr val="FFFFFF"/>
              </a:solidFill>
              <a:cs typeface="Arial" charset="0"/>
            </a:endParaRPr>
          </a:p>
        </p:txBody>
      </p:sp>
      <p:sp>
        <p:nvSpPr>
          <p:cNvPr id="23" name="22 Onda"/>
          <p:cNvSpPr/>
          <p:nvPr/>
        </p:nvSpPr>
        <p:spPr>
          <a:xfrm rot="13252821" flipV="1">
            <a:off x="2017713" y="492125"/>
            <a:ext cx="3135312" cy="1020763"/>
          </a:xfrm>
          <a:prstGeom prst="wave">
            <a:avLst>
              <a:gd name="adj1" fmla="val 20000"/>
              <a:gd name="adj2" fmla="val -10000"/>
            </a:avLst>
          </a:prstGeom>
          <a:noFill/>
          <a:ln w="57150">
            <a:solidFill>
              <a:schemeClr val="accent6">
                <a:lumMod val="5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a:defRPr/>
            </a:pPr>
            <a:endParaRPr lang="es-ES">
              <a:solidFill>
                <a:srgbClr val="FFFFFF"/>
              </a:solidFill>
              <a:cs typeface="Arial" charset="0"/>
            </a:endParaRPr>
          </a:p>
        </p:txBody>
      </p:sp>
      <p:sp>
        <p:nvSpPr>
          <p:cNvPr id="24" name="23 Onda"/>
          <p:cNvSpPr/>
          <p:nvPr/>
        </p:nvSpPr>
        <p:spPr>
          <a:xfrm rot="19076990">
            <a:off x="3860800" y="1511300"/>
            <a:ext cx="3354388" cy="1082675"/>
          </a:xfrm>
          <a:prstGeom prst="wave">
            <a:avLst>
              <a:gd name="adj1" fmla="val 20000"/>
              <a:gd name="adj2" fmla="val -9198"/>
            </a:avLst>
          </a:prstGeom>
          <a:noFill/>
          <a:ln w="57150">
            <a:solidFill>
              <a:schemeClr val="accent6">
                <a:lumMod val="5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a:defRPr/>
            </a:pPr>
            <a:endParaRPr lang="es-ES">
              <a:solidFill>
                <a:srgbClr val="FFFFFF"/>
              </a:solidFill>
              <a:cs typeface="Arial" charset="0"/>
            </a:endParaRPr>
          </a:p>
        </p:txBody>
      </p:sp>
      <p:sp>
        <p:nvSpPr>
          <p:cNvPr id="25" name="24 Onda"/>
          <p:cNvSpPr/>
          <p:nvPr/>
        </p:nvSpPr>
        <p:spPr>
          <a:xfrm rot="13252821" flipV="1">
            <a:off x="1990725" y="1544638"/>
            <a:ext cx="3135313" cy="1019175"/>
          </a:xfrm>
          <a:prstGeom prst="wave">
            <a:avLst>
              <a:gd name="adj1" fmla="val 20000"/>
              <a:gd name="adj2" fmla="val -10000"/>
            </a:avLst>
          </a:prstGeom>
          <a:noFill/>
          <a:ln w="57150">
            <a:solidFill>
              <a:schemeClr val="accent6">
                <a:lumMod val="5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a:defRPr/>
            </a:pPr>
            <a:endParaRPr lang="es-ES">
              <a:solidFill>
                <a:srgbClr val="FFFFFF"/>
              </a:solidFill>
              <a:cs typeface="Arial" charset="0"/>
            </a:endParaRPr>
          </a:p>
        </p:txBody>
      </p:sp>
      <p:sp>
        <p:nvSpPr>
          <p:cNvPr id="26" name="25 Onda"/>
          <p:cNvSpPr/>
          <p:nvPr/>
        </p:nvSpPr>
        <p:spPr>
          <a:xfrm rot="19076990">
            <a:off x="3889375" y="2543175"/>
            <a:ext cx="3354388" cy="1081088"/>
          </a:xfrm>
          <a:prstGeom prst="wave">
            <a:avLst>
              <a:gd name="adj1" fmla="val 20000"/>
              <a:gd name="adj2" fmla="val -9198"/>
            </a:avLst>
          </a:prstGeom>
          <a:noFill/>
          <a:ln w="57150">
            <a:solidFill>
              <a:schemeClr val="accent6">
                <a:lumMod val="5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a:defRPr/>
            </a:pPr>
            <a:endParaRPr lang="es-ES">
              <a:solidFill>
                <a:srgbClr val="FFFFFF"/>
              </a:solidFill>
              <a:cs typeface="Arial" charset="0"/>
            </a:endParaRPr>
          </a:p>
        </p:txBody>
      </p:sp>
      <p:sp>
        <p:nvSpPr>
          <p:cNvPr id="27" name="26 Onda"/>
          <p:cNvSpPr/>
          <p:nvPr/>
        </p:nvSpPr>
        <p:spPr>
          <a:xfrm rot="13252821" flipV="1">
            <a:off x="2017713" y="2576513"/>
            <a:ext cx="3135312" cy="1019175"/>
          </a:xfrm>
          <a:prstGeom prst="wave">
            <a:avLst>
              <a:gd name="adj1" fmla="val 20000"/>
              <a:gd name="adj2" fmla="val -10000"/>
            </a:avLst>
          </a:prstGeom>
          <a:noFill/>
          <a:ln w="57150">
            <a:solidFill>
              <a:schemeClr val="accent6">
                <a:lumMod val="5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a:defRPr/>
            </a:pPr>
            <a:endParaRPr lang="es-ES">
              <a:solidFill>
                <a:srgbClr val="FFFFFF"/>
              </a:solidFill>
              <a:cs typeface="Arial" charset="0"/>
            </a:endParaRPr>
          </a:p>
        </p:txBody>
      </p:sp>
      <p:sp>
        <p:nvSpPr>
          <p:cNvPr id="28" name="27 Onda"/>
          <p:cNvSpPr/>
          <p:nvPr/>
        </p:nvSpPr>
        <p:spPr>
          <a:xfrm rot="19076990">
            <a:off x="3860800" y="3594100"/>
            <a:ext cx="3354388" cy="1084263"/>
          </a:xfrm>
          <a:prstGeom prst="wave">
            <a:avLst>
              <a:gd name="adj1" fmla="val 20000"/>
              <a:gd name="adj2" fmla="val -9198"/>
            </a:avLst>
          </a:prstGeom>
          <a:noFill/>
          <a:ln w="57150">
            <a:solidFill>
              <a:schemeClr val="accent6">
                <a:lumMod val="5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a:defRPr/>
            </a:pPr>
            <a:endParaRPr lang="es-ES">
              <a:solidFill>
                <a:srgbClr val="FFFFFF"/>
              </a:solidFill>
              <a:cs typeface="Arial" charset="0"/>
            </a:endParaRPr>
          </a:p>
        </p:txBody>
      </p:sp>
      <p:sp>
        <p:nvSpPr>
          <p:cNvPr id="29" name="28 Onda"/>
          <p:cNvSpPr/>
          <p:nvPr/>
        </p:nvSpPr>
        <p:spPr>
          <a:xfrm rot="13252821" flipV="1">
            <a:off x="1990725" y="3627438"/>
            <a:ext cx="3135313" cy="1020762"/>
          </a:xfrm>
          <a:prstGeom prst="wave">
            <a:avLst>
              <a:gd name="adj1" fmla="val 20000"/>
              <a:gd name="adj2" fmla="val -10000"/>
            </a:avLst>
          </a:prstGeom>
          <a:noFill/>
          <a:ln w="57150">
            <a:solidFill>
              <a:schemeClr val="accent6">
                <a:lumMod val="5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a:defRPr/>
            </a:pPr>
            <a:endParaRPr lang="es-ES">
              <a:solidFill>
                <a:srgbClr val="FFFFFF"/>
              </a:solidFill>
              <a:cs typeface="Arial" charset="0"/>
            </a:endParaRPr>
          </a:p>
        </p:txBody>
      </p:sp>
      <p:sp>
        <p:nvSpPr>
          <p:cNvPr id="30" name="29 Onda"/>
          <p:cNvSpPr/>
          <p:nvPr/>
        </p:nvSpPr>
        <p:spPr>
          <a:xfrm rot="19076990">
            <a:off x="3860800" y="4665663"/>
            <a:ext cx="3354388" cy="1084262"/>
          </a:xfrm>
          <a:prstGeom prst="wave">
            <a:avLst>
              <a:gd name="adj1" fmla="val 20000"/>
              <a:gd name="adj2" fmla="val -9198"/>
            </a:avLst>
          </a:prstGeom>
          <a:noFill/>
          <a:ln w="57150">
            <a:solidFill>
              <a:schemeClr val="accent6">
                <a:lumMod val="5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31" name="30 Onda"/>
          <p:cNvSpPr/>
          <p:nvPr/>
        </p:nvSpPr>
        <p:spPr>
          <a:xfrm rot="13252821" flipV="1">
            <a:off x="1990725" y="4699000"/>
            <a:ext cx="3135313" cy="1020763"/>
          </a:xfrm>
          <a:prstGeom prst="wave">
            <a:avLst>
              <a:gd name="adj1" fmla="val 20000"/>
              <a:gd name="adj2" fmla="val -10000"/>
            </a:avLst>
          </a:prstGeom>
          <a:noFill/>
          <a:ln w="57150">
            <a:solidFill>
              <a:schemeClr val="accent6">
                <a:lumMod val="5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a:defRPr/>
            </a:pPr>
            <a:endParaRPr lang="es-ES">
              <a:solidFill>
                <a:srgbClr val="FFFFFF"/>
              </a:solidFill>
              <a:cs typeface="Arial" charset="0"/>
            </a:endParaRPr>
          </a:p>
        </p:txBody>
      </p:sp>
      <p:sp>
        <p:nvSpPr>
          <p:cNvPr id="13" name="12 CuadroTexto"/>
          <p:cNvSpPr txBox="1"/>
          <p:nvPr/>
        </p:nvSpPr>
        <p:spPr>
          <a:xfrm>
            <a:off x="395536" y="4297660"/>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Este espacio verde es un tesoro escondido en la capital, un santuario de calma y serenidad en medio del bullicio de la ciudad. Una visita a este oasis es un recordatorio de la importancia de encontrar un equilibrio entre la vida urbana y la </a:t>
            </a:r>
            <a:r>
              <a:rPr lang="es-ES" i="1" dirty="0" smtClean="0">
                <a:effectLst>
                  <a:glow rad="101600">
                    <a:srgbClr val="C00000">
                      <a:alpha val="60000"/>
                    </a:srgbClr>
                  </a:glow>
                  <a:outerShdw blurRad="38100" dist="38100" dir="2700000" algn="tl">
                    <a:srgbClr val="000000">
                      <a:alpha val="43137"/>
                    </a:srgbClr>
                  </a:outerShdw>
                </a:effectLst>
              </a:rPr>
              <a:t>naturaleza.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2000">
        <p:randomBar dir="vert"/>
        <p:sndAc>
          <p:stSnd loop="1">
            <p:snd r:embed="rId2" name="Variadas.wav"/>
          </p:stSnd>
        </p:sndAc>
      </p:transition>
    </mc:Choice>
    <mc:Fallback>
      <p:transition spd="slow" advTm="32000">
        <p:randomBar dir="vert"/>
        <p:sndAc>
          <p:stSnd loop="1">
            <p:snd r:embed="rId2" name="Variada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fill="hold" nodeType="with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additive="base">
                                        <p:cTn id="7" dur="3000" fill="hold"/>
                                        <p:tgtEl>
                                          <p:spTgt spid="23"/>
                                        </p:tgtEl>
                                        <p:attrNameLst>
                                          <p:attrName>ppt_x</p:attrName>
                                        </p:attrNameLst>
                                      </p:cBhvr>
                                      <p:tavLst>
                                        <p:tav tm="0">
                                          <p:val>
                                            <p:strVal val="1+#ppt_w/2"/>
                                          </p:val>
                                        </p:tav>
                                        <p:tav tm="100000">
                                          <p:val>
                                            <p:strVal val="#ppt_x"/>
                                          </p:val>
                                        </p:tav>
                                      </p:tavLst>
                                    </p:anim>
                                    <p:anim calcmode="lin" valueType="num">
                                      <p:cBhvr additive="base">
                                        <p:cTn id="8" dur="3000" fill="hold"/>
                                        <p:tgtEl>
                                          <p:spTgt spid="23"/>
                                        </p:tgtEl>
                                        <p:attrNameLst>
                                          <p:attrName>ppt_y</p:attrName>
                                        </p:attrNameLst>
                                      </p:cBhvr>
                                      <p:tavLst>
                                        <p:tav tm="0">
                                          <p:val>
                                            <p:strVal val="0-#ppt_h/2"/>
                                          </p:val>
                                        </p:tav>
                                        <p:tav tm="100000">
                                          <p:val>
                                            <p:strVal val="#ppt_y"/>
                                          </p:val>
                                        </p:tav>
                                      </p:tavLst>
                                    </p:anim>
                                  </p:childTnLst>
                                </p:cTn>
                              </p:par>
                              <p:par>
                                <p:cTn id="9" presetID="2" presetClass="entr" presetSubtype="9" fill="hold" nodeType="withEffect">
                                  <p:stCondLst>
                                    <p:cond delay="0"/>
                                  </p:stCondLst>
                                  <p:childTnLst>
                                    <p:set>
                                      <p:cBhvr>
                                        <p:cTn id="10" dur="1" fill="hold">
                                          <p:stCondLst>
                                            <p:cond delay="0"/>
                                          </p:stCondLst>
                                        </p:cTn>
                                        <p:tgtEl>
                                          <p:spTgt spid="22"/>
                                        </p:tgtEl>
                                        <p:attrNameLst>
                                          <p:attrName>style.visibility</p:attrName>
                                        </p:attrNameLst>
                                      </p:cBhvr>
                                      <p:to>
                                        <p:strVal val="visible"/>
                                      </p:to>
                                    </p:set>
                                    <p:anim calcmode="lin" valueType="num">
                                      <p:cBhvr additive="base">
                                        <p:cTn id="11" dur="3000" fill="hold"/>
                                        <p:tgtEl>
                                          <p:spTgt spid="22"/>
                                        </p:tgtEl>
                                        <p:attrNameLst>
                                          <p:attrName>ppt_x</p:attrName>
                                        </p:attrNameLst>
                                      </p:cBhvr>
                                      <p:tavLst>
                                        <p:tav tm="0">
                                          <p:val>
                                            <p:strVal val="0-#ppt_w/2"/>
                                          </p:val>
                                        </p:tav>
                                        <p:tav tm="100000">
                                          <p:val>
                                            <p:strVal val="#ppt_x"/>
                                          </p:val>
                                        </p:tav>
                                      </p:tavLst>
                                    </p:anim>
                                    <p:anim calcmode="lin" valueType="num">
                                      <p:cBhvr additive="base">
                                        <p:cTn id="12" dur="3000" fill="hold"/>
                                        <p:tgtEl>
                                          <p:spTgt spid="22"/>
                                        </p:tgtEl>
                                        <p:attrNameLst>
                                          <p:attrName>ppt_y</p:attrName>
                                        </p:attrNameLst>
                                      </p:cBhvr>
                                      <p:tavLst>
                                        <p:tav tm="0">
                                          <p:val>
                                            <p:strVal val="0-#ppt_h/2"/>
                                          </p:val>
                                        </p:tav>
                                        <p:tav tm="100000">
                                          <p:val>
                                            <p:strVal val="#ppt_y"/>
                                          </p:val>
                                        </p:tav>
                                      </p:tavLst>
                                    </p:anim>
                                  </p:childTnLst>
                                </p:cTn>
                              </p:par>
                              <p:par>
                                <p:cTn id="13" presetID="2" presetClass="entr" presetSubtype="3" fill="hold" nodeType="withEffect">
                                  <p:stCondLst>
                                    <p:cond delay="0"/>
                                  </p:stCondLst>
                                  <p:childTnLst>
                                    <p:set>
                                      <p:cBhvr>
                                        <p:cTn id="14" dur="1" fill="hold">
                                          <p:stCondLst>
                                            <p:cond delay="0"/>
                                          </p:stCondLst>
                                        </p:cTn>
                                        <p:tgtEl>
                                          <p:spTgt spid="25"/>
                                        </p:tgtEl>
                                        <p:attrNameLst>
                                          <p:attrName>style.visibility</p:attrName>
                                        </p:attrNameLst>
                                      </p:cBhvr>
                                      <p:to>
                                        <p:strVal val="visible"/>
                                      </p:to>
                                    </p:set>
                                    <p:anim calcmode="lin" valueType="num">
                                      <p:cBhvr additive="base">
                                        <p:cTn id="15" dur="3000" fill="hold"/>
                                        <p:tgtEl>
                                          <p:spTgt spid="25"/>
                                        </p:tgtEl>
                                        <p:attrNameLst>
                                          <p:attrName>ppt_x</p:attrName>
                                        </p:attrNameLst>
                                      </p:cBhvr>
                                      <p:tavLst>
                                        <p:tav tm="0">
                                          <p:val>
                                            <p:strVal val="1+#ppt_w/2"/>
                                          </p:val>
                                        </p:tav>
                                        <p:tav tm="100000">
                                          <p:val>
                                            <p:strVal val="#ppt_x"/>
                                          </p:val>
                                        </p:tav>
                                      </p:tavLst>
                                    </p:anim>
                                    <p:anim calcmode="lin" valueType="num">
                                      <p:cBhvr additive="base">
                                        <p:cTn id="16" dur="3000" fill="hold"/>
                                        <p:tgtEl>
                                          <p:spTgt spid="25"/>
                                        </p:tgtEl>
                                        <p:attrNameLst>
                                          <p:attrName>ppt_y</p:attrName>
                                        </p:attrNameLst>
                                      </p:cBhvr>
                                      <p:tavLst>
                                        <p:tav tm="0">
                                          <p:val>
                                            <p:strVal val="0-#ppt_h/2"/>
                                          </p:val>
                                        </p:tav>
                                        <p:tav tm="100000">
                                          <p:val>
                                            <p:strVal val="#ppt_y"/>
                                          </p:val>
                                        </p:tav>
                                      </p:tavLst>
                                    </p:anim>
                                  </p:childTnLst>
                                </p:cTn>
                              </p:par>
                              <p:par>
                                <p:cTn id="17" presetID="2" presetClass="entr" presetSubtype="9" fill="hold" nodeType="withEffect">
                                  <p:stCondLst>
                                    <p:cond delay="0"/>
                                  </p:stCondLst>
                                  <p:childTnLst>
                                    <p:set>
                                      <p:cBhvr>
                                        <p:cTn id="18" dur="1" fill="hold">
                                          <p:stCondLst>
                                            <p:cond delay="0"/>
                                          </p:stCondLst>
                                        </p:cTn>
                                        <p:tgtEl>
                                          <p:spTgt spid="24"/>
                                        </p:tgtEl>
                                        <p:attrNameLst>
                                          <p:attrName>style.visibility</p:attrName>
                                        </p:attrNameLst>
                                      </p:cBhvr>
                                      <p:to>
                                        <p:strVal val="visible"/>
                                      </p:to>
                                    </p:set>
                                    <p:anim calcmode="lin" valueType="num">
                                      <p:cBhvr additive="base">
                                        <p:cTn id="19" dur="3000" fill="hold"/>
                                        <p:tgtEl>
                                          <p:spTgt spid="24"/>
                                        </p:tgtEl>
                                        <p:attrNameLst>
                                          <p:attrName>ppt_x</p:attrName>
                                        </p:attrNameLst>
                                      </p:cBhvr>
                                      <p:tavLst>
                                        <p:tav tm="0">
                                          <p:val>
                                            <p:strVal val="0-#ppt_w/2"/>
                                          </p:val>
                                        </p:tav>
                                        <p:tav tm="100000">
                                          <p:val>
                                            <p:strVal val="#ppt_x"/>
                                          </p:val>
                                        </p:tav>
                                      </p:tavLst>
                                    </p:anim>
                                    <p:anim calcmode="lin" valueType="num">
                                      <p:cBhvr additive="base">
                                        <p:cTn id="20" dur="3000" fill="hold"/>
                                        <p:tgtEl>
                                          <p:spTgt spid="24"/>
                                        </p:tgtEl>
                                        <p:attrNameLst>
                                          <p:attrName>ppt_y</p:attrName>
                                        </p:attrNameLst>
                                      </p:cBhvr>
                                      <p:tavLst>
                                        <p:tav tm="0">
                                          <p:val>
                                            <p:strVal val="0-#ppt_h/2"/>
                                          </p:val>
                                        </p:tav>
                                        <p:tav tm="100000">
                                          <p:val>
                                            <p:strVal val="#ppt_y"/>
                                          </p:val>
                                        </p:tav>
                                      </p:tavLst>
                                    </p:anim>
                                  </p:childTnLst>
                                </p:cTn>
                              </p:par>
                              <p:par>
                                <p:cTn id="21" presetID="2" presetClass="entr" presetSubtype="3" fill="hold" nodeType="withEffect">
                                  <p:stCondLst>
                                    <p:cond delay="0"/>
                                  </p:stCondLst>
                                  <p:childTnLst>
                                    <p:set>
                                      <p:cBhvr>
                                        <p:cTn id="22" dur="1" fill="hold">
                                          <p:stCondLst>
                                            <p:cond delay="0"/>
                                          </p:stCondLst>
                                        </p:cTn>
                                        <p:tgtEl>
                                          <p:spTgt spid="27"/>
                                        </p:tgtEl>
                                        <p:attrNameLst>
                                          <p:attrName>style.visibility</p:attrName>
                                        </p:attrNameLst>
                                      </p:cBhvr>
                                      <p:to>
                                        <p:strVal val="visible"/>
                                      </p:to>
                                    </p:set>
                                    <p:anim calcmode="lin" valueType="num">
                                      <p:cBhvr additive="base">
                                        <p:cTn id="23" dur="3000" fill="hold"/>
                                        <p:tgtEl>
                                          <p:spTgt spid="27"/>
                                        </p:tgtEl>
                                        <p:attrNameLst>
                                          <p:attrName>ppt_x</p:attrName>
                                        </p:attrNameLst>
                                      </p:cBhvr>
                                      <p:tavLst>
                                        <p:tav tm="0">
                                          <p:val>
                                            <p:strVal val="1+#ppt_w/2"/>
                                          </p:val>
                                        </p:tav>
                                        <p:tav tm="100000">
                                          <p:val>
                                            <p:strVal val="#ppt_x"/>
                                          </p:val>
                                        </p:tav>
                                      </p:tavLst>
                                    </p:anim>
                                    <p:anim calcmode="lin" valueType="num">
                                      <p:cBhvr additive="base">
                                        <p:cTn id="24" dur="3000" fill="hold"/>
                                        <p:tgtEl>
                                          <p:spTgt spid="27"/>
                                        </p:tgtEl>
                                        <p:attrNameLst>
                                          <p:attrName>ppt_y</p:attrName>
                                        </p:attrNameLst>
                                      </p:cBhvr>
                                      <p:tavLst>
                                        <p:tav tm="0">
                                          <p:val>
                                            <p:strVal val="0-#ppt_h/2"/>
                                          </p:val>
                                        </p:tav>
                                        <p:tav tm="100000">
                                          <p:val>
                                            <p:strVal val="#ppt_y"/>
                                          </p:val>
                                        </p:tav>
                                      </p:tavLst>
                                    </p:anim>
                                  </p:childTnLst>
                                </p:cTn>
                              </p:par>
                              <p:par>
                                <p:cTn id="25" presetID="2" presetClass="entr" presetSubtype="9" fill="hold" nodeType="withEffect">
                                  <p:stCondLst>
                                    <p:cond delay="0"/>
                                  </p:stCondLst>
                                  <p:childTnLst>
                                    <p:set>
                                      <p:cBhvr>
                                        <p:cTn id="26" dur="1" fill="hold">
                                          <p:stCondLst>
                                            <p:cond delay="0"/>
                                          </p:stCondLst>
                                        </p:cTn>
                                        <p:tgtEl>
                                          <p:spTgt spid="26"/>
                                        </p:tgtEl>
                                        <p:attrNameLst>
                                          <p:attrName>style.visibility</p:attrName>
                                        </p:attrNameLst>
                                      </p:cBhvr>
                                      <p:to>
                                        <p:strVal val="visible"/>
                                      </p:to>
                                    </p:set>
                                    <p:anim calcmode="lin" valueType="num">
                                      <p:cBhvr additive="base">
                                        <p:cTn id="27" dur="3000" fill="hold"/>
                                        <p:tgtEl>
                                          <p:spTgt spid="26"/>
                                        </p:tgtEl>
                                        <p:attrNameLst>
                                          <p:attrName>ppt_x</p:attrName>
                                        </p:attrNameLst>
                                      </p:cBhvr>
                                      <p:tavLst>
                                        <p:tav tm="0">
                                          <p:val>
                                            <p:strVal val="0-#ppt_w/2"/>
                                          </p:val>
                                        </p:tav>
                                        <p:tav tm="100000">
                                          <p:val>
                                            <p:strVal val="#ppt_x"/>
                                          </p:val>
                                        </p:tav>
                                      </p:tavLst>
                                    </p:anim>
                                    <p:anim calcmode="lin" valueType="num">
                                      <p:cBhvr additive="base">
                                        <p:cTn id="28" dur="3000" fill="hold"/>
                                        <p:tgtEl>
                                          <p:spTgt spid="26"/>
                                        </p:tgtEl>
                                        <p:attrNameLst>
                                          <p:attrName>ppt_y</p:attrName>
                                        </p:attrNameLst>
                                      </p:cBhvr>
                                      <p:tavLst>
                                        <p:tav tm="0">
                                          <p:val>
                                            <p:strVal val="0-#ppt_h/2"/>
                                          </p:val>
                                        </p:tav>
                                        <p:tav tm="100000">
                                          <p:val>
                                            <p:strVal val="#ppt_y"/>
                                          </p:val>
                                        </p:tav>
                                      </p:tavLst>
                                    </p:anim>
                                  </p:childTnLst>
                                </p:cTn>
                              </p:par>
                              <p:par>
                                <p:cTn id="29" presetID="2" presetClass="entr" presetSubtype="3" fill="hold" nodeType="withEffect">
                                  <p:stCondLst>
                                    <p:cond delay="0"/>
                                  </p:stCondLst>
                                  <p:childTnLst>
                                    <p:set>
                                      <p:cBhvr>
                                        <p:cTn id="30" dur="1" fill="hold">
                                          <p:stCondLst>
                                            <p:cond delay="0"/>
                                          </p:stCondLst>
                                        </p:cTn>
                                        <p:tgtEl>
                                          <p:spTgt spid="29"/>
                                        </p:tgtEl>
                                        <p:attrNameLst>
                                          <p:attrName>style.visibility</p:attrName>
                                        </p:attrNameLst>
                                      </p:cBhvr>
                                      <p:to>
                                        <p:strVal val="visible"/>
                                      </p:to>
                                    </p:set>
                                    <p:anim calcmode="lin" valueType="num">
                                      <p:cBhvr additive="base">
                                        <p:cTn id="31" dur="3000" fill="hold"/>
                                        <p:tgtEl>
                                          <p:spTgt spid="29"/>
                                        </p:tgtEl>
                                        <p:attrNameLst>
                                          <p:attrName>ppt_x</p:attrName>
                                        </p:attrNameLst>
                                      </p:cBhvr>
                                      <p:tavLst>
                                        <p:tav tm="0">
                                          <p:val>
                                            <p:strVal val="1+#ppt_w/2"/>
                                          </p:val>
                                        </p:tav>
                                        <p:tav tm="100000">
                                          <p:val>
                                            <p:strVal val="#ppt_x"/>
                                          </p:val>
                                        </p:tav>
                                      </p:tavLst>
                                    </p:anim>
                                    <p:anim calcmode="lin" valueType="num">
                                      <p:cBhvr additive="base">
                                        <p:cTn id="32" dur="3000" fill="hold"/>
                                        <p:tgtEl>
                                          <p:spTgt spid="29"/>
                                        </p:tgtEl>
                                        <p:attrNameLst>
                                          <p:attrName>ppt_y</p:attrName>
                                        </p:attrNameLst>
                                      </p:cBhvr>
                                      <p:tavLst>
                                        <p:tav tm="0">
                                          <p:val>
                                            <p:strVal val="0-#ppt_h/2"/>
                                          </p:val>
                                        </p:tav>
                                        <p:tav tm="100000">
                                          <p:val>
                                            <p:strVal val="#ppt_y"/>
                                          </p:val>
                                        </p:tav>
                                      </p:tavLst>
                                    </p:anim>
                                  </p:childTnLst>
                                </p:cTn>
                              </p:par>
                              <p:par>
                                <p:cTn id="33" presetID="2" presetClass="entr" presetSubtype="9" fill="hold" nodeType="withEffect">
                                  <p:stCondLst>
                                    <p:cond delay="0"/>
                                  </p:stCondLst>
                                  <p:childTnLst>
                                    <p:set>
                                      <p:cBhvr>
                                        <p:cTn id="34" dur="1" fill="hold">
                                          <p:stCondLst>
                                            <p:cond delay="0"/>
                                          </p:stCondLst>
                                        </p:cTn>
                                        <p:tgtEl>
                                          <p:spTgt spid="28"/>
                                        </p:tgtEl>
                                        <p:attrNameLst>
                                          <p:attrName>style.visibility</p:attrName>
                                        </p:attrNameLst>
                                      </p:cBhvr>
                                      <p:to>
                                        <p:strVal val="visible"/>
                                      </p:to>
                                    </p:set>
                                    <p:anim calcmode="lin" valueType="num">
                                      <p:cBhvr additive="base">
                                        <p:cTn id="35" dur="3000" fill="hold"/>
                                        <p:tgtEl>
                                          <p:spTgt spid="28"/>
                                        </p:tgtEl>
                                        <p:attrNameLst>
                                          <p:attrName>ppt_x</p:attrName>
                                        </p:attrNameLst>
                                      </p:cBhvr>
                                      <p:tavLst>
                                        <p:tav tm="0">
                                          <p:val>
                                            <p:strVal val="0-#ppt_w/2"/>
                                          </p:val>
                                        </p:tav>
                                        <p:tav tm="100000">
                                          <p:val>
                                            <p:strVal val="#ppt_x"/>
                                          </p:val>
                                        </p:tav>
                                      </p:tavLst>
                                    </p:anim>
                                    <p:anim calcmode="lin" valueType="num">
                                      <p:cBhvr additive="base">
                                        <p:cTn id="36" dur="3000" fill="hold"/>
                                        <p:tgtEl>
                                          <p:spTgt spid="28"/>
                                        </p:tgtEl>
                                        <p:attrNameLst>
                                          <p:attrName>ppt_y</p:attrName>
                                        </p:attrNameLst>
                                      </p:cBhvr>
                                      <p:tavLst>
                                        <p:tav tm="0">
                                          <p:val>
                                            <p:strVal val="0-#ppt_h/2"/>
                                          </p:val>
                                        </p:tav>
                                        <p:tav tm="100000">
                                          <p:val>
                                            <p:strVal val="#ppt_y"/>
                                          </p:val>
                                        </p:tav>
                                      </p:tavLst>
                                    </p:anim>
                                  </p:childTnLst>
                                </p:cTn>
                              </p:par>
                              <p:par>
                                <p:cTn id="37" presetID="2" presetClass="entr" presetSubtype="3" fill="hold" nodeType="withEffect">
                                  <p:stCondLst>
                                    <p:cond delay="0"/>
                                  </p:stCondLst>
                                  <p:childTnLst>
                                    <p:set>
                                      <p:cBhvr>
                                        <p:cTn id="38" dur="1" fill="hold">
                                          <p:stCondLst>
                                            <p:cond delay="0"/>
                                          </p:stCondLst>
                                        </p:cTn>
                                        <p:tgtEl>
                                          <p:spTgt spid="31"/>
                                        </p:tgtEl>
                                        <p:attrNameLst>
                                          <p:attrName>style.visibility</p:attrName>
                                        </p:attrNameLst>
                                      </p:cBhvr>
                                      <p:to>
                                        <p:strVal val="visible"/>
                                      </p:to>
                                    </p:set>
                                    <p:anim calcmode="lin" valueType="num">
                                      <p:cBhvr additive="base">
                                        <p:cTn id="39" dur="3000" fill="hold"/>
                                        <p:tgtEl>
                                          <p:spTgt spid="31"/>
                                        </p:tgtEl>
                                        <p:attrNameLst>
                                          <p:attrName>ppt_x</p:attrName>
                                        </p:attrNameLst>
                                      </p:cBhvr>
                                      <p:tavLst>
                                        <p:tav tm="0">
                                          <p:val>
                                            <p:strVal val="1+#ppt_w/2"/>
                                          </p:val>
                                        </p:tav>
                                        <p:tav tm="100000">
                                          <p:val>
                                            <p:strVal val="#ppt_x"/>
                                          </p:val>
                                        </p:tav>
                                      </p:tavLst>
                                    </p:anim>
                                    <p:anim calcmode="lin" valueType="num">
                                      <p:cBhvr additive="base">
                                        <p:cTn id="40" dur="3000" fill="hold"/>
                                        <p:tgtEl>
                                          <p:spTgt spid="31"/>
                                        </p:tgtEl>
                                        <p:attrNameLst>
                                          <p:attrName>ppt_y</p:attrName>
                                        </p:attrNameLst>
                                      </p:cBhvr>
                                      <p:tavLst>
                                        <p:tav tm="0">
                                          <p:val>
                                            <p:strVal val="0-#ppt_h/2"/>
                                          </p:val>
                                        </p:tav>
                                        <p:tav tm="100000">
                                          <p:val>
                                            <p:strVal val="#ppt_y"/>
                                          </p:val>
                                        </p:tav>
                                      </p:tavLst>
                                    </p:anim>
                                  </p:childTnLst>
                                </p:cTn>
                              </p:par>
                              <p:par>
                                <p:cTn id="41" presetID="2" presetClass="entr" presetSubtype="9" fill="hold" nodeType="withEffect">
                                  <p:stCondLst>
                                    <p:cond delay="0"/>
                                  </p:stCondLst>
                                  <p:childTnLst>
                                    <p:set>
                                      <p:cBhvr>
                                        <p:cTn id="42" dur="1" fill="hold">
                                          <p:stCondLst>
                                            <p:cond delay="0"/>
                                          </p:stCondLst>
                                        </p:cTn>
                                        <p:tgtEl>
                                          <p:spTgt spid="30"/>
                                        </p:tgtEl>
                                        <p:attrNameLst>
                                          <p:attrName>style.visibility</p:attrName>
                                        </p:attrNameLst>
                                      </p:cBhvr>
                                      <p:to>
                                        <p:strVal val="visible"/>
                                      </p:to>
                                    </p:set>
                                    <p:anim calcmode="lin" valueType="num">
                                      <p:cBhvr additive="base">
                                        <p:cTn id="43" dur="3000" fill="hold"/>
                                        <p:tgtEl>
                                          <p:spTgt spid="30"/>
                                        </p:tgtEl>
                                        <p:attrNameLst>
                                          <p:attrName>ppt_x</p:attrName>
                                        </p:attrNameLst>
                                      </p:cBhvr>
                                      <p:tavLst>
                                        <p:tav tm="0">
                                          <p:val>
                                            <p:strVal val="0-#ppt_w/2"/>
                                          </p:val>
                                        </p:tav>
                                        <p:tav tm="100000">
                                          <p:val>
                                            <p:strVal val="#ppt_x"/>
                                          </p:val>
                                        </p:tav>
                                      </p:tavLst>
                                    </p:anim>
                                    <p:anim calcmode="lin" valueType="num">
                                      <p:cBhvr additive="base">
                                        <p:cTn id="44" dur="3000" fill="hold"/>
                                        <p:tgtEl>
                                          <p:spTgt spid="30"/>
                                        </p:tgtEl>
                                        <p:attrNameLst>
                                          <p:attrName>ppt_y</p:attrName>
                                        </p:attrNameLst>
                                      </p:cBhvr>
                                      <p:tavLst>
                                        <p:tav tm="0">
                                          <p:val>
                                            <p:strVal val="0-#ppt_h/2"/>
                                          </p:val>
                                        </p:tav>
                                        <p:tav tm="100000">
                                          <p:val>
                                            <p:strVal val="#ppt_y"/>
                                          </p:val>
                                        </p:tav>
                                      </p:tavLst>
                                    </p:anim>
                                  </p:childTnLst>
                                </p:cTn>
                              </p:par>
                              <p:par>
                                <p:cTn id="45" presetID="8" presetClass="emph" presetSubtype="0" fill="hold" nodeType="withEffect">
                                  <p:stCondLst>
                                    <p:cond delay="0"/>
                                  </p:stCondLst>
                                  <p:childTnLst>
                                    <p:animRot by="21600000">
                                      <p:cBhvr>
                                        <p:cTn id="46" dur="3000" fill="hold"/>
                                        <p:tgtEl>
                                          <p:spTgt spid="23"/>
                                        </p:tgtEl>
                                        <p:attrNameLst>
                                          <p:attrName>r</p:attrName>
                                        </p:attrNameLst>
                                      </p:cBhvr>
                                    </p:animRot>
                                  </p:childTnLst>
                                </p:cTn>
                              </p:par>
                              <p:par>
                                <p:cTn id="47" presetID="8" presetClass="emph" presetSubtype="0" fill="hold" nodeType="withEffect">
                                  <p:stCondLst>
                                    <p:cond delay="0"/>
                                  </p:stCondLst>
                                  <p:childTnLst>
                                    <p:animRot by="21600000">
                                      <p:cBhvr>
                                        <p:cTn id="48" dur="3000" fill="hold"/>
                                        <p:tgtEl>
                                          <p:spTgt spid="25"/>
                                        </p:tgtEl>
                                        <p:attrNameLst>
                                          <p:attrName>r</p:attrName>
                                        </p:attrNameLst>
                                      </p:cBhvr>
                                    </p:animRot>
                                  </p:childTnLst>
                                </p:cTn>
                              </p:par>
                              <p:par>
                                <p:cTn id="49" presetID="8" presetClass="emph" presetSubtype="0" fill="hold" nodeType="withEffect">
                                  <p:stCondLst>
                                    <p:cond delay="0"/>
                                  </p:stCondLst>
                                  <p:childTnLst>
                                    <p:animRot by="21600000">
                                      <p:cBhvr>
                                        <p:cTn id="50" dur="3000" fill="hold"/>
                                        <p:tgtEl>
                                          <p:spTgt spid="27"/>
                                        </p:tgtEl>
                                        <p:attrNameLst>
                                          <p:attrName>r</p:attrName>
                                        </p:attrNameLst>
                                      </p:cBhvr>
                                    </p:animRot>
                                  </p:childTnLst>
                                </p:cTn>
                              </p:par>
                              <p:par>
                                <p:cTn id="51" presetID="8" presetClass="emph" presetSubtype="0" fill="hold" nodeType="withEffect">
                                  <p:stCondLst>
                                    <p:cond delay="0"/>
                                  </p:stCondLst>
                                  <p:childTnLst>
                                    <p:animRot by="21600000">
                                      <p:cBhvr>
                                        <p:cTn id="52" dur="3000" fill="hold"/>
                                        <p:tgtEl>
                                          <p:spTgt spid="29"/>
                                        </p:tgtEl>
                                        <p:attrNameLst>
                                          <p:attrName>r</p:attrName>
                                        </p:attrNameLst>
                                      </p:cBhvr>
                                    </p:animRot>
                                  </p:childTnLst>
                                </p:cTn>
                              </p:par>
                              <p:par>
                                <p:cTn id="53" presetID="8" presetClass="emph" presetSubtype="0" fill="hold" nodeType="withEffect">
                                  <p:stCondLst>
                                    <p:cond delay="0"/>
                                  </p:stCondLst>
                                  <p:childTnLst>
                                    <p:animRot by="21600000">
                                      <p:cBhvr>
                                        <p:cTn id="54" dur="3000" fill="hold"/>
                                        <p:tgtEl>
                                          <p:spTgt spid="31"/>
                                        </p:tgtEl>
                                        <p:attrNameLst>
                                          <p:attrName>r</p:attrName>
                                        </p:attrNameLst>
                                      </p:cBhvr>
                                    </p:animRot>
                                  </p:childTnLst>
                                </p:cTn>
                              </p:par>
                              <p:par>
                                <p:cTn id="55" presetID="8" presetClass="emph" presetSubtype="0" fill="hold" nodeType="withEffect">
                                  <p:stCondLst>
                                    <p:cond delay="0"/>
                                  </p:stCondLst>
                                  <p:childTnLst>
                                    <p:animRot by="-21600000">
                                      <p:cBhvr>
                                        <p:cTn id="56" dur="3000" fill="hold"/>
                                        <p:tgtEl>
                                          <p:spTgt spid="22"/>
                                        </p:tgtEl>
                                        <p:attrNameLst>
                                          <p:attrName>r</p:attrName>
                                        </p:attrNameLst>
                                      </p:cBhvr>
                                    </p:animRot>
                                  </p:childTnLst>
                                </p:cTn>
                              </p:par>
                              <p:par>
                                <p:cTn id="57" presetID="8" presetClass="emph" presetSubtype="0" fill="hold" nodeType="withEffect">
                                  <p:stCondLst>
                                    <p:cond delay="0"/>
                                  </p:stCondLst>
                                  <p:childTnLst>
                                    <p:animRot by="-21600000">
                                      <p:cBhvr>
                                        <p:cTn id="58" dur="3000" fill="hold"/>
                                        <p:tgtEl>
                                          <p:spTgt spid="24"/>
                                        </p:tgtEl>
                                        <p:attrNameLst>
                                          <p:attrName>r</p:attrName>
                                        </p:attrNameLst>
                                      </p:cBhvr>
                                    </p:animRot>
                                  </p:childTnLst>
                                </p:cTn>
                              </p:par>
                              <p:par>
                                <p:cTn id="59" presetID="8" presetClass="emph" presetSubtype="0" fill="hold" nodeType="withEffect">
                                  <p:stCondLst>
                                    <p:cond delay="0"/>
                                  </p:stCondLst>
                                  <p:childTnLst>
                                    <p:animRot by="-21600000">
                                      <p:cBhvr>
                                        <p:cTn id="60" dur="3000" fill="hold"/>
                                        <p:tgtEl>
                                          <p:spTgt spid="26"/>
                                        </p:tgtEl>
                                        <p:attrNameLst>
                                          <p:attrName>r</p:attrName>
                                        </p:attrNameLst>
                                      </p:cBhvr>
                                    </p:animRot>
                                  </p:childTnLst>
                                </p:cTn>
                              </p:par>
                              <p:par>
                                <p:cTn id="61" presetID="8" presetClass="emph" presetSubtype="0" fill="hold" nodeType="withEffect">
                                  <p:stCondLst>
                                    <p:cond delay="0"/>
                                  </p:stCondLst>
                                  <p:childTnLst>
                                    <p:animRot by="-21600000">
                                      <p:cBhvr>
                                        <p:cTn id="62" dur="3000" fill="hold"/>
                                        <p:tgtEl>
                                          <p:spTgt spid="28"/>
                                        </p:tgtEl>
                                        <p:attrNameLst>
                                          <p:attrName>r</p:attrName>
                                        </p:attrNameLst>
                                      </p:cBhvr>
                                    </p:animRot>
                                  </p:childTnLst>
                                </p:cTn>
                              </p:par>
                              <p:par>
                                <p:cTn id="63" presetID="8" presetClass="emph" presetSubtype="0" fill="hold" nodeType="withEffect">
                                  <p:stCondLst>
                                    <p:cond delay="0"/>
                                  </p:stCondLst>
                                  <p:childTnLst>
                                    <p:animRot by="-21600000">
                                      <p:cBhvr>
                                        <p:cTn id="64" dur="3000" fill="hold"/>
                                        <p:tgtEl>
                                          <p:spTgt spid="30"/>
                                        </p:tgtEl>
                                        <p:attrNameLst>
                                          <p:attrName>r</p:attrName>
                                        </p:attrNameLst>
                                      </p:cBhvr>
                                    </p:animRot>
                                  </p:childTnLst>
                                </p:cTn>
                              </p:par>
                            </p:childTnLst>
                          </p:cTn>
                        </p:par>
                        <p:par>
                          <p:cTn id="65" fill="hold">
                            <p:stCondLst>
                              <p:cond delay="3000"/>
                            </p:stCondLst>
                            <p:childTnLst>
                              <p:par>
                                <p:cTn id="66" presetID="2" presetClass="exit" presetSubtype="9" fill="hold" nodeType="afterEffect">
                                  <p:stCondLst>
                                    <p:cond delay="0"/>
                                  </p:stCondLst>
                                  <p:childTnLst>
                                    <p:anim calcmode="lin" valueType="num">
                                      <p:cBhvr additive="base">
                                        <p:cTn id="67" dur="3000"/>
                                        <p:tgtEl>
                                          <p:spTgt spid="23"/>
                                        </p:tgtEl>
                                        <p:attrNameLst>
                                          <p:attrName>ppt_x</p:attrName>
                                        </p:attrNameLst>
                                      </p:cBhvr>
                                      <p:tavLst>
                                        <p:tav tm="0">
                                          <p:val>
                                            <p:strVal val="ppt_x"/>
                                          </p:val>
                                        </p:tav>
                                        <p:tav tm="100000">
                                          <p:val>
                                            <p:strVal val="0-ppt_w/2"/>
                                          </p:val>
                                        </p:tav>
                                      </p:tavLst>
                                    </p:anim>
                                    <p:anim calcmode="lin" valueType="num">
                                      <p:cBhvr additive="base">
                                        <p:cTn id="68" dur="3000"/>
                                        <p:tgtEl>
                                          <p:spTgt spid="23"/>
                                        </p:tgtEl>
                                        <p:attrNameLst>
                                          <p:attrName>ppt_y</p:attrName>
                                        </p:attrNameLst>
                                      </p:cBhvr>
                                      <p:tavLst>
                                        <p:tav tm="0">
                                          <p:val>
                                            <p:strVal val="ppt_y"/>
                                          </p:val>
                                        </p:tav>
                                        <p:tav tm="100000">
                                          <p:val>
                                            <p:strVal val="0-ppt_h/2"/>
                                          </p:val>
                                        </p:tav>
                                      </p:tavLst>
                                    </p:anim>
                                    <p:set>
                                      <p:cBhvr>
                                        <p:cTn id="69" dur="1" fill="hold">
                                          <p:stCondLst>
                                            <p:cond delay="2999"/>
                                          </p:stCondLst>
                                        </p:cTn>
                                        <p:tgtEl>
                                          <p:spTgt spid="23"/>
                                        </p:tgtEl>
                                        <p:attrNameLst>
                                          <p:attrName>style.visibility</p:attrName>
                                        </p:attrNameLst>
                                      </p:cBhvr>
                                      <p:to>
                                        <p:strVal val="hidden"/>
                                      </p:to>
                                    </p:set>
                                  </p:childTnLst>
                                </p:cTn>
                              </p:par>
                              <p:par>
                                <p:cTn id="70" presetID="2" presetClass="exit" presetSubtype="9" fill="hold" nodeType="withEffect">
                                  <p:stCondLst>
                                    <p:cond delay="0"/>
                                  </p:stCondLst>
                                  <p:childTnLst>
                                    <p:anim calcmode="lin" valueType="num">
                                      <p:cBhvr additive="base">
                                        <p:cTn id="71" dur="3000"/>
                                        <p:tgtEl>
                                          <p:spTgt spid="25"/>
                                        </p:tgtEl>
                                        <p:attrNameLst>
                                          <p:attrName>ppt_x</p:attrName>
                                        </p:attrNameLst>
                                      </p:cBhvr>
                                      <p:tavLst>
                                        <p:tav tm="0">
                                          <p:val>
                                            <p:strVal val="ppt_x"/>
                                          </p:val>
                                        </p:tav>
                                        <p:tav tm="100000">
                                          <p:val>
                                            <p:strVal val="0-ppt_w/2"/>
                                          </p:val>
                                        </p:tav>
                                      </p:tavLst>
                                    </p:anim>
                                    <p:anim calcmode="lin" valueType="num">
                                      <p:cBhvr additive="base">
                                        <p:cTn id="72" dur="3000"/>
                                        <p:tgtEl>
                                          <p:spTgt spid="25"/>
                                        </p:tgtEl>
                                        <p:attrNameLst>
                                          <p:attrName>ppt_y</p:attrName>
                                        </p:attrNameLst>
                                      </p:cBhvr>
                                      <p:tavLst>
                                        <p:tav tm="0">
                                          <p:val>
                                            <p:strVal val="ppt_y"/>
                                          </p:val>
                                        </p:tav>
                                        <p:tav tm="100000">
                                          <p:val>
                                            <p:strVal val="0-ppt_h/2"/>
                                          </p:val>
                                        </p:tav>
                                      </p:tavLst>
                                    </p:anim>
                                    <p:set>
                                      <p:cBhvr>
                                        <p:cTn id="73" dur="1" fill="hold">
                                          <p:stCondLst>
                                            <p:cond delay="2999"/>
                                          </p:stCondLst>
                                        </p:cTn>
                                        <p:tgtEl>
                                          <p:spTgt spid="25"/>
                                        </p:tgtEl>
                                        <p:attrNameLst>
                                          <p:attrName>style.visibility</p:attrName>
                                        </p:attrNameLst>
                                      </p:cBhvr>
                                      <p:to>
                                        <p:strVal val="hidden"/>
                                      </p:to>
                                    </p:set>
                                  </p:childTnLst>
                                </p:cTn>
                              </p:par>
                              <p:par>
                                <p:cTn id="74" presetID="2" presetClass="exit" presetSubtype="9" fill="hold" nodeType="withEffect">
                                  <p:stCondLst>
                                    <p:cond delay="0"/>
                                  </p:stCondLst>
                                  <p:childTnLst>
                                    <p:anim calcmode="lin" valueType="num">
                                      <p:cBhvr additive="base">
                                        <p:cTn id="75" dur="3000"/>
                                        <p:tgtEl>
                                          <p:spTgt spid="27"/>
                                        </p:tgtEl>
                                        <p:attrNameLst>
                                          <p:attrName>ppt_x</p:attrName>
                                        </p:attrNameLst>
                                      </p:cBhvr>
                                      <p:tavLst>
                                        <p:tav tm="0">
                                          <p:val>
                                            <p:strVal val="ppt_x"/>
                                          </p:val>
                                        </p:tav>
                                        <p:tav tm="100000">
                                          <p:val>
                                            <p:strVal val="0-ppt_w/2"/>
                                          </p:val>
                                        </p:tav>
                                      </p:tavLst>
                                    </p:anim>
                                    <p:anim calcmode="lin" valueType="num">
                                      <p:cBhvr additive="base">
                                        <p:cTn id="76" dur="3000"/>
                                        <p:tgtEl>
                                          <p:spTgt spid="27"/>
                                        </p:tgtEl>
                                        <p:attrNameLst>
                                          <p:attrName>ppt_y</p:attrName>
                                        </p:attrNameLst>
                                      </p:cBhvr>
                                      <p:tavLst>
                                        <p:tav tm="0">
                                          <p:val>
                                            <p:strVal val="ppt_y"/>
                                          </p:val>
                                        </p:tav>
                                        <p:tav tm="100000">
                                          <p:val>
                                            <p:strVal val="0-ppt_h/2"/>
                                          </p:val>
                                        </p:tav>
                                      </p:tavLst>
                                    </p:anim>
                                    <p:set>
                                      <p:cBhvr>
                                        <p:cTn id="77" dur="1" fill="hold">
                                          <p:stCondLst>
                                            <p:cond delay="2999"/>
                                          </p:stCondLst>
                                        </p:cTn>
                                        <p:tgtEl>
                                          <p:spTgt spid="27"/>
                                        </p:tgtEl>
                                        <p:attrNameLst>
                                          <p:attrName>style.visibility</p:attrName>
                                        </p:attrNameLst>
                                      </p:cBhvr>
                                      <p:to>
                                        <p:strVal val="hidden"/>
                                      </p:to>
                                    </p:set>
                                  </p:childTnLst>
                                </p:cTn>
                              </p:par>
                              <p:par>
                                <p:cTn id="78" presetID="2" presetClass="exit" presetSubtype="9" fill="hold" nodeType="withEffect">
                                  <p:stCondLst>
                                    <p:cond delay="0"/>
                                  </p:stCondLst>
                                  <p:childTnLst>
                                    <p:anim calcmode="lin" valueType="num">
                                      <p:cBhvr additive="base">
                                        <p:cTn id="79" dur="3000"/>
                                        <p:tgtEl>
                                          <p:spTgt spid="29"/>
                                        </p:tgtEl>
                                        <p:attrNameLst>
                                          <p:attrName>ppt_x</p:attrName>
                                        </p:attrNameLst>
                                      </p:cBhvr>
                                      <p:tavLst>
                                        <p:tav tm="0">
                                          <p:val>
                                            <p:strVal val="ppt_x"/>
                                          </p:val>
                                        </p:tav>
                                        <p:tav tm="100000">
                                          <p:val>
                                            <p:strVal val="0-ppt_w/2"/>
                                          </p:val>
                                        </p:tav>
                                      </p:tavLst>
                                    </p:anim>
                                    <p:anim calcmode="lin" valueType="num">
                                      <p:cBhvr additive="base">
                                        <p:cTn id="80" dur="3000"/>
                                        <p:tgtEl>
                                          <p:spTgt spid="29"/>
                                        </p:tgtEl>
                                        <p:attrNameLst>
                                          <p:attrName>ppt_y</p:attrName>
                                        </p:attrNameLst>
                                      </p:cBhvr>
                                      <p:tavLst>
                                        <p:tav tm="0">
                                          <p:val>
                                            <p:strVal val="ppt_y"/>
                                          </p:val>
                                        </p:tav>
                                        <p:tav tm="100000">
                                          <p:val>
                                            <p:strVal val="0-ppt_h/2"/>
                                          </p:val>
                                        </p:tav>
                                      </p:tavLst>
                                    </p:anim>
                                    <p:set>
                                      <p:cBhvr>
                                        <p:cTn id="81" dur="1" fill="hold">
                                          <p:stCondLst>
                                            <p:cond delay="2999"/>
                                          </p:stCondLst>
                                        </p:cTn>
                                        <p:tgtEl>
                                          <p:spTgt spid="29"/>
                                        </p:tgtEl>
                                        <p:attrNameLst>
                                          <p:attrName>style.visibility</p:attrName>
                                        </p:attrNameLst>
                                      </p:cBhvr>
                                      <p:to>
                                        <p:strVal val="hidden"/>
                                      </p:to>
                                    </p:set>
                                  </p:childTnLst>
                                </p:cTn>
                              </p:par>
                              <p:par>
                                <p:cTn id="82" presetID="2" presetClass="exit" presetSubtype="9" fill="hold" nodeType="withEffect">
                                  <p:stCondLst>
                                    <p:cond delay="0"/>
                                  </p:stCondLst>
                                  <p:childTnLst>
                                    <p:anim calcmode="lin" valueType="num">
                                      <p:cBhvr additive="base">
                                        <p:cTn id="83" dur="3000"/>
                                        <p:tgtEl>
                                          <p:spTgt spid="31"/>
                                        </p:tgtEl>
                                        <p:attrNameLst>
                                          <p:attrName>ppt_x</p:attrName>
                                        </p:attrNameLst>
                                      </p:cBhvr>
                                      <p:tavLst>
                                        <p:tav tm="0">
                                          <p:val>
                                            <p:strVal val="ppt_x"/>
                                          </p:val>
                                        </p:tav>
                                        <p:tav tm="100000">
                                          <p:val>
                                            <p:strVal val="0-ppt_w/2"/>
                                          </p:val>
                                        </p:tav>
                                      </p:tavLst>
                                    </p:anim>
                                    <p:anim calcmode="lin" valueType="num">
                                      <p:cBhvr additive="base">
                                        <p:cTn id="84" dur="3000"/>
                                        <p:tgtEl>
                                          <p:spTgt spid="31"/>
                                        </p:tgtEl>
                                        <p:attrNameLst>
                                          <p:attrName>ppt_y</p:attrName>
                                        </p:attrNameLst>
                                      </p:cBhvr>
                                      <p:tavLst>
                                        <p:tav tm="0">
                                          <p:val>
                                            <p:strVal val="ppt_y"/>
                                          </p:val>
                                        </p:tav>
                                        <p:tav tm="100000">
                                          <p:val>
                                            <p:strVal val="0-ppt_h/2"/>
                                          </p:val>
                                        </p:tav>
                                      </p:tavLst>
                                    </p:anim>
                                    <p:set>
                                      <p:cBhvr>
                                        <p:cTn id="85" dur="1" fill="hold">
                                          <p:stCondLst>
                                            <p:cond delay="2999"/>
                                          </p:stCondLst>
                                        </p:cTn>
                                        <p:tgtEl>
                                          <p:spTgt spid="31"/>
                                        </p:tgtEl>
                                        <p:attrNameLst>
                                          <p:attrName>style.visibility</p:attrName>
                                        </p:attrNameLst>
                                      </p:cBhvr>
                                      <p:to>
                                        <p:strVal val="hidden"/>
                                      </p:to>
                                    </p:set>
                                  </p:childTnLst>
                                </p:cTn>
                              </p:par>
                              <p:par>
                                <p:cTn id="86" presetID="2" presetClass="exit" presetSubtype="3" fill="hold" nodeType="withEffect">
                                  <p:stCondLst>
                                    <p:cond delay="0"/>
                                  </p:stCondLst>
                                  <p:childTnLst>
                                    <p:anim calcmode="lin" valueType="num">
                                      <p:cBhvr additive="base">
                                        <p:cTn id="87" dur="3000"/>
                                        <p:tgtEl>
                                          <p:spTgt spid="22"/>
                                        </p:tgtEl>
                                        <p:attrNameLst>
                                          <p:attrName>ppt_x</p:attrName>
                                        </p:attrNameLst>
                                      </p:cBhvr>
                                      <p:tavLst>
                                        <p:tav tm="0">
                                          <p:val>
                                            <p:strVal val="ppt_x"/>
                                          </p:val>
                                        </p:tav>
                                        <p:tav tm="100000">
                                          <p:val>
                                            <p:strVal val="1+ppt_w/2"/>
                                          </p:val>
                                        </p:tav>
                                      </p:tavLst>
                                    </p:anim>
                                    <p:anim calcmode="lin" valueType="num">
                                      <p:cBhvr additive="base">
                                        <p:cTn id="88" dur="3000"/>
                                        <p:tgtEl>
                                          <p:spTgt spid="22"/>
                                        </p:tgtEl>
                                        <p:attrNameLst>
                                          <p:attrName>ppt_y</p:attrName>
                                        </p:attrNameLst>
                                      </p:cBhvr>
                                      <p:tavLst>
                                        <p:tav tm="0">
                                          <p:val>
                                            <p:strVal val="ppt_y"/>
                                          </p:val>
                                        </p:tav>
                                        <p:tav tm="100000">
                                          <p:val>
                                            <p:strVal val="0-ppt_h/2"/>
                                          </p:val>
                                        </p:tav>
                                      </p:tavLst>
                                    </p:anim>
                                    <p:set>
                                      <p:cBhvr>
                                        <p:cTn id="89" dur="1" fill="hold">
                                          <p:stCondLst>
                                            <p:cond delay="2999"/>
                                          </p:stCondLst>
                                        </p:cTn>
                                        <p:tgtEl>
                                          <p:spTgt spid="22"/>
                                        </p:tgtEl>
                                        <p:attrNameLst>
                                          <p:attrName>style.visibility</p:attrName>
                                        </p:attrNameLst>
                                      </p:cBhvr>
                                      <p:to>
                                        <p:strVal val="hidden"/>
                                      </p:to>
                                    </p:set>
                                  </p:childTnLst>
                                </p:cTn>
                              </p:par>
                              <p:par>
                                <p:cTn id="90" presetID="2" presetClass="exit" presetSubtype="3" fill="hold" nodeType="withEffect">
                                  <p:stCondLst>
                                    <p:cond delay="0"/>
                                  </p:stCondLst>
                                  <p:childTnLst>
                                    <p:anim calcmode="lin" valueType="num">
                                      <p:cBhvr additive="base">
                                        <p:cTn id="91" dur="3000"/>
                                        <p:tgtEl>
                                          <p:spTgt spid="24"/>
                                        </p:tgtEl>
                                        <p:attrNameLst>
                                          <p:attrName>ppt_x</p:attrName>
                                        </p:attrNameLst>
                                      </p:cBhvr>
                                      <p:tavLst>
                                        <p:tav tm="0">
                                          <p:val>
                                            <p:strVal val="ppt_x"/>
                                          </p:val>
                                        </p:tav>
                                        <p:tav tm="100000">
                                          <p:val>
                                            <p:strVal val="1+ppt_w/2"/>
                                          </p:val>
                                        </p:tav>
                                      </p:tavLst>
                                    </p:anim>
                                    <p:anim calcmode="lin" valueType="num">
                                      <p:cBhvr additive="base">
                                        <p:cTn id="92" dur="3000"/>
                                        <p:tgtEl>
                                          <p:spTgt spid="24"/>
                                        </p:tgtEl>
                                        <p:attrNameLst>
                                          <p:attrName>ppt_y</p:attrName>
                                        </p:attrNameLst>
                                      </p:cBhvr>
                                      <p:tavLst>
                                        <p:tav tm="0">
                                          <p:val>
                                            <p:strVal val="ppt_y"/>
                                          </p:val>
                                        </p:tav>
                                        <p:tav tm="100000">
                                          <p:val>
                                            <p:strVal val="0-ppt_h/2"/>
                                          </p:val>
                                        </p:tav>
                                      </p:tavLst>
                                    </p:anim>
                                    <p:set>
                                      <p:cBhvr>
                                        <p:cTn id="93" dur="1" fill="hold">
                                          <p:stCondLst>
                                            <p:cond delay="2999"/>
                                          </p:stCondLst>
                                        </p:cTn>
                                        <p:tgtEl>
                                          <p:spTgt spid="24"/>
                                        </p:tgtEl>
                                        <p:attrNameLst>
                                          <p:attrName>style.visibility</p:attrName>
                                        </p:attrNameLst>
                                      </p:cBhvr>
                                      <p:to>
                                        <p:strVal val="hidden"/>
                                      </p:to>
                                    </p:set>
                                  </p:childTnLst>
                                </p:cTn>
                              </p:par>
                              <p:par>
                                <p:cTn id="94" presetID="2" presetClass="exit" presetSubtype="3" fill="hold" nodeType="withEffect">
                                  <p:stCondLst>
                                    <p:cond delay="0"/>
                                  </p:stCondLst>
                                  <p:childTnLst>
                                    <p:anim calcmode="lin" valueType="num">
                                      <p:cBhvr additive="base">
                                        <p:cTn id="95" dur="3000"/>
                                        <p:tgtEl>
                                          <p:spTgt spid="26"/>
                                        </p:tgtEl>
                                        <p:attrNameLst>
                                          <p:attrName>ppt_x</p:attrName>
                                        </p:attrNameLst>
                                      </p:cBhvr>
                                      <p:tavLst>
                                        <p:tav tm="0">
                                          <p:val>
                                            <p:strVal val="ppt_x"/>
                                          </p:val>
                                        </p:tav>
                                        <p:tav tm="100000">
                                          <p:val>
                                            <p:strVal val="1+ppt_w/2"/>
                                          </p:val>
                                        </p:tav>
                                      </p:tavLst>
                                    </p:anim>
                                    <p:anim calcmode="lin" valueType="num">
                                      <p:cBhvr additive="base">
                                        <p:cTn id="96" dur="3000"/>
                                        <p:tgtEl>
                                          <p:spTgt spid="26"/>
                                        </p:tgtEl>
                                        <p:attrNameLst>
                                          <p:attrName>ppt_y</p:attrName>
                                        </p:attrNameLst>
                                      </p:cBhvr>
                                      <p:tavLst>
                                        <p:tav tm="0">
                                          <p:val>
                                            <p:strVal val="ppt_y"/>
                                          </p:val>
                                        </p:tav>
                                        <p:tav tm="100000">
                                          <p:val>
                                            <p:strVal val="0-ppt_h/2"/>
                                          </p:val>
                                        </p:tav>
                                      </p:tavLst>
                                    </p:anim>
                                    <p:set>
                                      <p:cBhvr>
                                        <p:cTn id="97" dur="1" fill="hold">
                                          <p:stCondLst>
                                            <p:cond delay="2999"/>
                                          </p:stCondLst>
                                        </p:cTn>
                                        <p:tgtEl>
                                          <p:spTgt spid="26"/>
                                        </p:tgtEl>
                                        <p:attrNameLst>
                                          <p:attrName>style.visibility</p:attrName>
                                        </p:attrNameLst>
                                      </p:cBhvr>
                                      <p:to>
                                        <p:strVal val="hidden"/>
                                      </p:to>
                                    </p:set>
                                  </p:childTnLst>
                                </p:cTn>
                              </p:par>
                              <p:par>
                                <p:cTn id="98" presetID="2" presetClass="exit" presetSubtype="3" fill="hold" nodeType="withEffect">
                                  <p:stCondLst>
                                    <p:cond delay="0"/>
                                  </p:stCondLst>
                                  <p:childTnLst>
                                    <p:anim calcmode="lin" valueType="num">
                                      <p:cBhvr additive="base">
                                        <p:cTn id="99" dur="3000"/>
                                        <p:tgtEl>
                                          <p:spTgt spid="28"/>
                                        </p:tgtEl>
                                        <p:attrNameLst>
                                          <p:attrName>ppt_x</p:attrName>
                                        </p:attrNameLst>
                                      </p:cBhvr>
                                      <p:tavLst>
                                        <p:tav tm="0">
                                          <p:val>
                                            <p:strVal val="ppt_x"/>
                                          </p:val>
                                        </p:tav>
                                        <p:tav tm="100000">
                                          <p:val>
                                            <p:strVal val="1+ppt_w/2"/>
                                          </p:val>
                                        </p:tav>
                                      </p:tavLst>
                                    </p:anim>
                                    <p:anim calcmode="lin" valueType="num">
                                      <p:cBhvr additive="base">
                                        <p:cTn id="100" dur="3000"/>
                                        <p:tgtEl>
                                          <p:spTgt spid="28"/>
                                        </p:tgtEl>
                                        <p:attrNameLst>
                                          <p:attrName>ppt_y</p:attrName>
                                        </p:attrNameLst>
                                      </p:cBhvr>
                                      <p:tavLst>
                                        <p:tav tm="0">
                                          <p:val>
                                            <p:strVal val="ppt_y"/>
                                          </p:val>
                                        </p:tav>
                                        <p:tav tm="100000">
                                          <p:val>
                                            <p:strVal val="0-ppt_h/2"/>
                                          </p:val>
                                        </p:tav>
                                      </p:tavLst>
                                    </p:anim>
                                    <p:set>
                                      <p:cBhvr>
                                        <p:cTn id="101" dur="1" fill="hold">
                                          <p:stCondLst>
                                            <p:cond delay="2999"/>
                                          </p:stCondLst>
                                        </p:cTn>
                                        <p:tgtEl>
                                          <p:spTgt spid="28"/>
                                        </p:tgtEl>
                                        <p:attrNameLst>
                                          <p:attrName>style.visibility</p:attrName>
                                        </p:attrNameLst>
                                      </p:cBhvr>
                                      <p:to>
                                        <p:strVal val="hidden"/>
                                      </p:to>
                                    </p:set>
                                  </p:childTnLst>
                                </p:cTn>
                              </p:par>
                              <p:par>
                                <p:cTn id="102" presetID="2" presetClass="exit" presetSubtype="3" fill="hold" nodeType="withEffect">
                                  <p:stCondLst>
                                    <p:cond delay="0"/>
                                  </p:stCondLst>
                                  <p:childTnLst>
                                    <p:anim calcmode="lin" valueType="num">
                                      <p:cBhvr additive="base">
                                        <p:cTn id="103" dur="3000"/>
                                        <p:tgtEl>
                                          <p:spTgt spid="30"/>
                                        </p:tgtEl>
                                        <p:attrNameLst>
                                          <p:attrName>ppt_x</p:attrName>
                                        </p:attrNameLst>
                                      </p:cBhvr>
                                      <p:tavLst>
                                        <p:tav tm="0">
                                          <p:val>
                                            <p:strVal val="ppt_x"/>
                                          </p:val>
                                        </p:tav>
                                        <p:tav tm="100000">
                                          <p:val>
                                            <p:strVal val="1+ppt_w/2"/>
                                          </p:val>
                                        </p:tav>
                                      </p:tavLst>
                                    </p:anim>
                                    <p:anim calcmode="lin" valueType="num">
                                      <p:cBhvr additive="base">
                                        <p:cTn id="104" dur="3000"/>
                                        <p:tgtEl>
                                          <p:spTgt spid="30"/>
                                        </p:tgtEl>
                                        <p:attrNameLst>
                                          <p:attrName>ppt_y</p:attrName>
                                        </p:attrNameLst>
                                      </p:cBhvr>
                                      <p:tavLst>
                                        <p:tav tm="0">
                                          <p:val>
                                            <p:strVal val="ppt_y"/>
                                          </p:val>
                                        </p:tav>
                                        <p:tav tm="100000">
                                          <p:val>
                                            <p:strVal val="0-ppt_h/2"/>
                                          </p:val>
                                        </p:tav>
                                      </p:tavLst>
                                    </p:anim>
                                    <p:set>
                                      <p:cBhvr>
                                        <p:cTn id="105" dur="1" fill="hold">
                                          <p:stCondLst>
                                            <p:cond delay="2999"/>
                                          </p:stCondLst>
                                        </p:cTn>
                                        <p:tgtEl>
                                          <p:spTgt spid="30"/>
                                        </p:tgtEl>
                                        <p:attrNameLst>
                                          <p:attrName>style.visibility</p:attrName>
                                        </p:attrNameLst>
                                      </p:cBhvr>
                                      <p:to>
                                        <p:strVal val="hidden"/>
                                      </p:to>
                                    </p:set>
                                  </p:childTnLst>
                                </p:cTn>
                              </p:par>
                              <p:par>
                                <p:cTn id="106" presetID="2" presetClass="entr" presetSubtype="4" fill="hold" nodeType="withEffect">
                                  <p:stCondLst>
                                    <p:cond delay="0"/>
                                  </p:stCondLst>
                                  <p:childTnLst>
                                    <p:set>
                                      <p:cBhvr>
                                        <p:cTn id="107" dur="1" fill="hold">
                                          <p:stCondLst>
                                            <p:cond delay="0"/>
                                          </p:stCondLst>
                                        </p:cTn>
                                        <p:tgtEl>
                                          <p:spTgt spid="4"/>
                                        </p:tgtEl>
                                        <p:attrNameLst>
                                          <p:attrName>style.visibility</p:attrName>
                                        </p:attrNameLst>
                                      </p:cBhvr>
                                      <p:to>
                                        <p:strVal val="visible"/>
                                      </p:to>
                                    </p:set>
                                    <p:anim calcmode="lin" valueType="num">
                                      <p:cBhvr additive="base">
                                        <p:cTn id="108" dur="3000" fill="hold"/>
                                        <p:tgtEl>
                                          <p:spTgt spid="4"/>
                                        </p:tgtEl>
                                        <p:attrNameLst>
                                          <p:attrName>ppt_x</p:attrName>
                                        </p:attrNameLst>
                                      </p:cBhvr>
                                      <p:tavLst>
                                        <p:tav tm="0">
                                          <p:val>
                                            <p:strVal val="#ppt_x"/>
                                          </p:val>
                                        </p:tav>
                                        <p:tav tm="100000">
                                          <p:val>
                                            <p:strVal val="#ppt_x"/>
                                          </p:val>
                                        </p:tav>
                                      </p:tavLst>
                                    </p:anim>
                                    <p:anim calcmode="lin" valueType="num">
                                      <p:cBhvr additive="base">
                                        <p:cTn id="109" dur="3000" fill="hold"/>
                                        <p:tgtEl>
                                          <p:spTgt spid="4"/>
                                        </p:tgtEl>
                                        <p:attrNameLst>
                                          <p:attrName>ppt_y</p:attrName>
                                        </p:attrNameLst>
                                      </p:cBhvr>
                                      <p:tavLst>
                                        <p:tav tm="0">
                                          <p:val>
                                            <p:strVal val="1+#ppt_h/2"/>
                                          </p:val>
                                        </p:tav>
                                        <p:tav tm="100000">
                                          <p:val>
                                            <p:strVal val="#ppt_y"/>
                                          </p:val>
                                        </p:tav>
                                      </p:tavLst>
                                    </p:anim>
                                  </p:childTnLst>
                                </p:cTn>
                              </p:par>
                              <p:par>
                                <p:cTn id="110" presetID="16" presetClass="entr" presetSubtype="37" fill="hold" nodeType="withEffect">
                                  <p:stCondLst>
                                    <p:cond delay="0"/>
                                  </p:stCondLst>
                                  <p:childTnLst>
                                    <p:set>
                                      <p:cBhvr>
                                        <p:cTn id="111" dur="1" fill="hold">
                                          <p:stCondLst>
                                            <p:cond delay="0"/>
                                          </p:stCondLst>
                                        </p:cTn>
                                        <p:tgtEl>
                                          <p:spTgt spid="4"/>
                                        </p:tgtEl>
                                        <p:attrNameLst>
                                          <p:attrName>style.visibility</p:attrName>
                                        </p:attrNameLst>
                                      </p:cBhvr>
                                      <p:to>
                                        <p:strVal val="visible"/>
                                      </p:to>
                                    </p:set>
                                    <p:animEffect transition="in" filter="barn(outVertical)">
                                      <p:cBhvr>
                                        <p:cTn id="112" dur="3000"/>
                                        <p:tgtEl>
                                          <p:spTgt spid="4"/>
                                        </p:tgtEl>
                                      </p:cBhvr>
                                    </p:animEffect>
                                  </p:childTnLst>
                                </p:cTn>
                              </p:par>
                            </p:childTnLst>
                          </p:cTn>
                        </p:par>
                        <p:par>
                          <p:cTn id="113" fill="hold">
                            <p:stCondLst>
                              <p:cond delay="6000"/>
                            </p:stCondLst>
                            <p:childTnLst>
                              <p:par>
                                <p:cTn id="114" presetID="40" presetClass="entr" presetSubtype="0" fill="hold" grpId="0" nodeType="afterEffect">
                                  <p:stCondLst>
                                    <p:cond delay="0"/>
                                  </p:stCondLst>
                                  <p:iterate type="lt">
                                    <p:tmPct val="10000"/>
                                  </p:iterate>
                                  <p:childTnLst>
                                    <p:set>
                                      <p:cBhvr>
                                        <p:cTn id="115" dur="1" fill="hold">
                                          <p:stCondLst>
                                            <p:cond delay="0"/>
                                          </p:stCondLst>
                                        </p:cTn>
                                        <p:tgtEl>
                                          <p:spTgt spid="13"/>
                                        </p:tgtEl>
                                        <p:attrNameLst>
                                          <p:attrName>style.visibility</p:attrName>
                                        </p:attrNameLst>
                                      </p:cBhvr>
                                      <p:to>
                                        <p:strVal val="visible"/>
                                      </p:to>
                                    </p:set>
                                    <p:animEffect transition="in" filter="fade">
                                      <p:cBhvr>
                                        <p:cTn id="116" dur="1000"/>
                                        <p:tgtEl>
                                          <p:spTgt spid="13"/>
                                        </p:tgtEl>
                                      </p:cBhvr>
                                    </p:animEffect>
                                    <p:anim calcmode="lin" valueType="num">
                                      <p:cBhvr>
                                        <p:cTn id="117" dur="1000" fill="hold"/>
                                        <p:tgtEl>
                                          <p:spTgt spid="13"/>
                                        </p:tgtEl>
                                        <p:attrNameLst>
                                          <p:attrName>ppt_x</p:attrName>
                                        </p:attrNameLst>
                                      </p:cBhvr>
                                      <p:tavLst>
                                        <p:tav tm="0">
                                          <p:val>
                                            <p:strVal val="#ppt_x-.1"/>
                                          </p:val>
                                        </p:tav>
                                        <p:tav tm="100000">
                                          <p:val>
                                            <p:strVal val="#ppt_x"/>
                                          </p:val>
                                        </p:tav>
                                      </p:tavLst>
                                    </p:anim>
                                    <p:anim calcmode="lin" valueType="num">
                                      <p:cBhvr>
                                        <p:cTn id="118"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65.jpg"/>
          <p:cNvPicPr>
            <a:picLocks noChangeAspect="1"/>
          </p:cNvPicPr>
          <p:nvPr/>
        </p:nvPicPr>
        <p:blipFill>
          <a:blip r:embed="rId2" cstate="print"/>
          <a:stretch>
            <a:fillRect/>
          </a:stretch>
        </p:blipFill>
        <p:spPr bwMode="auto">
          <a:xfrm>
            <a:off x="0" y="3175"/>
            <a:ext cx="9144000" cy="570865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4" name="13 Cheurón"/>
          <p:cNvSpPr/>
          <p:nvPr/>
        </p:nvSpPr>
        <p:spPr>
          <a:xfrm rot="5400000">
            <a:off x="4043363" y="-3575815"/>
            <a:ext cx="1057275" cy="8208914"/>
          </a:xfrm>
          <a:prstGeom prst="chevron">
            <a:avLst>
              <a:gd name="adj" fmla="val 0"/>
            </a:avLst>
          </a:prstGeom>
          <a:noFill/>
          <a:ln w="57150">
            <a:solidFill>
              <a:schemeClr val="accent3">
                <a:lumMod val="75000"/>
              </a:schemeClr>
            </a:solid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5" name="14 Cheurón"/>
          <p:cNvSpPr/>
          <p:nvPr/>
        </p:nvSpPr>
        <p:spPr>
          <a:xfrm rot="5400000" flipH="1">
            <a:off x="4043362" y="1081907"/>
            <a:ext cx="1057275" cy="8208912"/>
          </a:xfrm>
          <a:prstGeom prst="chevron">
            <a:avLst>
              <a:gd name="adj" fmla="val 0"/>
            </a:avLst>
          </a:prstGeom>
          <a:noFill/>
          <a:ln w="57150">
            <a:solidFill>
              <a:schemeClr val="accent3">
                <a:lumMod val="75000"/>
              </a:schemeClr>
            </a:solid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5" name="4 CuadroTexto"/>
          <p:cNvSpPr txBox="1"/>
          <p:nvPr/>
        </p:nvSpPr>
        <p:spPr>
          <a:xfrm>
            <a:off x="251520" y="4585692"/>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Una oportunidad para recargar energías y para apreciar la belleza que nos brinda el mundo natural. El parque tiene dos entradas. Una desde la zona de Ventas paralelo a la M-30 y otra desde </a:t>
            </a:r>
            <a:r>
              <a:rPr lang="es-ES" i="1" dirty="0" err="1" smtClean="0">
                <a:effectLst>
                  <a:glow rad="101600">
                    <a:srgbClr val="C00000">
                      <a:alpha val="60000"/>
                    </a:srgbClr>
                  </a:glow>
                  <a:outerShdw blurRad="38100" dist="38100" dir="2700000" algn="tl">
                    <a:srgbClr val="000000">
                      <a:alpha val="43137"/>
                    </a:srgbClr>
                  </a:outerShdw>
                </a:effectLst>
              </a:rPr>
              <a:t>O’Donnell</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4000">
        <p:circle/>
      </p:transition>
    </mc:Choice>
    <mc:Fallback>
      <p:transition spd="slow" advTm="24000">
        <p:circl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3000" fill="hold"/>
                                        <p:tgtEl>
                                          <p:spTgt spid="14"/>
                                        </p:tgtEl>
                                        <p:attrNameLst>
                                          <p:attrName>ppt_x</p:attrName>
                                        </p:attrNameLst>
                                      </p:cBhvr>
                                      <p:tavLst>
                                        <p:tav tm="0">
                                          <p:val>
                                            <p:strVal val="#ppt_x"/>
                                          </p:val>
                                        </p:tav>
                                        <p:tav tm="100000">
                                          <p:val>
                                            <p:strVal val="#ppt_x"/>
                                          </p:val>
                                        </p:tav>
                                      </p:tavLst>
                                    </p:anim>
                                    <p:anim calcmode="lin" valueType="num">
                                      <p:cBhvr additive="base">
                                        <p:cTn id="8" dur="3000" fill="hold"/>
                                        <p:tgtEl>
                                          <p:spTgt spid="14"/>
                                        </p:tgtEl>
                                        <p:attrNameLst>
                                          <p:attrName>ppt_y</p:attrName>
                                        </p:attrNameLst>
                                      </p:cBhvr>
                                      <p:tavLst>
                                        <p:tav tm="0">
                                          <p:val>
                                            <p:strVal val="1+#ppt_h/2"/>
                                          </p:val>
                                        </p:tav>
                                        <p:tav tm="100000">
                                          <p:val>
                                            <p:strVal val="#ppt_y"/>
                                          </p:val>
                                        </p:tav>
                                      </p:tavLst>
                                    </p:anim>
                                  </p:childTnLst>
                                </p:cTn>
                              </p:par>
                              <p:par>
                                <p:cTn id="9" presetID="5" presetClass="entr" presetSubtype="5" fill="hold" grpId="0" nodeType="with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checkerboard(down)">
                                      <p:cBhvr>
                                        <p:cTn id="11" dur="3000"/>
                                        <p:tgtEl>
                                          <p:spTgt spid="14"/>
                                        </p:tgtEl>
                                      </p:cBhvr>
                                    </p:animEffect>
                                  </p:childTnLst>
                                </p:cTn>
                              </p:par>
                              <p:par>
                                <p:cTn id="12" presetID="16" presetClass="entr" presetSubtype="42" fill="hold" nodeType="withEffect">
                                  <p:stCondLst>
                                    <p:cond delay="0"/>
                                  </p:stCondLst>
                                  <p:childTnLst>
                                    <p:set>
                                      <p:cBhvr>
                                        <p:cTn id="13" dur="1" fill="hold">
                                          <p:stCondLst>
                                            <p:cond delay="0"/>
                                          </p:stCondLst>
                                        </p:cTn>
                                        <p:tgtEl>
                                          <p:spTgt spid="14"/>
                                        </p:tgtEl>
                                        <p:attrNameLst>
                                          <p:attrName>style.visibility</p:attrName>
                                        </p:attrNameLst>
                                      </p:cBhvr>
                                      <p:to>
                                        <p:strVal val="visible"/>
                                      </p:to>
                                    </p:set>
                                    <p:animEffect transition="in" filter="barn(outHorizontal)">
                                      <p:cBhvr>
                                        <p:cTn id="14" dur="3000"/>
                                        <p:tgtEl>
                                          <p:spTgt spid="14"/>
                                        </p:tgtEl>
                                      </p:cBhvr>
                                    </p:animEffect>
                                  </p:childTnLst>
                                </p:cTn>
                              </p:par>
                              <p:par>
                                <p:cTn id="15" presetID="2" presetClass="exit" presetSubtype="4" fill="hold" nodeType="withEffect">
                                  <p:stCondLst>
                                    <p:cond delay="0"/>
                                  </p:stCondLst>
                                  <p:childTnLst>
                                    <p:anim calcmode="lin" valueType="num">
                                      <p:cBhvr additive="base">
                                        <p:cTn id="16" dur="3000"/>
                                        <p:tgtEl>
                                          <p:spTgt spid="14"/>
                                        </p:tgtEl>
                                        <p:attrNameLst>
                                          <p:attrName>ppt_x</p:attrName>
                                        </p:attrNameLst>
                                      </p:cBhvr>
                                      <p:tavLst>
                                        <p:tav tm="0">
                                          <p:val>
                                            <p:strVal val="ppt_x"/>
                                          </p:val>
                                        </p:tav>
                                        <p:tav tm="100000">
                                          <p:val>
                                            <p:strVal val="ppt_x"/>
                                          </p:val>
                                        </p:tav>
                                      </p:tavLst>
                                    </p:anim>
                                    <p:anim calcmode="lin" valueType="num">
                                      <p:cBhvr additive="base">
                                        <p:cTn id="17" dur="3000"/>
                                        <p:tgtEl>
                                          <p:spTgt spid="14"/>
                                        </p:tgtEl>
                                        <p:attrNameLst>
                                          <p:attrName>ppt_y</p:attrName>
                                        </p:attrNameLst>
                                      </p:cBhvr>
                                      <p:tavLst>
                                        <p:tav tm="0">
                                          <p:val>
                                            <p:strVal val="ppt_y"/>
                                          </p:val>
                                        </p:tav>
                                        <p:tav tm="100000">
                                          <p:val>
                                            <p:strVal val="1+ppt_h/2"/>
                                          </p:val>
                                        </p:tav>
                                      </p:tavLst>
                                    </p:anim>
                                    <p:set>
                                      <p:cBhvr>
                                        <p:cTn id="18" dur="1" fill="hold">
                                          <p:stCondLst>
                                            <p:cond delay="2999"/>
                                          </p:stCondLst>
                                        </p:cTn>
                                        <p:tgtEl>
                                          <p:spTgt spid="14"/>
                                        </p:tgtEl>
                                        <p:attrNameLst>
                                          <p:attrName>style.visibility</p:attrName>
                                        </p:attrNameLst>
                                      </p:cBhvr>
                                      <p:to>
                                        <p:strVal val="hidden"/>
                                      </p:to>
                                    </p:set>
                                  </p:childTnLst>
                                </p:cTn>
                              </p:par>
                              <p:par>
                                <p:cTn id="19" presetID="2" presetClass="entr" presetSubtype="1" fill="hold" nodeType="withEffect">
                                  <p:stCondLst>
                                    <p:cond delay="0"/>
                                  </p:stCondLst>
                                  <p:childTnLst>
                                    <p:set>
                                      <p:cBhvr>
                                        <p:cTn id="20" dur="1" fill="hold">
                                          <p:stCondLst>
                                            <p:cond delay="0"/>
                                          </p:stCondLst>
                                        </p:cTn>
                                        <p:tgtEl>
                                          <p:spTgt spid="15"/>
                                        </p:tgtEl>
                                        <p:attrNameLst>
                                          <p:attrName>style.visibility</p:attrName>
                                        </p:attrNameLst>
                                      </p:cBhvr>
                                      <p:to>
                                        <p:strVal val="visible"/>
                                      </p:to>
                                    </p:set>
                                    <p:anim calcmode="lin" valueType="num">
                                      <p:cBhvr additive="base">
                                        <p:cTn id="21" dur="3000" fill="hold"/>
                                        <p:tgtEl>
                                          <p:spTgt spid="15"/>
                                        </p:tgtEl>
                                        <p:attrNameLst>
                                          <p:attrName>ppt_x</p:attrName>
                                        </p:attrNameLst>
                                      </p:cBhvr>
                                      <p:tavLst>
                                        <p:tav tm="0">
                                          <p:val>
                                            <p:strVal val="#ppt_x"/>
                                          </p:val>
                                        </p:tav>
                                        <p:tav tm="100000">
                                          <p:val>
                                            <p:strVal val="#ppt_x"/>
                                          </p:val>
                                        </p:tav>
                                      </p:tavLst>
                                    </p:anim>
                                    <p:anim calcmode="lin" valueType="num">
                                      <p:cBhvr additive="base">
                                        <p:cTn id="22" dur="3000" fill="hold"/>
                                        <p:tgtEl>
                                          <p:spTgt spid="15"/>
                                        </p:tgtEl>
                                        <p:attrNameLst>
                                          <p:attrName>ppt_y</p:attrName>
                                        </p:attrNameLst>
                                      </p:cBhvr>
                                      <p:tavLst>
                                        <p:tav tm="0">
                                          <p:val>
                                            <p:strVal val="0-#ppt_h/2"/>
                                          </p:val>
                                        </p:tav>
                                        <p:tav tm="100000">
                                          <p:val>
                                            <p:strVal val="#ppt_y"/>
                                          </p:val>
                                        </p:tav>
                                      </p:tavLst>
                                    </p:anim>
                                  </p:childTnLst>
                                </p:cTn>
                              </p:par>
                              <p:par>
                                <p:cTn id="23" presetID="5" presetClass="entr" presetSubtype="5" fill="hold" grpId="0" nodeType="with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checkerboard(down)">
                                      <p:cBhvr>
                                        <p:cTn id="25" dur="3000"/>
                                        <p:tgtEl>
                                          <p:spTgt spid="15"/>
                                        </p:tgtEl>
                                      </p:cBhvr>
                                    </p:animEffect>
                                  </p:childTnLst>
                                </p:cTn>
                              </p:par>
                              <p:par>
                                <p:cTn id="26" presetID="16" presetClass="entr" presetSubtype="42" fill="hold" nodeType="with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barn(outHorizontal)">
                                      <p:cBhvr>
                                        <p:cTn id="28" dur="3000"/>
                                        <p:tgtEl>
                                          <p:spTgt spid="15"/>
                                        </p:tgtEl>
                                      </p:cBhvr>
                                    </p:animEffect>
                                  </p:childTnLst>
                                </p:cTn>
                              </p:par>
                              <p:par>
                                <p:cTn id="29" presetID="2" presetClass="exit" presetSubtype="1" fill="hold" nodeType="withEffect">
                                  <p:stCondLst>
                                    <p:cond delay="0"/>
                                  </p:stCondLst>
                                  <p:childTnLst>
                                    <p:anim calcmode="lin" valueType="num">
                                      <p:cBhvr additive="base">
                                        <p:cTn id="30" dur="3000"/>
                                        <p:tgtEl>
                                          <p:spTgt spid="15"/>
                                        </p:tgtEl>
                                        <p:attrNameLst>
                                          <p:attrName>ppt_x</p:attrName>
                                        </p:attrNameLst>
                                      </p:cBhvr>
                                      <p:tavLst>
                                        <p:tav tm="0">
                                          <p:val>
                                            <p:strVal val="ppt_x"/>
                                          </p:val>
                                        </p:tav>
                                        <p:tav tm="100000">
                                          <p:val>
                                            <p:strVal val="ppt_x"/>
                                          </p:val>
                                        </p:tav>
                                      </p:tavLst>
                                    </p:anim>
                                    <p:anim calcmode="lin" valueType="num">
                                      <p:cBhvr additive="base">
                                        <p:cTn id="31" dur="3000"/>
                                        <p:tgtEl>
                                          <p:spTgt spid="15"/>
                                        </p:tgtEl>
                                        <p:attrNameLst>
                                          <p:attrName>ppt_y</p:attrName>
                                        </p:attrNameLst>
                                      </p:cBhvr>
                                      <p:tavLst>
                                        <p:tav tm="0">
                                          <p:val>
                                            <p:strVal val="ppt_y"/>
                                          </p:val>
                                        </p:tav>
                                        <p:tav tm="100000">
                                          <p:val>
                                            <p:strVal val="0-ppt_h/2"/>
                                          </p:val>
                                        </p:tav>
                                      </p:tavLst>
                                    </p:anim>
                                    <p:set>
                                      <p:cBhvr>
                                        <p:cTn id="32" dur="1" fill="hold">
                                          <p:stCondLst>
                                            <p:cond delay="2999"/>
                                          </p:stCondLst>
                                        </p:cTn>
                                        <p:tgtEl>
                                          <p:spTgt spid="15"/>
                                        </p:tgtEl>
                                        <p:attrNameLst>
                                          <p:attrName>style.visibility</p:attrName>
                                        </p:attrNameLst>
                                      </p:cBhvr>
                                      <p:to>
                                        <p:strVal val="hidden"/>
                                      </p:to>
                                    </p:set>
                                  </p:childTnLst>
                                </p:cTn>
                              </p:par>
                              <p:par>
                                <p:cTn id="33" presetID="23" presetClass="entr" presetSubtype="272" fill="hold" nodeType="with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p:cTn id="35" dur="3000" fill="hold"/>
                                        <p:tgtEl>
                                          <p:spTgt spid="4"/>
                                        </p:tgtEl>
                                        <p:attrNameLst>
                                          <p:attrName>ppt_w</p:attrName>
                                        </p:attrNameLst>
                                      </p:cBhvr>
                                      <p:tavLst>
                                        <p:tav tm="0">
                                          <p:val>
                                            <p:strVal val="2/3*#ppt_w"/>
                                          </p:val>
                                        </p:tav>
                                        <p:tav tm="100000">
                                          <p:val>
                                            <p:strVal val="#ppt_w"/>
                                          </p:val>
                                        </p:tav>
                                      </p:tavLst>
                                    </p:anim>
                                    <p:anim calcmode="lin" valueType="num">
                                      <p:cBhvr>
                                        <p:cTn id="36" dur="3000" fill="hold"/>
                                        <p:tgtEl>
                                          <p:spTgt spid="4"/>
                                        </p:tgtEl>
                                        <p:attrNameLst>
                                          <p:attrName>ppt_h</p:attrName>
                                        </p:attrNameLst>
                                      </p:cBhvr>
                                      <p:tavLst>
                                        <p:tav tm="0">
                                          <p:val>
                                            <p:strVal val="2/3*#ppt_h"/>
                                          </p:val>
                                        </p:tav>
                                        <p:tav tm="100000">
                                          <p:val>
                                            <p:strVal val="#ppt_h"/>
                                          </p:val>
                                        </p:tav>
                                      </p:tavLst>
                                    </p:anim>
                                  </p:childTnLst>
                                </p:cTn>
                              </p:par>
                              <p:par>
                                <p:cTn id="37" presetID="16" presetClass="entr" presetSubtype="42" fill="hold" nodeType="withEffect">
                                  <p:stCondLst>
                                    <p:cond delay="0"/>
                                  </p:stCondLst>
                                  <p:childTnLst>
                                    <p:set>
                                      <p:cBhvr>
                                        <p:cTn id="38" dur="1" fill="hold">
                                          <p:stCondLst>
                                            <p:cond delay="0"/>
                                          </p:stCondLst>
                                        </p:cTn>
                                        <p:tgtEl>
                                          <p:spTgt spid="4"/>
                                        </p:tgtEl>
                                        <p:attrNameLst>
                                          <p:attrName>style.visibility</p:attrName>
                                        </p:attrNameLst>
                                      </p:cBhvr>
                                      <p:to>
                                        <p:strVal val="visible"/>
                                      </p:to>
                                    </p:set>
                                    <p:animEffect transition="in" filter="barn(outHorizontal)">
                                      <p:cBhvr>
                                        <p:cTn id="39" dur="3000"/>
                                        <p:tgtEl>
                                          <p:spTgt spid="4"/>
                                        </p:tgtEl>
                                      </p:cBhvr>
                                    </p:animEffect>
                                  </p:childTnLst>
                                </p:cTn>
                              </p:par>
                            </p:childTnLst>
                          </p:cTn>
                        </p:par>
                        <p:par>
                          <p:cTn id="40" fill="hold">
                            <p:stCondLst>
                              <p:cond delay="3000"/>
                            </p:stCondLst>
                            <p:childTnLst>
                              <p:par>
                                <p:cTn id="41" presetID="40" presetClass="entr" presetSubtype="0" fill="hold" grpId="0" nodeType="afterEffect">
                                  <p:stCondLst>
                                    <p:cond delay="0"/>
                                  </p:stCondLst>
                                  <p:iterate type="lt">
                                    <p:tmPct val="10000"/>
                                  </p:iterate>
                                  <p:childTnLst>
                                    <p:set>
                                      <p:cBhvr>
                                        <p:cTn id="42" dur="1" fill="hold">
                                          <p:stCondLst>
                                            <p:cond delay="0"/>
                                          </p:stCondLst>
                                        </p:cTn>
                                        <p:tgtEl>
                                          <p:spTgt spid="5"/>
                                        </p:tgtEl>
                                        <p:attrNameLst>
                                          <p:attrName>style.visibility</p:attrName>
                                        </p:attrNameLst>
                                      </p:cBhvr>
                                      <p:to>
                                        <p:strVal val="visible"/>
                                      </p:to>
                                    </p:set>
                                    <p:animEffect transition="in" filter="fade">
                                      <p:cBhvr>
                                        <p:cTn id="43" dur="1000"/>
                                        <p:tgtEl>
                                          <p:spTgt spid="5"/>
                                        </p:tgtEl>
                                      </p:cBhvr>
                                    </p:animEffect>
                                    <p:anim calcmode="lin" valueType="num">
                                      <p:cBhvr>
                                        <p:cTn id="44" dur="1000" fill="hold"/>
                                        <p:tgtEl>
                                          <p:spTgt spid="5"/>
                                        </p:tgtEl>
                                        <p:attrNameLst>
                                          <p:attrName>ppt_x</p:attrName>
                                        </p:attrNameLst>
                                      </p:cBhvr>
                                      <p:tavLst>
                                        <p:tav tm="0">
                                          <p:val>
                                            <p:strVal val="#ppt_x-.1"/>
                                          </p:val>
                                        </p:tav>
                                        <p:tav tm="100000">
                                          <p:val>
                                            <p:strVal val="#ppt_x"/>
                                          </p:val>
                                        </p:tav>
                                      </p:tavLst>
                                    </p:anim>
                                    <p:anim calcmode="lin" valueType="num">
                                      <p:cBhvr>
                                        <p:cTn id="45"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22-laptop-flower-backgrounds-bloue-desktop-hd-186680-1024x768.jpg"/>
          <p:cNvPicPr>
            <a:picLocks noChangeAspect="1"/>
          </p:cNvPicPr>
          <p:nvPr/>
        </p:nvPicPr>
        <p:blipFill>
          <a:blip r:embed="rId2" cstate="print"/>
          <a:stretch>
            <a:fillRect/>
          </a:stretch>
        </p:blipFill>
        <p:spPr bwMode="auto">
          <a:xfrm>
            <a:off x="0" y="11113"/>
            <a:ext cx="9144000" cy="56927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1" name="30 Decisión"/>
          <p:cNvSpPr/>
          <p:nvPr/>
        </p:nvSpPr>
        <p:spPr>
          <a:xfrm>
            <a:off x="0" y="833438"/>
            <a:ext cx="1476375" cy="1965325"/>
          </a:xfrm>
          <a:prstGeom prst="flowChartDecision">
            <a:avLst/>
          </a:prstGeom>
          <a:noFill/>
          <a:ln w="57150">
            <a:solidFill>
              <a:schemeClr val="tx2">
                <a:lumMod val="9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33" name="32 Decisión"/>
          <p:cNvSpPr/>
          <p:nvPr/>
        </p:nvSpPr>
        <p:spPr>
          <a:xfrm>
            <a:off x="1476375" y="833438"/>
            <a:ext cx="1439863" cy="1965325"/>
          </a:xfrm>
          <a:prstGeom prst="flowChartDecision">
            <a:avLst/>
          </a:prstGeom>
          <a:noFill/>
          <a:ln w="57150">
            <a:solidFill>
              <a:schemeClr val="tx2">
                <a:lumMod val="9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35" name="34 Decisión"/>
          <p:cNvSpPr/>
          <p:nvPr/>
        </p:nvSpPr>
        <p:spPr>
          <a:xfrm>
            <a:off x="2987675" y="833438"/>
            <a:ext cx="1655763" cy="1965325"/>
          </a:xfrm>
          <a:prstGeom prst="flowChartDecision">
            <a:avLst/>
          </a:prstGeom>
          <a:noFill/>
          <a:ln w="57150">
            <a:solidFill>
              <a:schemeClr val="tx2">
                <a:lumMod val="9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37" name="36 Decisión"/>
          <p:cNvSpPr/>
          <p:nvPr/>
        </p:nvSpPr>
        <p:spPr>
          <a:xfrm>
            <a:off x="4643438" y="833438"/>
            <a:ext cx="1512887" cy="1965325"/>
          </a:xfrm>
          <a:prstGeom prst="flowChartDecision">
            <a:avLst/>
          </a:prstGeom>
          <a:noFill/>
          <a:ln w="57150">
            <a:solidFill>
              <a:schemeClr val="tx2">
                <a:lumMod val="9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39" name="38 Decisión"/>
          <p:cNvSpPr/>
          <p:nvPr/>
        </p:nvSpPr>
        <p:spPr>
          <a:xfrm>
            <a:off x="6156325" y="833438"/>
            <a:ext cx="1584325" cy="1965325"/>
          </a:xfrm>
          <a:prstGeom prst="flowChartDecision">
            <a:avLst/>
          </a:prstGeom>
          <a:noFill/>
          <a:ln w="57150">
            <a:solidFill>
              <a:schemeClr val="tx2">
                <a:lumMod val="9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43" name="42 Decisión"/>
          <p:cNvSpPr/>
          <p:nvPr/>
        </p:nvSpPr>
        <p:spPr>
          <a:xfrm>
            <a:off x="7740650" y="833438"/>
            <a:ext cx="1403350" cy="1965325"/>
          </a:xfrm>
          <a:prstGeom prst="flowChartDecision">
            <a:avLst/>
          </a:prstGeom>
          <a:noFill/>
          <a:ln w="57150">
            <a:solidFill>
              <a:schemeClr val="tx2">
                <a:lumMod val="9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44" name="43 Decisión"/>
          <p:cNvSpPr/>
          <p:nvPr/>
        </p:nvSpPr>
        <p:spPr>
          <a:xfrm>
            <a:off x="0" y="2736850"/>
            <a:ext cx="1476375" cy="1965325"/>
          </a:xfrm>
          <a:prstGeom prst="flowChartDecision">
            <a:avLst/>
          </a:prstGeom>
          <a:noFill/>
          <a:ln w="57150">
            <a:solidFill>
              <a:schemeClr val="tx2">
                <a:lumMod val="9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46" name="45 Decisión"/>
          <p:cNvSpPr/>
          <p:nvPr/>
        </p:nvSpPr>
        <p:spPr>
          <a:xfrm>
            <a:off x="1403350" y="2798763"/>
            <a:ext cx="1584325" cy="1963737"/>
          </a:xfrm>
          <a:prstGeom prst="flowChartDecision">
            <a:avLst/>
          </a:prstGeom>
          <a:noFill/>
          <a:ln w="57150">
            <a:solidFill>
              <a:schemeClr val="tx2">
                <a:lumMod val="9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48" name="47 Decisión"/>
          <p:cNvSpPr/>
          <p:nvPr/>
        </p:nvSpPr>
        <p:spPr>
          <a:xfrm>
            <a:off x="2987675" y="2798763"/>
            <a:ext cx="1655763" cy="1963737"/>
          </a:xfrm>
          <a:prstGeom prst="flowChartDecision">
            <a:avLst/>
          </a:prstGeom>
          <a:noFill/>
          <a:ln w="57150">
            <a:solidFill>
              <a:schemeClr val="tx2">
                <a:lumMod val="9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0" name="49 Decisión"/>
          <p:cNvSpPr/>
          <p:nvPr/>
        </p:nvSpPr>
        <p:spPr>
          <a:xfrm>
            <a:off x="4643438" y="2798763"/>
            <a:ext cx="1512887" cy="1963737"/>
          </a:xfrm>
          <a:prstGeom prst="flowChartDecision">
            <a:avLst/>
          </a:prstGeom>
          <a:noFill/>
          <a:ln w="57150">
            <a:solidFill>
              <a:schemeClr val="tx2">
                <a:lumMod val="9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2" name="51 Decisión"/>
          <p:cNvSpPr/>
          <p:nvPr/>
        </p:nvSpPr>
        <p:spPr>
          <a:xfrm>
            <a:off x="6156325" y="2798763"/>
            <a:ext cx="1584325" cy="1963737"/>
          </a:xfrm>
          <a:prstGeom prst="flowChartDecision">
            <a:avLst/>
          </a:prstGeom>
          <a:noFill/>
          <a:ln w="57150">
            <a:solidFill>
              <a:schemeClr val="tx2">
                <a:lumMod val="9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4" name="53 Decisión"/>
          <p:cNvSpPr/>
          <p:nvPr/>
        </p:nvSpPr>
        <p:spPr>
          <a:xfrm>
            <a:off x="7667625" y="2798763"/>
            <a:ext cx="1476375" cy="1963737"/>
          </a:xfrm>
          <a:prstGeom prst="flowChartDecision">
            <a:avLst/>
          </a:prstGeom>
          <a:noFill/>
          <a:ln w="57150">
            <a:solidFill>
              <a:schemeClr val="tx2">
                <a:lumMod val="9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CuadroTexto"/>
          <p:cNvSpPr txBox="1"/>
          <p:nvPr/>
        </p:nvSpPr>
        <p:spPr>
          <a:xfrm>
            <a:off x="323528" y="4873724"/>
            <a:ext cx="8064896"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Parque de la Quinta de la Fuente del Berro es uno de los espacios verdes más hermosos y concurridos de la ciudad de Madrid.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1000">
        <p:wheel spokes="1"/>
      </p:transition>
    </mc:Choice>
    <mc:Fallback>
      <p:transition spd="slow" advTm="21000">
        <p:wheel spokes="1"/>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plus(in)">
                                      <p:cBhvr>
                                        <p:cTn id="7" dur="3000"/>
                                        <p:tgtEl>
                                          <p:spTgt spid="31"/>
                                        </p:tgtEl>
                                      </p:cBhvr>
                                    </p:animEffect>
                                  </p:childTnLst>
                                </p:cTn>
                              </p:par>
                              <p:par>
                                <p:cTn id="8" presetID="13" presetClass="entr" presetSubtype="16" fill="hold" nodeType="withEffect">
                                  <p:stCondLst>
                                    <p:cond delay="0"/>
                                  </p:stCondLst>
                                  <p:childTnLst>
                                    <p:set>
                                      <p:cBhvr>
                                        <p:cTn id="9" dur="1" fill="hold">
                                          <p:stCondLst>
                                            <p:cond delay="0"/>
                                          </p:stCondLst>
                                        </p:cTn>
                                        <p:tgtEl>
                                          <p:spTgt spid="33"/>
                                        </p:tgtEl>
                                        <p:attrNameLst>
                                          <p:attrName>style.visibility</p:attrName>
                                        </p:attrNameLst>
                                      </p:cBhvr>
                                      <p:to>
                                        <p:strVal val="visible"/>
                                      </p:to>
                                    </p:set>
                                    <p:animEffect transition="in" filter="plus(in)">
                                      <p:cBhvr>
                                        <p:cTn id="10" dur="3000"/>
                                        <p:tgtEl>
                                          <p:spTgt spid="33"/>
                                        </p:tgtEl>
                                      </p:cBhvr>
                                    </p:animEffect>
                                  </p:childTnLst>
                                </p:cTn>
                              </p:par>
                              <p:par>
                                <p:cTn id="11" presetID="13" presetClass="entr" presetSubtype="16" fill="hold" nodeType="withEffect">
                                  <p:stCondLst>
                                    <p:cond delay="0"/>
                                  </p:stCondLst>
                                  <p:childTnLst>
                                    <p:set>
                                      <p:cBhvr>
                                        <p:cTn id="12" dur="1" fill="hold">
                                          <p:stCondLst>
                                            <p:cond delay="0"/>
                                          </p:stCondLst>
                                        </p:cTn>
                                        <p:tgtEl>
                                          <p:spTgt spid="35"/>
                                        </p:tgtEl>
                                        <p:attrNameLst>
                                          <p:attrName>style.visibility</p:attrName>
                                        </p:attrNameLst>
                                      </p:cBhvr>
                                      <p:to>
                                        <p:strVal val="visible"/>
                                      </p:to>
                                    </p:set>
                                    <p:animEffect transition="in" filter="plus(in)">
                                      <p:cBhvr>
                                        <p:cTn id="13" dur="3000"/>
                                        <p:tgtEl>
                                          <p:spTgt spid="35"/>
                                        </p:tgtEl>
                                      </p:cBhvr>
                                    </p:animEffect>
                                  </p:childTnLst>
                                </p:cTn>
                              </p:par>
                              <p:par>
                                <p:cTn id="14" presetID="13" presetClass="entr" presetSubtype="16" fill="hold" nodeType="withEffect">
                                  <p:stCondLst>
                                    <p:cond delay="0"/>
                                  </p:stCondLst>
                                  <p:childTnLst>
                                    <p:set>
                                      <p:cBhvr>
                                        <p:cTn id="15" dur="1" fill="hold">
                                          <p:stCondLst>
                                            <p:cond delay="0"/>
                                          </p:stCondLst>
                                        </p:cTn>
                                        <p:tgtEl>
                                          <p:spTgt spid="37"/>
                                        </p:tgtEl>
                                        <p:attrNameLst>
                                          <p:attrName>style.visibility</p:attrName>
                                        </p:attrNameLst>
                                      </p:cBhvr>
                                      <p:to>
                                        <p:strVal val="visible"/>
                                      </p:to>
                                    </p:set>
                                    <p:animEffect transition="in" filter="plus(in)">
                                      <p:cBhvr>
                                        <p:cTn id="16" dur="3000"/>
                                        <p:tgtEl>
                                          <p:spTgt spid="37"/>
                                        </p:tgtEl>
                                      </p:cBhvr>
                                    </p:animEffect>
                                  </p:childTnLst>
                                </p:cTn>
                              </p:par>
                              <p:par>
                                <p:cTn id="17" presetID="13" presetClass="entr" presetSubtype="16" fill="hold" nodeType="withEffect">
                                  <p:stCondLst>
                                    <p:cond delay="0"/>
                                  </p:stCondLst>
                                  <p:childTnLst>
                                    <p:set>
                                      <p:cBhvr>
                                        <p:cTn id="18" dur="1" fill="hold">
                                          <p:stCondLst>
                                            <p:cond delay="0"/>
                                          </p:stCondLst>
                                        </p:cTn>
                                        <p:tgtEl>
                                          <p:spTgt spid="39"/>
                                        </p:tgtEl>
                                        <p:attrNameLst>
                                          <p:attrName>style.visibility</p:attrName>
                                        </p:attrNameLst>
                                      </p:cBhvr>
                                      <p:to>
                                        <p:strVal val="visible"/>
                                      </p:to>
                                    </p:set>
                                    <p:animEffect transition="in" filter="plus(in)">
                                      <p:cBhvr>
                                        <p:cTn id="19" dur="3000"/>
                                        <p:tgtEl>
                                          <p:spTgt spid="39"/>
                                        </p:tgtEl>
                                      </p:cBhvr>
                                    </p:animEffect>
                                  </p:childTnLst>
                                </p:cTn>
                              </p:par>
                              <p:par>
                                <p:cTn id="20" presetID="13" presetClass="entr" presetSubtype="16" fill="hold" nodeType="withEffect">
                                  <p:stCondLst>
                                    <p:cond delay="0"/>
                                  </p:stCondLst>
                                  <p:childTnLst>
                                    <p:set>
                                      <p:cBhvr>
                                        <p:cTn id="21" dur="1" fill="hold">
                                          <p:stCondLst>
                                            <p:cond delay="0"/>
                                          </p:stCondLst>
                                        </p:cTn>
                                        <p:tgtEl>
                                          <p:spTgt spid="43"/>
                                        </p:tgtEl>
                                        <p:attrNameLst>
                                          <p:attrName>style.visibility</p:attrName>
                                        </p:attrNameLst>
                                      </p:cBhvr>
                                      <p:to>
                                        <p:strVal val="visible"/>
                                      </p:to>
                                    </p:set>
                                    <p:animEffect transition="in" filter="plus(in)">
                                      <p:cBhvr>
                                        <p:cTn id="22" dur="3000"/>
                                        <p:tgtEl>
                                          <p:spTgt spid="43"/>
                                        </p:tgtEl>
                                      </p:cBhvr>
                                    </p:animEffect>
                                  </p:childTnLst>
                                </p:cTn>
                              </p:par>
                              <p:par>
                                <p:cTn id="23" presetID="13" presetClass="entr" presetSubtype="16" fill="hold" nodeType="withEffect">
                                  <p:stCondLst>
                                    <p:cond delay="0"/>
                                  </p:stCondLst>
                                  <p:childTnLst>
                                    <p:set>
                                      <p:cBhvr>
                                        <p:cTn id="24" dur="1" fill="hold">
                                          <p:stCondLst>
                                            <p:cond delay="0"/>
                                          </p:stCondLst>
                                        </p:cTn>
                                        <p:tgtEl>
                                          <p:spTgt spid="44"/>
                                        </p:tgtEl>
                                        <p:attrNameLst>
                                          <p:attrName>style.visibility</p:attrName>
                                        </p:attrNameLst>
                                      </p:cBhvr>
                                      <p:to>
                                        <p:strVal val="visible"/>
                                      </p:to>
                                    </p:set>
                                    <p:animEffect transition="in" filter="plus(in)">
                                      <p:cBhvr>
                                        <p:cTn id="25" dur="3000"/>
                                        <p:tgtEl>
                                          <p:spTgt spid="44"/>
                                        </p:tgtEl>
                                      </p:cBhvr>
                                    </p:animEffect>
                                  </p:childTnLst>
                                </p:cTn>
                              </p:par>
                              <p:par>
                                <p:cTn id="26" presetID="13" presetClass="entr" presetSubtype="16" fill="hold" nodeType="withEffect">
                                  <p:stCondLst>
                                    <p:cond delay="0"/>
                                  </p:stCondLst>
                                  <p:childTnLst>
                                    <p:set>
                                      <p:cBhvr>
                                        <p:cTn id="27" dur="1" fill="hold">
                                          <p:stCondLst>
                                            <p:cond delay="0"/>
                                          </p:stCondLst>
                                        </p:cTn>
                                        <p:tgtEl>
                                          <p:spTgt spid="46"/>
                                        </p:tgtEl>
                                        <p:attrNameLst>
                                          <p:attrName>style.visibility</p:attrName>
                                        </p:attrNameLst>
                                      </p:cBhvr>
                                      <p:to>
                                        <p:strVal val="visible"/>
                                      </p:to>
                                    </p:set>
                                    <p:animEffect transition="in" filter="plus(in)">
                                      <p:cBhvr>
                                        <p:cTn id="28" dur="3000"/>
                                        <p:tgtEl>
                                          <p:spTgt spid="46"/>
                                        </p:tgtEl>
                                      </p:cBhvr>
                                    </p:animEffect>
                                  </p:childTnLst>
                                </p:cTn>
                              </p:par>
                              <p:par>
                                <p:cTn id="29" presetID="13" presetClass="entr" presetSubtype="16" fill="hold" nodeType="withEffect">
                                  <p:stCondLst>
                                    <p:cond delay="0"/>
                                  </p:stCondLst>
                                  <p:childTnLst>
                                    <p:set>
                                      <p:cBhvr>
                                        <p:cTn id="30" dur="1" fill="hold">
                                          <p:stCondLst>
                                            <p:cond delay="0"/>
                                          </p:stCondLst>
                                        </p:cTn>
                                        <p:tgtEl>
                                          <p:spTgt spid="48"/>
                                        </p:tgtEl>
                                        <p:attrNameLst>
                                          <p:attrName>style.visibility</p:attrName>
                                        </p:attrNameLst>
                                      </p:cBhvr>
                                      <p:to>
                                        <p:strVal val="visible"/>
                                      </p:to>
                                    </p:set>
                                    <p:animEffect transition="in" filter="plus(in)">
                                      <p:cBhvr>
                                        <p:cTn id="31" dur="3000"/>
                                        <p:tgtEl>
                                          <p:spTgt spid="48"/>
                                        </p:tgtEl>
                                      </p:cBhvr>
                                    </p:animEffect>
                                  </p:childTnLst>
                                </p:cTn>
                              </p:par>
                              <p:par>
                                <p:cTn id="32" presetID="13" presetClass="entr" presetSubtype="16" fill="hold" nodeType="withEffect">
                                  <p:stCondLst>
                                    <p:cond delay="0"/>
                                  </p:stCondLst>
                                  <p:childTnLst>
                                    <p:set>
                                      <p:cBhvr>
                                        <p:cTn id="33" dur="1" fill="hold">
                                          <p:stCondLst>
                                            <p:cond delay="0"/>
                                          </p:stCondLst>
                                        </p:cTn>
                                        <p:tgtEl>
                                          <p:spTgt spid="50"/>
                                        </p:tgtEl>
                                        <p:attrNameLst>
                                          <p:attrName>style.visibility</p:attrName>
                                        </p:attrNameLst>
                                      </p:cBhvr>
                                      <p:to>
                                        <p:strVal val="visible"/>
                                      </p:to>
                                    </p:set>
                                    <p:animEffect transition="in" filter="plus(in)">
                                      <p:cBhvr>
                                        <p:cTn id="34" dur="3000"/>
                                        <p:tgtEl>
                                          <p:spTgt spid="50"/>
                                        </p:tgtEl>
                                      </p:cBhvr>
                                    </p:animEffect>
                                  </p:childTnLst>
                                </p:cTn>
                              </p:par>
                              <p:par>
                                <p:cTn id="35" presetID="13" presetClass="entr" presetSubtype="16" fill="hold" nodeType="withEffect">
                                  <p:stCondLst>
                                    <p:cond delay="0"/>
                                  </p:stCondLst>
                                  <p:childTnLst>
                                    <p:set>
                                      <p:cBhvr>
                                        <p:cTn id="36" dur="1" fill="hold">
                                          <p:stCondLst>
                                            <p:cond delay="0"/>
                                          </p:stCondLst>
                                        </p:cTn>
                                        <p:tgtEl>
                                          <p:spTgt spid="52"/>
                                        </p:tgtEl>
                                        <p:attrNameLst>
                                          <p:attrName>style.visibility</p:attrName>
                                        </p:attrNameLst>
                                      </p:cBhvr>
                                      <p:to>
                                        <p:strVal val="visible"/>
                                      </p:to>
                                    </p:set>
                                    <p:animEffect transition="in" filter="plus(in)">
                                      <p:cBhvr>
                                        <p:cTn id="37" dur="3000"/>
                                        <p:tgtEl>
                                          <p:spTgt spid="52"/>
                                        </p:tgtEl>
                                      </p:cBhvr>
                                    </p:animEffect>
                                  </p:childTnLst>
                                </p:cTn>
                              </p:par>
                              <p:par>
                                <p:cTn id="38" presetID="13" presetClass="entr" presetSubtype="16" fill="hold" nodeType="withEffect">
                                  <p:stCondLst>
                                    <p:cond delay="0"/>
                                  </p:stCondLst>
                                  <p:childTnLst>
                                    <p:set>
                                      <p:cBhvr>
                                        <p:cTn id="39" dur="1" fill="hold">
                                          <p:stCondLst>
                                            <p:cond delay="0"/>
                                          </p:stCondLst>
                                        </p:cTn>
                                        <p:tgtEl>
                                          <p:spTgt spid="54"/>
                                        </p:tgtEl>
                                        <p:attrNameLst>
                                          <p:attrName>style.visibility</p:attrName>
                                        </p:attrNameLst>
                                      </p:cBhvr>
                                      <p:to>
                                        <p:strVal val="visible"/>
                                      </p:to>
                                    </p:set>
                                    <p:animEffect transition="in" filter="plus(in)">
                                      <p:cBhvr>
                                        <p:cTn id="40" dur="3000"/>
                                        <p:tgtEl>
                                          <p:spTgt spid="54"/>
                                        </p:tgtEl>
                                      </p:cBhvr>
                                    </p:animEffect>
                                  </p:childTnLst>
                                </p:cTn>
                              </p:par>
                              <p:par>
                                <p:cTn id="41" presetID="2" presetClass="entr" presetSubtype="4" fill="hold" nodeType="withEffect">
                                  <p:stCondLst>
                                    <p:cond delay="0"/>
                                  </p:stCondLst>
                                  <p:childTnLst>
                                    <p:set>
                                      <p:cBhvr>
                                        <p:cTn id="42" dur="1" fill="hold">
                                          <p:stCondLst>
                                            <p:cond delay="0"/>
                                          </p:stCondLst>
                                        </p:cTn>
                                        <p:tgtEl>
                                          <p:spTgt spid="31"/>
                                        </p:tgtEl>
                                        <p:attrNameLst>
                                          <p:attrName>style.visibility</p:attrName>
                                        </p:attrNameLst>
                                      </p:cBhvr>
                                      <p:to>
                                        <p:strVal val="visible"/>
                                      </p:to>
                                    </p:set>
                                    <p:anim calcmode="lin" valueType="num">
                                      <p:cBhvr additive="base">
                                        <p:cTn id="43" dur="3000" fill="hold"/>
                                        <p:tgtEl>
                                          <p:spTgt spid="31"/>
                                        </p:tgtEl>
                                        <p:attrNameLst>
                                          <p:attrName>ppt_x</p:attrName>
                                        </p:attrNameLst>
                                      </p:cBhvr>
                                      <p:tavLst>
                                        <p:tav tm="0">
                                          <p:val>
                                            <p:strVal val="#ppt_x"/>
                                          </p:val>
                                        </p:tav>
                                        <p:tav tm="100000">
                                          <p:val>
                                            <p:strVal val="#ppt_x"/>
                                          </p:val>
                                        </p:tav>
                                      </p:tavLst>
                                    </p:anim>
                                    <p:anim calcmode="lin" valueType="num">
                                      <p:cBhvr additive="base">
                                        <p:cTn id="44" dur="3000" fill="hold"/>
                                        <p:tgtEl>
                                          <p:spTgt spid="31"/>
                                        </p:tgtEl>
                                        <p:attrNameLst>
                                          <p:attrName>ppt_y</p:attrName>
                                        </p:attrNameLst>
                                      </p:cBhvr>
                                      <p:tavLst>
                                        <p:tav tm="0">
                                          <p:val>
                                            <p:strVal val="1+#ppt_h/2"/>
                                          </p:val>
                                        </p:tav>
                                        <p:tav tm="100000">
                                          <p:val>
                                            <p:strVal val="#ppt_y"/>
                                          </p:val>
                                        </p:tav>
                                      </p:tavLst>
                                    </p:anim>
                                  </p:childTnLst>
                                </p:cTn>
                              </p:par>
                              <p:par>
                                <p:cTn id="45" presetID="2" presetClass="entr" presetSubtype="4" fill="hold" nodeType="withEffect">
                                  <p:stCondLst>
                                    <p:cond delay="0"/>
                                  </p:stCondLst>
                                  <p:childTnLst>
                                    <p:set>
                                      <p:cBhvr>
                                        <p:cTn id="46" dur="1" fill="hold">
                                          <p:stCondLst>
                                            <p:cond delay="0"/>
                                          </p:stCondLst>
                                        </p:cTn>
                                        <p:tgtEl>
                                          <p:spTgt spid="33"/>
                                        </p:tgtEl>
                                        <p:attrNameLst>
                                          <p:attrName>style.visibility</p:attrName>
                                        </p:attrNameLst>
                                      </p:cBhvr>
                                      <p:to>
                                        <p:strVal val="visible"/>
                                      </p:to>
                                    </p:set>
                                    <p:anim calcmode="lin" valueType="num">
                                      <p:cBhvr additive="base">
                                        <p:cTn id="47" dur="3000" fill="hold"/>
                                        <p:tgtEl>
                                          <p:spTgt spid="33"/>
                                        </p:tgtEl>
                                        <p:attrNameLst>
                                          <p:attrName>ppt_x</p:attrName>
                                        </p:attrNameLst>
                                      </p:cBhvr>
                                      <p:tavLst>
                                        <p:tav tm="0">
                                          <p:val>
                                            <p:strVal val="#ppt_x"/>
                                          </p:val>
                                        </p:tav>
                                        <p:tav tm="100000">
                                          <p:val>
                                            <p:strVal val="#ppt_x"/>
                                          </p:val>
                                        </p:tav>
                                      </p:tavLst>
                                    </p:anim>
                                    <p:anim calcmode="lin" valueType="num">
                                      <p:cBhvr additive="base">
                                        <p:cTn id="48" dur="3000" fill="hold"/>
                                        <p:tgtEl>
                                          <p:spTgt spid="33"/>
                                        </p:tgtEl>
                                        <p:attrNameLst>
                                          <p:attrName>ppt_y</p:attrName>
                                        </p:attrNameLst>
                                      </p:cBhvr>
                                      <p:tavLst>
                                        <p:tav tm="0">
                                          <p:val>
                                            <p:strVal val="1+#ppt_h/2"/>
                                          </p:val>
                                        </p:tav>
                                        <p:tav tm="100000">
                                          <p:val>
                                            <p:strVal val="#ppt_y"/>
                                          </p:val>
                                        </p:tav>
                                      </p:tavLst>
                                    </p:anim>
                                  </p:childTnLst>
                                </p:cTn>
                              </p:par>
                              <p:par>
                                <p:cTn id="49" presetID="2" presetClass="entr" presetSubtype="4" fill="hold" nodeType="withEffect">
                                  <p:stCondLst>
                                    <p:cond delay="0"/>
                                  </p:stCondLst>
                                  <p:childTnLst>
                                    <p:set>
                                      <p:cBhvr>
                                        <p:cTn id="50" dur="1" fill="hold">
                                          <p:stCondLst>
                                            <p:cond delay="0"/>
                                          </p:stCondLst>
                                        </p:cTn>
                                        <p:tgtEl>
                                          <p:spTgt spid="35"/>
                                        </p:tgtEl>
                                        <p:attrNameLst>
                                          <p:attrName>style.visibility</p:attrName>
                                        </p:attrNameLst>
                                      </p:cBhvr>
                                      <p:to>
                                        <p:strVal val="visible"/>
                                      </p:to>
                                    </p:set>
                                    <p:anim calcmode="lin" valueType="num">
                                      <p:cBhvr additive="base">
                                        <p:cTn id="51" dur="3000" fill="hold"/>
                                        <p:tgtEl>
                                          <p:spTgt spid="35"/>
                                        </p:tgtEl>
                                        <p:attrNameLst>
                                          <p:attrName>ppt_x</p:attrName>
                                        </p:attrNameLst>
                                      </p:cBhvr>
                                      <p:tavLst>
                                        <p:tav tm="0">
                                          <p:val>
                                            <p:strVal val="#ppt_x"/>
                                          </p:val>
                                        </p:tav>
                                        <p:tav tm="100000">
                                          <p:val>
                                            <p:strVal val="#ppt_x"/>
                                          </p:val>
                                        </p:tav>
                                      </p:tavLst>
                                    </p:anim>
                                    <p:anim calcmode="lin" valueType="num">
                                      <p:cBhvr additive="base">
                                        <p:cTn id="52" dur="3000" fill="hold"/>
                                        <p:tgtEl>
                                          <p:spTgt spid="35"/>
                                        </p:tgtEl>
                                        <p:attrNameLst>
                                          <p:attrName>ppt_y</p:attrName>
                                        </p:attrNameLst>
                                      </p:cBhvr>
                                      <p:tavLst>
                                        <p:tav tm="0">
                                          <p:val>
                                            <p:strVal val="1+#ppt_h/2"/>
                                          </p:val>
                                        </p:tav>
                                        <p:tav tm="100000">
                                          <p:val>
                                            <p:strVal val="#ppt_y"/>
                                          </p:val>
                                        </p:tav>
                                      </p:tavLst>
                                    </p:anim>
                                  </p:childTnLst>
                                </p:cTn>
                              </p:par>
                              <p:par>
                                <p:cTn id="53" presetID="2" presetClass="entr" presetSubtype="4" fill="hold" nodeType="withEffect">
                                  <p:stCondLst>
                                    <p:cond delay="0"/>
                                  </p:stCondLst>
                                  <p:childTnLst>
                                    <p:set>
                                      <p:cBhvr>
                                        <p:cTn id="54" dur="1" fill="hold">
                                          <p:stCondLst>
                                            <p:cond delay="0"/>
                                          </p:stCondLst>
                                        </p:cTn>
                                        <p:tgtEl>
                                          <p:spTgt spid="37"/>
                                        </p:tgtEl>
                                        <p:attrNameLst>
                                          <p:attrName>style.visibility</p:attrName>
                                        </p:attrNameLst>
                                      </p:cBhvr>
                                      <p:to>
                                        <p:strVal val="visible"/>
                                      </p:to>
                                    </p:set>
                                    <p:anim calcmode="lin" valueType="num">
                                      <p:cBhvr additive="base">
                                        <p:cTn id="55" dur="3000" fill="hold"/>
                                        <p:tgtEl>
                                          <p:spTgt spid="37"/>
                                        </p:tgtEl>
                                        <p:attrNameLst>
                                          <p:attrName>ppt_x</p:attrName>
                                        </p:attrNameLst>
                                      </p:cBhvr>
                                      <p:tavLst>
                                        <p:tav tm="0">
                                          <p:val>
                                            <p:strVal val="#ppt_x"/>
                                          </p:val>
                                        </p:tav>
                                        <p:tav tm="100000">
                                          <p:val>
                                            <p:strVal val="#ppt_x"/>
                                          </p:val>
                                        </p:tav>
                                      </p:tavLst>
                                    </p:anim>
                                    <p:anim calcmode="lin" valueType="num">
                                      <p:cBhvr additive="base">
                                        <p:cTn id="56" dur="3000" fill="hold"/>
                                        <p:tgtEl>
                                          <p:spTgt spid="37"/>
                                        </p:tgtEl>
                                        <p:attrNameLst>
                                          <p:attrName>ppt_y</p:attrName>
                                        </p:attrNameLst>
                                      </p:cBhvr>
                                      <p:tavLst>
                                        <p:tav tm="0">
                                          <p:val>
                                            <p:strVal val="1+#ppt_h/2"/>
                                          </p:val>
                                        </p:tav>
                                        <p:tav tm="100000">
                                          <p:val>
                                            <p:strVal val="#ppt_y"/>
                                          </p:val>
                                        </p:tav>
                                      </p:tavLst>
                                    </p:anim>
                                  </p:childTnLst>
                                </p:cTn>
                              </p:par>
                              <p:par>
                                <p:cTn id="57" presetID="2" presetClass="entr" presetSubtype="4" fill="hold" nodeType="withEffect">
                                  <p:stCondLst>
                                    <p:cond delay="0"/>
                                  </p:stCondLst>
                                  <p:childTnLst>
                                    <p:set>
                                      <p:cBhvr>
                                        <p:cTn id="58" dur="1" fill="hold">
                                          <p:stCondLst>
                                            <p:cond delay="0"/>
                                          </p:stCondLst>
                                        </p:cTn>
                                        <p:tgtEl>
                                          <p:spTgt spid="39"/>
                                        </p:tgtEl>
                                        <p:attrNameLst>
                                          <p:attrName>style.visibility</p:attrName>
                                        </p:attrNameLst>
                                      </p:cBhvr>
                                      <p:to>
                                        <p:strVal val="visible"/>
                                      </p:to>
                                    </p:set>
                                    <p:anim calcmode="lin" valueType="num">
                                      <p:cBhvr additive="base">
                                        <p:cTn id="59" dur="3000" fill="hold"/>
                                        <p:tgtEl>
                                          <p:spTgt spid="39"/>
                                        </p:tgtEl>
                                        <p:attrNameLst>
                                          <p:attrName>ppt_x</p:attrName>
                                        </p:attrNameLst>
                                      </p:cBhvr>
                                      <p:tavLst>
                                        <p:tav tm="0">
                                          <p:val>
                                            <p:strVal val="#ppt_x"/>
                                          </p:val>
                                        </p:tav>
                                        <p:tav tm="100000">
                                          <p:val>
                                            <p:strVal val="#ppt_x"/>
                                          </p:val>
                                        </p:tav>
                                      </p:tavLst>
                                    </p:anim>
                                    <p:anim calcmode="lin" valueType="num">
                                      <p:cBhvr additive="base">
                                        <p:cTn id="60" dur="3000" fill="hold"/>
                                        <p:tgtEl>
                                          <p:spTgt spid="39"/>
                                        </p:tgtEl>
                                        <p:attrNameLst>
                                          <p:attrName>ppt_y</p:attrName>
                                        </p:attrNameLst>
                                      </p:cBhvr>
                                      <p:tavLst>
                                        <p:tav tm="0">
                                          <p:val>
                                            <p:strVal val="1+#ppt_h/2"/>
                                          </p:val>
                                        </p:tav>
                                        <p:tav tm="100000">
                                          <p:val>
                                            <p:strVal val="#ppt_y"/>
                                          </p:val>
                                        </p:tav>
                                      </p:tavLst>
                                    </p:anim>
                                  </p:childTnLst>
                                </p:cTn>
                              </p:par>
                              <p:par>
                                <p:cTn id="61" presetID="2" presetClass="entr" presetSubtype="4" fill="hold" nodeType="withEffect">
                                  <p:stCondLst>
                                    <p:cond delay="0"/>
                                  </p:stCondLst>
                                  <p:childTnLst>
                                    <p:set>
                                      <p:cBhvr>
                                        <p:cTn id="62" dur="1" fill="hold">
                                          <p:stCondLst>
                                            <p:cond delay="0"/>
                                          </p:stCondLst>
                                        </p:cTn>
                                        <p:tgtEl>
                                          <p:spTgt spid="43"/>
                                        </p:tgtEl>
                                        <p:attrNameLst>
                                          <p:attrName>style.visibility</p:attrName>
                                        </p:attrNameLst>
                                      </p:cBhvr>
                                      <p:to>
                                        <p:strVal val="visible"/>
                                      </p:to>
                                    </p:set>
                                    <p:anim calcmode="lin" valueType="num">
                                      <p:cBhvr additive="base">
                                        <p:cTn id="63" dur="3000" fill="hold"/>
                                        <p:tgtEl>
                                          <p:spTgt spid="43"/>
                                        </p:tgtEl>
                                        <p:attrNameLst>
                                          <p:attrName>ppt_x</p:attrName>
                                        </p:attrNameLst>
                                      </p:cBhvr>
                                      <p:tavLst>
                                        <p:tav tm="0">
                                          <p:val>
                                            <p:strVal val="#ppt_x"/>
                                          </p:val>
                                        </p:tav>
                                        <p:tav tm="100000">
                                          <p:val>
                                            <p:strVal val="#ppt_x"/>
                                          </p:val>
                                        </p:tav>
                                      </p:tavLst>
                                    </p:anim>
                                    <p:anim calcmode="lin" valueType="num">
                                      <p:cBhvr additive="base">
                                        <p:cTn id="64" dur="3000" fill="hold"/>
                                        <p:tgtEl>
                                          <p:spTgt spid="43"/>
                                        </p:tgtEl>
                                        <p:attrNameLst>
                                          <p:attrName>ppt_y</p:attrName>
                                        </p:attrNameLst>
                                      </p:cBhvr>
                                      <p:tavLst>
                                        <p:tav tm="0">
                                          <p:val>
                                            <p:strVal val="1+#ppt_h/2"/>
                                          </p:val>
                                        </p:tav>
                                        <p:tav tm="100000">
                                          <p:val>
                                            <p:strVal val="#ppt_y"/>
                                          </p:val>
                                        </p:tav>
                                      </p:tavLst>
                                    </p:anim>
                                  </p:childTnLst>
                                </p:cTn>
                              </p:par>
                              <p:par>
                                <p:cTn id="65" presetID="2" presetClass="entr" presetSubtype="1" fill="hold" nodeType="withEffect">
                                  <p:stCondLst>
                                    <p:cond delay="0"/>
                                  </p:stCondLst>
                                  <p:childTnLst>
                                    <p:set>
                                      <p:cBhvr>
                                        <p:cTn id="66" dur="1" fill="hold">
                                          <p:stCondLst>
                                            <p:cond delay="0"/>
                                          </p:stCondLst>
                                        </p:cTn>
                                        <p:tgtEl>
                                          <p:spTgt spid="44"/>
                                        </p:tgtEl>
                                        <p:attrNameLst>
                                          <p:attrName>style.visibility</p:attrName>
                                        </p:attrNameLst>
                                      </p:cBhvr>
                                      <p:to>
                                        <p:strVal val="visible"/>
                                      </p:to>
                                    </p:set>
                                    <p:anim calcmode="lin" valueType="num">
                                      <p:cBhvr additive="base">
                                        <p:cTn id="67" dur="3000" fill="hold"/>
                                        <p:tgtEl>
                                          <p:spTgt spid="44"/>
                                        </p:tgtEl>
                                        <p:attrNameLst>
                                          <p:attrName>ppt_x</p:attrName>
                                        </p:attrNameLst>
                                      </p:cBhvr>
                                      <p:tavLst>
                                        <p:tav tm="0">
                                          <p:val>
                                            <p:strVal val="#ppt_x"/>
                                          </p:val>
                                        </p:tav>
                                        <p:tav tm="100000">
                                          <p:val>
                                            <p:strVal val="#ppt_x"/>
                                          </p:val>
                                        </p:tav>
                                      </p:tavLst>
                                    </p:anim>
                                    <p:anim calcmode="lin" valueType="num">
                                      <p:cBhvr additive="base">
                                        <p:cTn id="68" dur="3000" fill="hold"/>
                                        <p:tgtEl>
                                          <p:spTgt spid="44"/>
                                        </p:tgtEl>
                                        <p:attrNameLst>
                                          <p:attrName>ppt_y</p:attrName>
                                        </p:attrNameLst>
                                      </p:cBhvr>
                                      <p:tavLst>
                                        <p:tav tm="0">
                                          <p:val>
                                            <p:strVal val="0-#ppt_h/2"/>
                                          </p:val>
                                        </p:tav>
                                        <p:tav tm="100000">
                                          <p:val>
                                            <p:strVal val="#ppt_y"/>
                                          </p:val>
                                        </p:tav>
                                      </p:tavLst>
                                    </p:anim>
                                  </p:childTnLst>
                                </p:cTn>
                              </p:par>
                              <p:par>
                                <p:cTn id="69" presetID="2" presetClass="entr" presetSubtype="1" fill="hold" nodeType="withEffect">
                                  <p:stCondLst>
                                    <p:cond delay="0"/>
                                  </p:stCondLst>
                                  <p:childTnLst>
                                    <p:set>
                                      <p:cBhvr>
                                        <p:cTn id="70" dur="1" fill="hold">
                                          <p:stCondLst>
                                            <p:cond delay="0"/>
                                          </p:stCondLst>
                                        </p:cTn>
                                        <p:tgtEl>
                                          <p:spTgt spid="46"/>
                                        </p:tgtEl>
                                        <p:attrNameLst>
                                          <p:attrName>style.visibility</p:attrName>
                                        </p:attrNameLst>
                                      </p:cBhvr>
                                      <p:to>
                                        <p:strVal val="visible"/>
                                      </p:to>
                                    </p:set>
                                    <p:anim calcmode="lin" valueType="num">
                                      <p:cBhvr additive="base">
                                        <p:cTn id="71" dur="3000" fill="hold"/>
                                        <p:tgtEl>
                                          <p:spTgt spid="46"/>
                                        </p:tgtEl>
                                        <p:attrNameLst>
                                          <p:attrName>ppt_x</p:attrName>
                                        </p:attrNameLst>
                                      </p:cBhvr>
                                      <p:tavLst>
                                        <p:tav tm="0">
                                          <p:val>
                                            <p:strVal val="#ppt_x"/>
                                          </p:val>
                                        </p:tav>
                                        <p:tav tm="100000">
                                          <p:val>
                                            <p:strVal val="#ppt_x"/>
                                          </p:val>
                                        </p:tav>
                                      </p:tavLst>
                                    </p:anim>
                                    <p:anim calcmode="lin" valueType="num">
                                      <p:cBhvr additive="base">
                                        <p:cTn id="72" dur="3000" fill="hold"/>
                                        <p:tgtEl>
                                          <p:spTgt spid="46"/>
                                        </p:tgtEl>
                                        <p:attrNameLst>
                                          <p:attrName>ppt_y</p:attrName>
                                        </p:attrNameLst>
                                      </p:cBhvr>
                                      <p:tavLst>
                                        <p:tav tm="0">
                                          <p:val>
                                            <p:strVal val="0-#ppt_h/2"/>
                                          </p:val>
                                        </p:tav>
                                        <p:tav tm="100000">
                                          <p:val>
                                            <p:strVal val="#ppt_y"/>
                                          </p:val>
                                        </p:tav>
                                      </p:tavLst>
                                    </p:anim>
                                  </p:childTnLst>
                                </p:cTn>
                              </p:par>
                              <p:par>
                                <p:cTn id="73" presetID="2" presetClass="entr" presetSubtype="1" fill="hold" nodeType="withEffect">
                                  <p:stCondLst>
                                    <p:cond delay="0"/>
                                  </p:stCondLst>
                                  <p:childTnLst>
                                    <p:set>
                                      <p:cBhvr>
                                        <p:cTn id="74" dur="1" fill="hold">
                                          <p:stCondLst>
                                            <p:cond delay="0"/>
                                          </p:stCondLst>
                                        </p:cTn>
                                        <p:tgtEl>
                                          <p:spTgt spid="48"/>
                                        </p:tgtEl>
                                        <p:attrNameLst>
                                          <p:attrName>style.visibility</p:attrName>
                                        </p:attrNameLst>
                                      </p:cBhvr>
                                      <p:to>
                                        <p:strVal val="visible"/>
                                      </p:to>
                                    </p:set>
                                    <p:anim calcmode="lin" valueType="num">
                                      <p:cBhvr additive="base">
                                        <p:cTn id="75" dur="3000" fill="hold"/>
                                        <p:tgtEl>
                                          <p:spTgt spid="48"/>
                                        </p:tgtEl>
                                        <p:attrNameLst>
                                          <p:attrName>ppt_x</p:attrName>
                                        </p:attrNameLst>
                                      </p:cBhvr>
                                      <p:tavLst>
                                        <p:tav tm="0">
                                          <p:val>
                                            <p:strVal val="#ppt_x"/>
                                          </p:val>
                                        </p:tav>
                                        <p:tav tm="100000">
                                          <p:val>
                                            <p:strVal val="#ppt_x"/>
                                          </p:val>
                                        </p:tav>
                                      </p:tavLst>
                                    </p:anim>
                                    <p:anim calcmode="lin" valueType="num">
                                      <p:cBhvr additive="base">
                                        <p:cTn id="76" dur="3000" fill="hold"/>
                                        <p:tgtEl>
                                          <p:spTgt spid="48"/>
                                        </p:tgtEl>
                                        <p:attrNameLst>
                                          <p:attrName>ppt_y</p:attrName>
                                        </p:attrNameLst>
                                      </p:cBhvr>
                                      <p:tavLst>
                                        <p:tav tm="0">
                                          <p:val>
                                            <p:strVal val="0-#ppt_h/2"/>
                                          </p:val>
                                        </p:tav>
                                        <p:tav tm="100000">
                                          <p:val>
                                            <p:strVal val="#ppt_y"/>
                                          </p:val>
                                        </p:tav>
                                      </p:tavLst>
                                    </p:anim>
                                  </p:childTnLst>
                                </p:cTn>
                              </p:par>
                              <p:par>
                                <p:cTn id="77" presetID="2" presetClass="entr" presetSubtype="1" fill="hold" nodeType="withEffect">
                                  <p:stCondLst>
                                    <p:cond delay="0"/>
                                  </p:stCondLst>
                                  <p:childTnLst>
                                    <p:set>
                                      <p:cBhvr>
                                        <p:cTn id="78" dur="1" fill="hold">
                                          <p:stCondLst>
                                            <p:cond delay="0"/>
                                          </p:stCondLst>
                                        </p:cTn>
                                        <p:tgtEl>
                                          <p:spTgt spid="50"/>
                                        </p:tgtEl>
                                        <p:attrNameLst>
                                          <p:attrName>style.visibility</p:attrName>
                                        </p:attrNameLst>
                                      </p:cBhvr>
                                      <p:to>
                                        <p:strVal val="visible"/>
                                      </p:to>
                                    </p:set>
                                    <p:anim calcmode="lin" valueType="num">
                                      <p:cBhvr additive="base">
                                        <p:cTn id="79" dur="3000" fill="hold"/>
                                        <p:tgtEl>
                                          <p:spTgt spid="50"/>
                                        </p:tgtEl>
                                        <p:attrNameLst>
                                          <p:attrName>ppt_x</p:attrName>
                                        </p:attrNameLst>
                                      </p:cBhvr>
                                      <p:tavLst>
                                        <p:tav tm="0">
                                          <p:val>
                                            <p:strVal val="#ppt_x"/>
                                          </p:val>
                                        </p:tav>
                                        <p:tav tm="100000">
                                          <p:val>
                                            <p:strVal val="#ppt_x"/>
                                          </p:val>
                                        </p:tav>
                                      </p:tavLst>
                                    </p:anim>
                                    <p:anim calcmode="lin" valueType="num">
                                      <p:cBhvr additive="base">
                                        <p:cTn id="80" dur="3000" fill="hold"/>
                                        <p:tgtEl>
                                          <p:spTgt spid="50"/>
                                        </p:tgtEl>
                                        <p:attrNameLst>
                                          <p:attrName>ppt_y</p:attrName>
                                        </p:attrNameLst>
                                      </p:cBhvr>
                                      <p:tavLst>
                                        <p:tav tm="0">
                                          <p:val>
                                            <p:strVal val="0-#ppt_h/2"/>
                                          </p:val>
                                        </p:tav>
                                        <p:tav tm="100000">
                                          <p:val>
                                            <p:strVal val="#ppt_y"/>
                                          </p:val>
                                        </p:tav>
                                      </p:tavLst>
                                    </p:anim>
                                  </p:childTnLst>
                                </p:cTn>
                              </p:par>
                              <p:par>
                                <p:cTn id="81" presetID="2" presetClass="entr" presetSubtype="1" fill="hold" nodeType="withEffect">
                                  <p:stCondLst>
                                    <p:cond delay="0"/>
                                  </p:stCondLst>
                                  <p:childTnLst>
                                    <p:set>
                                      <p:cBhvr>
                                        <p:cTn id="82" dur="1" fill="hold">
                                          <p:stCondLst>
                                            <p:cond delay="0"/>
                                          </p:stCondLst>
                                        </p:cTn>
                                        <p:tgtEl>
                                          <p:spTgt spid="52"/>
                                        </p:tgtEl>
                                        <p:attrNameLst>
                                          <p:attrName>style.visibility</p:attrName>
                                        </p:attrNameLst>
                                      </p:cBhvr>
                                      <p:to>
                                        <p:strVal val="visible"/>
                                      </p:to>
                                    </p:set>
                                    <p:anim calcmode="lin" valueType="num">
                                      <p:cBhvr additive="base">
                                        <p:cTn id="83" dur="3000" fill="hold"/>
                                        <p:tgtEl>
                                          <p:spTgt spid="52"/>
                                        </p:tgtEl>
                                        <p:attrNameLst>
                                          <p:attrName>ppt_x</p:attrName>
                                        </p:attrNameLst>
                                      </p:cBhvr>
                                      <p:tavLst>
                                        <p:tav tm="0">
                                          <p:val>
                                            <p:strVal val="#ppt_x"/>
                                          </p:val>
                                        </p:tav>
                                        <p:tav tm="100000">
                                          <p:val>
                                            <p:strVal val="#ppt_x"/>
                                          </p:val>
                                        </p:tav>
                                      </p:tavLst>
                                    </p:anim>
                                    <p:anim calcmode="lin" valueType="num">
                                      <p:cBhvr additive="base">
                                        <p:cTn id="84" dur="3000" fill="hold"/>
                                        <p:tgtEl>
                                          <p:spTgt spid="52"/>
                                        </p:tgtEl>
                                        <p:attrNameLst>
                                          <p:attrName>ppt_y</p:attrName>
                                        </p:attrNameLst>
                                      </p:cBhvr>
                                      <p:tavLst>
                                        <p:tav tm="0">
                                          <p:val>
                                            <p:strVal val="0-#ppt_h/2"/>
                                          </p:val>
                                        </p:tav>
                                        <p:tav tm="100000">
                                          <p:val>
                                            <p:strVal val="#ppt_y"/>
                                          </p:val>
                                        </p:tav>
                                      </p:tavLst>
                                    </p:anim>
                                  </p:childTnLst>
                                </p:cTn>
                              </p:par>
                              <p:par>
                                <p:cTn id="85" presetID="2" presetClass="entr" presetSubtype="1" fill="hold" nodeType="withEffect">
                                  <p:stCondLst>
                                    <p:cond delay="0"/>
                                  </p:stCondLst>
                                  <p:childTnLst>
                                    <p:set>
                                      <p:cBhvr>
                                        <p:cTn id="86" dur="1" fill="hold">
                                          <p:stCondLst>
                                            <p:cond delay="0"/>
                                          </p:stCondLst>
                                        </p:cTn>
                                        <p:tgtEl>
                                          <p:spTgt spid="54"/>
                                        </p:tgtEl>
                                        <p:attrNameLst>
                                          <p:attrName>style.visibility</p:attrName>
                                        </p:attrNameLst>
                                      </p:cBhvr>
                                      <p:to>
                                        <p:strVal val="visible"/>
                                      </p:to>
                                    </p:set>
                                    <p:anim calcmode="lin" valueType="num">
                                      <p:cBhvr additive="base">
                                        <p:cTn id="87" dur="3000" fill="hold"/>
                                        <p:tgtEl>
                                          <p:spTgt spid="54"/>
                                        </p:tgtEl>
                                        <p:attrNameLst>
                                          <p:attrName>ppt_x</p:attrName>
                                        </p:attrNameLst>
                                      </p:cBhvr>
                                      <p:tavLst>
                                        <p:tav tm="0">
                                          <p:val>
                                            <p:strVal val="#ppt_x"/>
                                          </p:val>
                                        </p:tav>
                                        <p:tav tm="100000">
                                          <p:val>
                                            <p:strVal val="#ppt_x"/>
                                          </p:val>
                                        </p:tav>
                                      </p:tavLst>
                                    </p:anim>
                                    <p:anim calcmode="lin" valueType="num">
                                      <p:cBhvr additive="base">
                                        <p:cTn id="88" dur="3000" fill="hold"/>
                                        <p:tgtEl>
                                          <p:spTgt spid="54"/>
                                        </p:tgtEl>
                                        <p:attrNameLst>
                                          <p:attrName>ppt_y</p:attrName>
                                        </p:attrNameLst>
                                      </p:cBhvr>
                                      <p:tavLst>
                                        <p:tav tm="0">
                                          <p:val>
                                            <p:strVal val="0-#ppt_h/2"/>
                                          </p:val>
                                        </p:tav>
                                        <p:tav tm="100000">
                                          <p:val>
                                            <p:strVal val="#ppt_y"/>
                                          </p:val>
                                        </p:tav>
                                      </p:tavLst>
                                    </p:anim>
                                  </p:childTnLst>
                                </p:cTn>
                              </p:par>
                              <p:par>
                                <p:cTn id="89" presetID="19" presetClass="entr" presetSubtype="10" fill="hold" nodeType="withEffect">
                                  <p:stCondLst>
                                    <p:cond delay="0"/>
                                  </p:stCondLst>
                                  <p:childTnLst>
                                    <p:set>
                                      <p:cBhvr>
                                        <p:cTn id="90" dur="1" fill="hold">
                                          <p:stCondLst>
                                            <p:cond delay="0"/>
                                          </p:stCondLst>
                                        </p:cTn>
                                        <p:tgtEl>
                                          <p:spTgt spid="31"/>
                                        </p:tgtEl>
                                        <p:attrNameLst>
                                          <p:attrName>style.visibility</p:attrName>
                                        </p:attrNameLst>
                                      </p:cBhvr>
                                      <p:to>
                                        <p:strVal val="visible"/>
                                      </p:to>
                                    </p:set>
                                    <p:anim calcmode="lin" valueType="num">
                                      <p:cBhvr>
                                        <p:cTn id="91" dur="3000" fill="hold"/>
                                        <p:tgtEl>
                                          <p:spTgt spid="31"/>
                                        </p:tgtEl>
                                        <p:attrNameLst>
                                          <p:attrName>ppt_w</p:attrName>
                                        </p:attrNameLst>
                                      </p:cBhvr>
                                      <p:tavLst>
                                        <p:tav tm="0" fmla="#ppt_w*sin(2.5*pi*$)">
                                          <p:val>
                                            <p:fltVal val="0"/>
                                          </p:val>
                                        </p:tav>
                                        <p:tav tm="100000">
                                          <p:val>
                                            <p:fltVal val="1"/>
                                          </p:val>
                                        </p:tav>
                                      </p:tavLst>
                                    </p:anim>
                                    <p:anim calcmode="lin" valueType="num">
                                      <p:cBhvr>
                                        <p:cTn id="92" dur="3000" fill="hold"/>
                                        <p:tgtEl>
                                          <p:spTgt spid="31"/>
                                        </p:tgtEl>
                                        <p:attrNameLst>
                                          <p:attrName>ppt_h</p:attrName>
                                        </p:attrNameLst>
                                      </p:cBhvr>
                                      <p:tavLst>
                                        <p:tav tm="0">
                                          <p:val>
                                            <p:strVal val="#ppt_h"/>
                                          </p:val>
                                        </p:tav>
                                        <p:tav tm="100000">
                                          <p:val>
                                            <p:strVal val="#ppt_h"/>
                                          </p:val>
                                        </p:tav>
                                      </p:tavLst>
                                    </p:anim>
                                  </p:childTnLst>
                                </p:cTn>
                              </p:par>
                              <p:par>
                                <p:cTn id="93" presetID="19" presetClass="entr" presetSubtype="10" fill="hold" nodeType="withEffect">
                                  <p:stCondLst>
                                    <p:cond delay="0"/>
                                  </p:stCondLst>
                                  <p:childTnLst>
                                    <p:set>
                                      <p:cBhvr>
                                        <p:cTn id="94" dur="1" fill="hold">
                                          <p:stCondLst>
                                            <p:cond delay="0"/>
                                          </p:stCondLst>
                                        </p:cTn>
                                        <p:tgtEl>
                                          <p:spTgt spid="33"/>
                                        </p:tgtEl>
                                        <p:attrNameLst>
                                          <p:attrName>style.visibility</p:attrName>
                                        </p:attrNameLst>
                                      </p:cBhvr>
                                      <p:to>
                                        <p:strVal val="visible"/>
                                      </p:to>
                                    </p:set>
                                    <p:anim calcmode="lin" valueType="num">
                                      <p:cBhvr>
                                        <p:cTn id="95" dur="3000" fill="hold"/>
                                        <p:tgtEl>
                                          <p:spTgt spid="33"/>
                                        </p:tgtEl>
                                        <p:attrNameLst>
                                          <p:attrName>ppt_w</p:attrName>
                                        </p:attrNameLst>
                                      </p:cBhvr>
                                      <p:tavLst>
                                        <p:tav tm="0" fmla="#ppt_w*sin(2.5*pi*$)">
                                          <p:val>
                                            <p:fltVal val="0"/>
                                          </p:val>
                                        </p:tav>
                                        <p:tav tm="100000">
                                          <p:val>
                                            <p:fltVal val="1"/>
                                          </p:val>
                                        </p:tav>
                                      </p:tavLst>
                                    </p:anim>
                                    <p:anim calcmode="lin" valueType="num">
                                      <p:cBhvr>
                                        <p:cTn id="96" dur="3000" fill="hold"/>
                                        <p:tgtEl>
                                          <p:spTgt spid="33"/>
                                        </p:tgtEl>
                                        <p:attrNameLst>
                                          <p:attrName>ppt_h</p:attrName>
                                        </p:attrNameLst>
                                      </p:cBhvr>
                                      <p:tavLst>
                                        <p:tav tm="0">
                                          <p:val>
                                            <p:strVal val="#ppt_h"/>
                                          </p:val>
                                        </p:tav>
                                        <p:tav tm="100000">
                                          <p:val>
                                            <p:strVal val="#ppt_h"/>
                                          </p:val>
                                        </p:tav>
                                      </p:tavLst>
                                    </p:anim>
                                  </p:childTnLst>
                                </p:cTn>
                              </p:par>
                              <p:par>
                                <p:cTn id="97" presetID="19" presetClass="entr" presetSubtype="10" fill="hold" nodeType="withEffect">
                                  <p:stCondLst>
                                    <p:cond delay="0"/>
                                  </p:stCondLst>
                                  <p:childTnLst>
                                    <p:set>
                                      <p:cBhvr>
                                        <p:cTn id="98" dur="1" fill="hold">
                                          <p:stCondLst>
                                            <p:cond delay="0"/>
                                          </p:stCondLst>
                                        </p:cTn>
                                        <p:tgtEl>
                                          <p:spTgt spid="35"/>
                                        </p:tgtEl>
                                        <p:attrNameLst>
                                          <p:attrName>style.visibility</p:attrName>
                                        </p:attrNameLst>
                                      </p:cBhvr>
                                      <p:to>
                                        <p:strVal val="visible"/>
                                      </p:to>
                                    </p:set>
                                    <p:anim calcmode="lin" valueType="num">
                                      <p:cBhvr>
                                        <p:cTn id="99" dur="3000" fill="hold"/>
                                        <p:tgtEl>
                                          <p:spTgt spid="35"/>
                                        </p:tgtEl>
                                        <p:attrNameLst>
                                          <p:attrName>ppt_w</p:attrName>
                                        </p:attrNameLst>
                                      </p:cBhvr>
                                      <p:tavLst>
                                        <p:tav tm="0" fmla="#ppt_w*sin(2.5*pi*$)">
                                          <p:val>
                                            <p:fltVal val="0"/>
                                          </p:val>
                                        </p:tav>
                                        <p:tav tm="100000">
                                          <p:val>
                                            <p:fltVal val="1"/>
                                          </p:val>
                                        </p:tav>
                                      </p:tavLst>
                                    </p:anim>
                                    <p:anim calcmode="lin" valueType="num">
                                      <p:cBhvr>
                                        <p:cTn id="100" dur="3000" fill="hold"/>
                                        <p:tgtEl>
                                          <p:spTgt spid="35"/>
                                        </p:tgtEl>
                                        <p:attrNameLst>
                                          <p:attrName>ppt_h</p:attrName>
                                        </p:attrNameLst>
                                      </p:cBhvr>
                                      <p:tavLst>
                                        <p:tav tm="0">
                                          <p:val>
                                            <p:strVal val="#ppt_h"/>
                                          </p:val>
                                        </p:tav>
                                        <p:tav tm="100000">
                                          <p:val>
                                            <p:strVal val="#ppt_h"/>
                                          </p:val>
                                        </p:tav>
                                      </p:tavLst>
                                    </p:anim>
                                  </p:childTnLst>
                                </p:cTn>
                              </p:par>
                              <p:par>
                                <p:cTn id="101" presetID="19" presetClass="entr" presetSubtype="10" fill="hold" nodeType="withEffect">
                                  <p:stCondLst>
                                    <p:cond delay="0"/>
                                  </p:stCondLst>
                                  <p:childTnLst>
                                    <p:set>
                                      <p:cBhvr>
                                        <p:cTn id="102" dur="1" fill="hold">
                                          <p:stCondLst>
                                            <p:cond delay="0"/>
                                          </p:stCondLst>
                                        </p:cTn>
                                        <p:tgtEl>
                                          <p:spTgt spid="37"/>
                                        </p:tgtEl>
                                        <p:attrNameLst>
                                          <p:attrName>style.visibility</p:attrName>
                                        </p:attrNameLst>
                                      </p:cBhvr>
                                      <p:to>
                                        <p:strVal val="visible"/>
                                      </p:to>
                                    </p:set>
                                    <p:anim calcmode="lin" valueType="num">
                                      <p:cBhvr>
                                        <p:cTn id="103" dur="3000" fill="hold"/>
                                        <p:tgtEl>
                                          <p:spTgt spid="37"/>
                                        </p:tgtEl>
                                        <p:attrNameLst>
                                          <p:attrName>ppt_w</p:attrName>
                                        </p:attrNameLst>
                                      </p:cBhvr>
                                      <p:tavLst>
                                        <p:tav tm="0" fmla="#ppt_w*sin(2.5*pi*$)">
                                          <p:val>
                                            <p:fltVal val="0"/>
                                          </p:val>
                                        </p:tav>
                                        <p:tav tm="100000">
                                          <p:val>
                                            <p:fltVal val="1"/>
                                          </p:val>
                                        </p:tav>
                                      </p:tavLst>
                                    </p:anim>
                                    <p:anim calcmode="lin" valueType="num">
                                      <p:cBhvr>
                                        <p:cTn id="104" dur="3000" fill="hold"/>
                                        <p:tgtEl>
                                          <p:spTgt spid="37"/>
                                        </p:tgtEl>
                                        <p:attrNameLst>
                                          <p:attrName>ppt_h</p:attrName>
                                        </p:attrNameLst>
                                      </p:cBhvr>
                                      <p:tavLst>
                                        <p:tav tm="0">
                                          <p:val>
                                            <p:strVal val="#ppt_h"/>
                                          </p:val>
                                        </p:tav>
                                        <p:tav tm="100000">
                                          <p:val>
                                            <p:strVal val="#ppt_h"/>
                                          </p:val>
                                        </p:tav>
                                      </p:tavLst>
                                    </p:anim>
                                  </p:childTnLst>
                                </p:cTn>
                              </p:par>
                              <p:par>
                                <p:cTn id="105" presetID="19" presetClass="entr" presetSubtype="10" fill="hold" nodeType="withEffect">
                                  <p:stCondLst>
                                    <p:cond delay="0"/>
                                  </p:stCondLst>
                                  <p:childTnLst>
                                    <p:set>
                                      <p:cBhvr>
                                        <p:cTn id="106" dur="1" fill="hold">
                                          <p:stCondLst>
                                            <p:cond delay="0"/>
                                          </p:stCondLst>
                                        </p:cTn>
                                        <p:tgtEl>
                                          <p:spTgt spid="39"/>
                                        </p:tgtEl>
                                        <p:attrNameLst>
                                          <p:attrName>style.visibility</p:attrName>
                                        </p:attrNameLst>
                                      </p:cBhvr>
                                      <p:to>
                                        <p:strVal val="visible"/>
                                      </p:to>
                                    </p:set>
                                    <p:anim calcmode="lin" valueType="num">
                                      <p:cBhvr>
                                        <p:cTn id="107" dur="3000" fill="hold"/>
                                        <p:tgtEl>
                                          <p:spTgt spid="39"/>
                                        </p:tgtEl>
                                        <p:attrNameLst>
                                          <p:attrName>ppt_w</p:attrName>
                                        </p:attrNameLst>
                                      </p:cBhvr>
                                      <p:tavLst>
                                        <p:tav tm="0" fmla="#ppt_w*sin(2.5*pi*$)">
                                          <p:val>
                                            <p:fltVal val="0"/>
                                          </p:val>
                                        </p:tav>
                                        <p:tav tm="100000">
                                          <p:val>
                                            <p:fltVal val="1"/>
                                          </p:val>
                                        </p:tav>
                                      </p:tavLst>
                                    </p:anim>
                                    <p:anim calcmode="lin" valueType="num">
                                      <p:cBhvr>
                                        <p:cTn id="108" dur="3000" fill="hold"/>
                                        <p:tgtEl>
                                          <p:spTgt spid="39"/>
                                        </p:tgtEl>
                                        <p:attrNameLst>
                                          <p:attrName>ppt_h</p:attrName>
                                        </p:attrNameLst>
                                      </p:cBhvr>
                                      <p:tavLst>
                                        <p:tav tm="0">
                                          <p:val>
                                            <p:strVal val="#ppt_h"/>
                                          </p:val>
                                        </p:tav>
                                        <p:tav tm="100000">
                                          <p:val>
                                            <p:strVal val="#ppt_h"/>
                                          </p:val>
                                        </p:tav>
                                      </p:tavLst>
                                    </p:anim>
                                  </p:childTnLst>
                                </p:cTn>
                              </p:par>
                              <p:par>
                                <p:cTn id="109" presetID="19" presetClass="entr" presetSubtype="10" fill="hold" nodeType="withEffect">
                                  <p:stCondLst>
                                    <p:cond delay="0"/>
                                  </p:stCondLst>
                                  <p:childTnLst>
                                    <p:set>
                                      <p:cBhvr>
                                        <p:cTn id="110" dur="1" fill="hold">
                                          <p:stCondLst>
                                            <p:cond delay="0"/>
                                          </p:stCondLst>
                                        </p:cTn>
                                        <p:tgtEl>
                                          <p:spTgt spid="43"/>
                                        </p:tgtEl>
                                        <p:attrNameLst>
                                          <p:attrName>style.visibility</p:attrName>
                                        </p:attrNameLst>
                                      </p:cBhvr>
                                      <p:to>
                                        <p:strVal val="visible"/>
                                      </p:to>
                                    </p:set>
                                    <p:anim calcmode="lin" valueType="num">
                                      <p:cBhvr>
                                        <p:cTn id="111" dur="3000" fill="hold"/>
                                        <p:tgtEl>
                                          <p:spTgt spid="43"/>
                                        </p:tgtEl>
                                        <p:attrNameLst>
                                          <p:attrName>ppt_w</p:attrName>
                                        </p:attrNameLst>
                                      </p:cBhvr>
                                      <p:tavLst>
                                        <p:tav tm="0" fmla="#ppt_w*sin(2.5*pi*$)">
                                          <p:val>
                                            <p:fltVal val="0"/>
                                          </p:val>
                                        </p:tav>
                                        <p:tav tm="100000">
                                          <p:val>
                                            <p:fltVal val="1"/>
                                          </p:val>
                                        </p:tav>
                                      </p:tavLst>
                                    </p:anim>
                                    <p:anim calcmode="lin" valueType="num">
                                      <p:cBhvr>
                                        <p:cTn id="112" dur="3000" fill="hold"/>
                                        <p:tgtEl>
                                          <p:spTgt spid="43"/>
                                        </p:tgtEl>
                                        <p:attrNameLst>
                                          <p:attrName>ppt_h</p:attrName>
                                        </p:attrNameLst>
                                      </p:cBhvr>
                                      <p:tavLst>
                                        <p:tav tm="0">
                                          <p:val>
                                            <p:strVal val="#ppt_h"/>
                                          </p:val>
                                        </p:tav>
                                        <p:tav tm="100000">
                                          <p:val>
                                            <p:strVal val="#ppt_h"/>
                                          </p:val>
                                        </p:tav>
                                      </p:tavLst>
                                    </p:anim>
                                  </p:childTnLst>
                                </p:cTn>
                              </p:par>
                              <p:par>
                                <p:cTn id="113" presetID="19" presetClass="entr" presetSubtype="10" fill="hold" nodeType="withEffect">
                                  <p:stCondLst>
                                    <p:cond delay="0"/>
                                  </p:stCondLst>
                                  <p:childTnLst>
                                    <p:set>
                                      <p:cBhvr>
                                        <p:cTn id="114" dur="1" fill="hold">
                                          <p:stCondLst>
                                            <p:cond delay="0"/>
                                          </p:stCondLst>
                                        </p:cTn>
                                        <p:tgtEl>
                                          <p:spTgt spid="44"/>
                                        </p:tgtEl>
                                        <p:attrNameLst>
                                          <p:attrName>style.visibility</p:attrName>
                                        </p:attrNameLst>
                                      </p:cBhvr>
                                      <p:to>
                                        <p:strVal val="visible"/>
                                      </p:to>
                                    </p:set>
                                    <p:anim calcmode="lin" valueType="num">
                                      <p:cBhvr>
                                        <p:cTn id="115" dur="3000" fill="hold"/>
                                        <p:tgtEl>
                                          <p:spTgt spid="44"/>
                                        </p:tgtEl>
                                        <p:attrNameLst>
                                          <p:attrName>ppt_w</p:attrName>
                                        </p:attrNameLst>
                                      </p:cBhvr>
                                      <p:tavLst>
                                        <p:tav tm="0" fmla="#ppt_w*sin(2.5*pi*$)">
                                          <p:val>
                                            <p:fltVal val="0"/>
                                          </p:val>
                                        </p:tav>
                                        <p:tav tm="100000">
                                          <p:val>
                                            <p:fltVal val="1"/>
                                          </p:val>
                                        </p:tav>
                                      </p:tavLst>
                                    </p:anim>
                                    <p:anim calcmode="lin" valueType="num">
                                      <p:cBhvr>
                                        <p:cTn id="116" dur="3000" fill="hold"/>
                                        <p:tgtEl>
                                          <p:spTgt spid="44"/>
                                        </p:tgtEl>
                                        <p:attrNameLst>
                                          <p:attrName>ppt_h</p:attrName>
                                        </p:attrNameLst>
                                      </p:cBhvr>
                                      <p:tavLst>
                                        <p:tav tm="0">
                                          <p:val>
                                            <p:strVal val="#ppt_h"/>
                                          </p:val>
                                        </p:tav>
                                        <p:tav tm="100000">
                                          <p:val>
                                            <p:strVal val="#ppt_h"/>
                                          </p:val>
                                        </p:tav>
                                      </p:tavLst>
                                    </p:anim>
                                  </p:childTnLst>
                                </p:cTn>
                              </p:par>
                              <p:par>
                                <p:cTn id="117" presetID="19" presetClass="entr" presetSubtype="10" fill="hold" nodeType="withEffect">
                                  <p:stCondLst>
                                    <p:cond delay="0"/>
                                  </p:stCondLst>
                                  <p:childTnLst>
                                    <p:set>
                                      <p:cBhvr>
                                        <p:cTn id="118" dur="1" fill="hold">
                                          <p:stCondLst>
                                            <p:cond delay="0"/>
                                          </p:stCondLst>
                                        </p:cTn>
                                        <p:tgtEl>
                                          <p:spTgt spid="46"/>
                                        </p:tgtEl>
                                        <p:attrNameLst>
                                          <p:attrName>style.visibility</p:attrName>
                                        </p:attrNameLst>
                                      </p:cBhvr>
                                      <p:to>
                                        <p:strVal val="visible"/>
                                      </p:to>
                                    </p:set>
                                    <p:anim calcmode="lin" valueType="num">
                                      <p:cBhvr>
                                        <p:cTn id="119" dur="3000" fill="hold"/>
                                        <p:tgtEl>
                                          <p:spTgt spid="46"/>
                                        </p:tgtEl>
                                        <p:attrNameLst>
                                          <p:attrName>ppt_w</p:attrName>
                                        </p:attrNameLst>
                                      </p:cBhvr>
                                      <p:tavLst>
                                        <p:tav tm="0" fmla="#ppt_w*sin(2.5*pi*$)">
                                          <p:val>
                                            <p:fltVal val="0"/>
                                          </p:val>
                                        </p:tav>
                                        <p:tav tm="100000">
                                          <p:val>
                                            <p:fltVal val="1"/>
                                          </p:val>
                                        </p:tav>
                                      </p:tavLst>
                                    </p:anim>
                                    <p:anim calcmode="lin" valueType="num">
                                      <p:cBhvr>
                                        <p:cTn id="120" dur="3000" fill="hold"/>
                                        <p:tgtEl>
                                          <p:spTgt spid="46"/>
                                        </p:tgtEl>
                                        <p:attrNameLst>
                                          <p:attrName>ppt_h</p:attrName>
                                        </p:attrNameLst>
                                      </p:cBhvr>
                                      <p:tavLst>
                                        <p:tav tm="0">
                                          <p:val>
                                            <p:strVal val="#ppt_h"/>
                                          </p:val>
                                        </p:tav>
                                        <p:tav tm="100000">
                                          <p:val>
                                            <p:strVal val="#ppt_h"/>
                                          </p:val>
                                        </p:tav>
                                      </p:tavLst>
                                    </p:anim>
                                  </p:childTnLst>
                                </p:cTn>
                              </p:par>
                              <p:par>
                                <p:cTn id="121" presetID="19" presetClass="entr" presetSubtype="10" fill="hold" nodeType="withEffect">
                                  <p:stCondLst>
                                    <p:cond delay="0"/>
                                  </p:stCondLst>
                                  <p:childTnLst>
                                    <p:set>
                                      <p:cBhvr>
                                        <p:cTn id="122" dur="1" fill="hold">
                                          <p:stCondLst>
                                            <p:cond delay="0"/>
                                          </p:stCondLst>
                                        </p:cTn>
                                        <p:tgtEl>
                                          <p:spTgt spid="48"/>
                                        </p:tgtEl>
                                        <p:attrNameLst>
                                          <p:attrName>style.visibility</p:attrName>
                                        </p:attrNameLst>
                                      </p:cBhvr>
                                      <p:to>
                                        <p:strVal val="visible"/>
                                      </p:to>
                                    </p:set>
                                    <p:anim calcmode="lin" valueType="num">
                                      <p:cBhvr>
                                        <p:cTn id="123" dur="3000" fill="hold"/>
                                        <p:tgtEl>
                                          <p:spTgt spid="48"/>
                                        </p:tgtEl>
                                        <p:attrNameLst>
                                          <p:attrName>ppt_w</p:attrName>
                                        </p:attrNameLst>
                                      </p:cBhvr>
                                      <p:tavLst>
                                        <p:tav tm="0" fmla="#ppt_w*sin(2.5*pi*$)">
                                          <p:val>
                                            <p:fltVal val="0"/>
                                          </p:val>
                                        </p:tav>
                                        <p:tav tm="100000">
                                          <p:val>
                                            <p:fltVal val="1"/>
                                          </p:val>
                                        </p:tav>
                                      </p:tavLst>
                                    </p:anim>
                                    <p:anim calcmode="lin" valueType="num">
                                      <p:cBhvr>
                                        <p:cTn id="124" dur="3000" fill="hold"/>
                                        <p:tgtEl>
                                          <p:spTgt spid="48"/>
                                        </p:tgtEl>
                                        <p:attrNameLst>
                                          <p:attrName>ppt_h</p:attrName>
                                        </p:attrNameLst>
                                      </p:cBhvr>
                                      <p:tavLst>
                                        <p:tav tm="0">
                                          <p:val>
                                            <p:strVal val="#ppt_h"/>
                                          </p:val>
                                        </p:tav>
                                        <p:tav tm="100000">
                                          <p:val>
                                            <p:strVal val="#ppt_h"/>
                                          </p:val>
                                        </p:tav>
                                      </p:tavLst>
                                    </p:anim>
                                  </p:childTnLst>
                                </p:cTn>
                              </p:par>
                              <p:par>
                                <p:cTn id="125" presetID="19" presetClass="entr" presetSubtype="10" fill="hold" nodeType="withEffect">
                                  <p:stCondLst>
                                    <p:cond delay="0"/>
                                  </p:stCondLst>
                                  <p:childTnLst>
                                    <p:set>
                                      <p:cBhvr>
                                        <p:cTn id="126" dur="1" fill="hold">
                                          <p:stCondLst>
                                            <p:cond delay="0"/>
                                          </p:stCondLst>
                                        </p:cTn>
                                        <p:tgtEl>
                                          <p:spTgt spid="50"/>
                                        </p:tgtEl>
                                        <p:attrNameLst>
                                          <p:attrName>style.visibility</p:attrName>
                                        </p:attrNameLst>
                                      </p:cBhvr>
                                      <p:to>
                                        <p:strVal val="visible"/>
                                      </p:to>
                                    </p:set>
                                    <p:anim calcmode="lin" valueType="num">
                                      <p:cBhvr>
                                        <p:cTn id="127" dur="3000" fill="hold"/>
                                        <p:tgtEl>
                                          <p:spTgt spid="50"/>
                                        </p:tgtEl>
                                        <p:attrNameLst>
                                          <p:attrName>ppt_w</p:attrName>
                                        </p:attrNameLst>
                                      </p:cBhvr>
                                      <p:tavLst>
                                        <p:tav tm="0" fmla="#ppt_w*sin(2.5*pi*$)">
                                          <p:val>
                                            <p:fltVal val="0"/>
                                          </p:val>
                                        </p:tav>
                                        <p:tav tm="100000">
                                          <p:val>
                                            <p:fltVal val="1"/>
                                          </p:val>
                                        </p:tav>
                                      </p:tavLst>
                                    </p:anim>
                                    <p:anim calcmode="lin" valueType="num">
                                      <p:cBhvr>
                                        <p:cTn id="128" dur="3000" fill="hold"/>
                                        <p:tgtEl>
                                          <p:spTgt spid="50"/>
                                        </p:tgtEl>
                                        <p:attrNameLst>
                                          <p:attrName>ppt_h</p:attrName>
                                        </p:attrNameLst>
                                      </p:cBhvr>
                                      <p:tavLst>
                                        <p:tav tm="0">
                                          <p:val>
                                            <p:strVal val="#ppt_h"/>
                                          </p:val>
                                        </p:tav>
                                        <p:tav tm="100000">
                                          <p:val>
                                            <p:strVal val="#ppt_h"/>
                                          </p:val>
                                        </p:tav>
                                      </p:tavLst>
                                    </p:anim>
                                  </p:childTnLst>
                                </p:cTn>
                              </p:par>
                              <p:par>
                                <p:cTn id="129" presetID="19" presetClass="entr" presetSubtype="10" fill="hold" nodeType="withEffect">
                                  <p:stCondLst>
                                    <p:cond delay="0"/>
                                  </p:stCondLst>
                                  <p:childTnLst>
                                    <p:set>
                                      <p:cBhvr>
                                        <p:cTn id="130" dur="1" fill="hold">
                                          <p:stCondLst>
                                            <p:cond delay="0"/>
                                          </p:stCondLst>
                                        </p:cTn>
                                        <p:tgtEl>
                                          <p:spTgt spid="52"/>
                                        </p:tgtEl>
                                        <p:attrNameLst>
                                          <p:attrName>style.visibility</p:attrName>
                                        </p:attrNameLst>
                                      </p:cBhvr>
                                      <p:to>
                                        <p:strVal val="visible"/>
                                      </p:to>
                                    </p:set>
                                    <p:anim calcmode="lin" valueType="num">
                                      <p:cBhvr>
                                        <p:cTn id="131" dur="3000" fill="hold"/>
                                        <p:tgtEl>
                                          <p:spTgt spid="52"/>
                                        </p:tgtEl>
                                        <p:attrNameLst>
                                          <p:attrName>ppt_w</p:attrName>
                                        </p:attrNameLst>
                                      </p:cBhvr>
                                      <p:tavLst>
                                        <p:tav tm="0" fmla="#ppt_w*sin(2.5*pi*$)">
                                          <p:val>
                                            <p:fltVal val="0"/>
                                          </p:val>
                                        </p:tav>
                                        <p:tav tm="100000">
                                          <p:val>
                                            <p:fltVal val="1"/>
                                          </p:val>
                                        </p:tav>
                                      </p:tavLst>
                                    </p:anim>
                                    <p:anim calcmode="lin" valueType="num">
                                      <p:cBhvr>
                                        <p:cTn id="132" dur="3000" fill="hold"/>
                                        <p:tgtEl>
                                          <p:spTgt spid="52"/>
                                        </p:tgtEl>
                                        <p:attrNameLst>
                                          <p:attrName>ppt_h</p:attrName>
                                        </p:attrNameLst>
                                      </p:cBhvr>
                                      <p:tavLst>
                                        <p:tav tm="0">
                                          <p:val>
                                            <p:strVal val="#ppt_h"/>
                                          </p:val>
                                        </p:tav>
                                        <p:tav tm="100000">
                                          <p:val>
                                            <p:strVal val="#ppt_h"/>
                                          </p:val>
                                        </p:tav>
                                      </p:tavLst>
                                    </p:anim>
                                  </p:childTnLst>
                                </p:cTn>
                              </p:par>
                              <p:par>
                                <p:cTn id="133" presetID="19" presetClass="entr" presetSubtype="10" fill="hold" nodeType="withEffect">
                                  <p:stCondLst>
                                    <p:cond delay="0"/>
                                  </p:stCondLst>
                                  <p:childTnLst>
                                    <p:set>
                                      <p:cBhvr>
                                        <p:cTn id="134" dur="1" fill="hold">
                                          <p:stCondLst>
                                            <p:cond delay="0"/>
                                          </p:stCondLst>
                                        </p:cTn>
                                        <p:tgtEl>
                                          <p:spTgt spid="54"/>
                                        </p:tgtEl>
                                        <p:attrNameLst>
                                          <p:attrName>style.visibility</p:attrName>
                                        </p:attrNameLst>
                                      </p:cBhvr>
                                      <p:to>
                                        <p:strVal val="visible"/>
                                      </p:to>
                                    </p:set>
                                    <p:anim calcmode="lin" valueType="num">
                                      <p:cBhvr>
                                        <p:cTn id="135" dur="3000" fill="hold"/>
                                        <p:tgtEl>
                                          <p:spTgt spid="54"/>
                                        </p:tgtEl>
                                        <p:attrNameLst>
                                          <p:attrName>ppt_w</p:attrName>
                                        </p:attrNameLst>
                                      </p:cBhvr>
                                      <p:tavLst>
                                        <p:tav tm="0" fmla="#ppt_w*sin(2.5*pi*$)">
                                          <p:val>
                                            <p:fltVal val="0"/>
                                          </p:val>
                                        </p:tav>
                                        <p:tav tm="100000">
                                          <p:val>
                                            <p:fltVal val="1"/>
                                          </p:val>
                                        </p:tav>
                                      </p:tavLst>
                                    </p:anim>
                                    <p:anim calcmode="lin" valueType="num">
                                      <p:cBhvr>
                                        <p:cTn id="136" dur="3000" fill="hold"/>
                                        <p:tgtEl>
                                          <p:spTgt spid="54"/>
                                        </p:tgtEl>
                                        <p:attrNameLst>
                                          <p:attrName>ppt_h</p:attrName>
                                        </p:attrNameLst>
                                      </p:cBhvr>
                                      <p:tavLst>
                                        <p:tav tm="0">
                                          <p:val>
                                            <p:strVal val="#ppt_h"/>
                                          </p:val>
                                        </p:tav>
                                        <p:tav tm="100000">
                                          <p:val>
                                            <p:strVal val="#ppt_h"/>
                                          </p:val>
                                        </p:tav>
                                      </p:tavLst>
                                    </p:anim>
                                  </p:childTnLst>
                                </p:cTn>
                              </p:par>
                            </p:childTnLst>
                          </p:cTn>
                        </p:par>
                        <p:par>
                          <p:cTn id="137" fill="hold">
                            <p:stCondLst>
                              <p:cond delay="3000"/>
                            </p:stCondLst>
                            <p:childTnLst>
                              <p:par>
                                <p:cTn id="138" presetID="2" presetClass="exit" presetSubtype="8" fill="hold" nodeType="afterEffect">
                                  <p:stCondLst>
                                    <p:cond delay="0"/>
                                  </p:stCondLst>
                                  <p:childTnLst>
                                    <p:anim calcmode="lin" valueType="num">
                                      <p:cBhvr additive="base">
                                        <p:cTn id="139" dur="3000"/>
                                        <p:tgtEl>
                                          <p:spTgt spid="31"/>
                                        </p:tgtEl>
                                        <p:attrNameLst>
                                          <p:attrName>ppt_x</p:attrName>
                                        </p:attrNameLst>
                                      </p:cBhvr>
                                      <p:tavLst>
                                        <p:tav tm="0">
                                          <p:val>
                                            <p:strVal val="ppt_x"/>
                                          </p:val>
                                        </p:tav>
                                        <p:tav tm="100000">
                                          <p:val>
                                            <p:strVal val="0-ppt_w/2"/>
                                          </p:val>
                                        </p:tav>
                                      </p:tavLst>
                                    </p:anim>
                                    <p:anim calcmode="lin" valueType="num">
                                      <p:cBhvr additive="base">
                                        <p:cTn id="140" dur="3000"/>
                                        <p:tgtEl>
                                          <p:spTgt spid="31"/>
                                        </p:tgtEl>
                                        <p:attrNameLst>
                                          <p:attrName>ppt_y</p:attrName>
                                        </p:attrNameLst>
                                      </p:cBhvr>
                                      <p:tavLst>
                                        <p:tav tm="0">
                                          <p:val>
                                            <p:strVal val="ppt_y"/>
                                          </p:val>
                                        </p:tav>
                                        <p:tav tm="100000">
                                          <p:val>
                                            <p:strVal val="ppt_y"/>
                                          </p:val>
                                        </p:tav>
                                      </p:tavLst>
                                    </p:anim>
                                    <p:set>
                                      <p:cBhvr>
                                        <p:cTn id="141" dur="1" fill="hold">
                                          <p:stCondLst>
                                            <p:cond delay="2999"/>
                                          </p:stCondLst>
                                        </p:cTn>
                                        <p:tgtEl>
                                          <p:spTgt spid="31"/>
                                        </p:tgtEl>
                                        <p:attrNameLst>
                                          <p:attrName>style.visibility</p:attrName>
                                        </p:attrNameLst>
                                      </p:cBhvr>
                                      <p:to>
                                        <p:strVal val="hidden"/>
                                      </p:to>
                                    </p:set>
                                  </p:childTnLst>
                                </p:cTn>
                              </p:par>
                              <p:par>
                                <p:cTn id="142" presetID="2" presetClass="exit" presetSubtype="8" fill="hold" nodeType="withEffect">
                                  <p:stCondLst>
                                    <p:cond delay="0"/>
                                  </p:stCondLst>
                                  <p:childTnLst>
                                    <p:anim calcmode="lin" valueType="num">
                                      <p:cBhvr additive="base">
                                        <p:cTn id="143" dur="3000"/>
                                        <p:tgtEl>
                                          <p:spTgt spid="33"/>
                                        </p:tgtEl>
                                        <p:attrNameLst>
                                          <p:attrName>ppt_x</p:attrName>
                                        </p:attrNameLst>
                                      </p:cBhvr>
                                      <p:tavLst>
                                        <p:tav tm="0">
                                          <p:val>
                                            <p:strVal val="ppt_x"/>
                                          </p:val>
                                        </p:tav>
                                        <p:tav tm="100000">
                                          <p:val>
                                            <p:strVal val="0-ppt_w/2"/>
                                          </p:val>
                                        </p:tav>
                                      </p:tavLst>
                                    </p:anim>
                                    <p:anim calcmode="lin" valueType="num">
                                      <p:cBhvr additive="base">
                                        <p:cTn id="144" dur="3000"/>
                                        <p:tgtEl>
                                          <p:spTgt spid="33"/>
                                        </p:tgtEl>
                                        <p:attrNameLst>
                                          <p:attrName>ppt_y</p:attrName>
                                        </p:attrNameLst>
                                      </p:cBhvr>
                                      <p:tavLst>
                                        <p:tav tm="0">
                                          <p:val>
                                            <p:strVal val="ppt_y"/>
                                          </p:val>
                                        </p:tav>
                                        <p:tav tm="100000">
                                          <p:val>
                                            <p:strVal val="ppt_y"/>
                                          </p:val>
                                        </p:tav>
                                      </p:tavLst>
                                    </p:anim>
                                    <p:set>
                                      <p:cBhvr>
                                        <p:cTn id="145" dur="1" fill="hold">
                                          <p:stCondLst>
                                            <p:cond delay="2999"/>
                                          </p:stCondLst>
                                        </p:cTn>
                                        <p:tgtEl>
                                          <p:spTgt spid="33"/>
                                        </p:tgtEl>
                                        <p:attrNameLst>
                                          <p:attrName>style.visibility</p:attrName>
                                        </p:attrNameLst>
                                      </p:cBhvr>
                                      <p:to>
                                        <p:strVal val="hidden"/>
                                      </p:to>
                                    </p:set>
                                  </p:childTnLst>
                                </p:cTn>
                              </p:par>
                              <p:par>
                                <p:cTn id="146" presetID="2" presetClass="exit" presetSubtype="8" fill="hold" nodeType="withEffect">
                                  <p:stCondLst>
                                    <p:cond delay="0"/>
                                  </p:stCondLst>
                                  <p:childTnLst>
                                    <p:anim calcmode="lin" valueType="num">
                                      <p:cBhvr additive="base">
                                        <p:cTn id="147" dur="3000"/>
                                        <p:tgtEl>
                                          <p:spTgt spid="35"/>
                                        </p:tgtEl>
                                        <p:attrNameLst>
                                          <p:attrName>ppt_x</p:attrName>
                                        </p:attrNameLst>
                                      </p:cBhvr>
                                      <p:tavLst>
                                        <p:tav tm="0">
                                          <p:val>
                                            <p:strVal val="ppt_x"/>
                                          </p:val>
                                        </p:tav>
                                        <p:tav tm="100000">
                                          <p:val>
                                            <p:strVal val="0-ppt_w/2"/>
                                          </p:val>
                                        </p:tav>
                                      </p:tavLst>
                                    </p:anim>
                                    <p:anim calcmode="lin" valueType="num">
                                      <p:cBhvr additive="base">
                                        <p:cTn id="148" dur="3000"/>
                                        <p:tgtEl>
                                          <p:spTgt spid="35"/>
                                        </p:tgtEl>
                                        <p:attrNameLst>
                                          <p:attrName>ppt_y</p:attrName>
                                        </p:attrNameLst>
                                      </p:cBhvr>
                                      <p:tavLst>
                                        <p:tav tm="0">
                                          <p:val>
                                            <p:strVal val="ppt_y"/>
                                          </p:val>
                                        </p:tav>
                                        <p:tav tm="100000">
                                          <p:val>
                                            <p:strVal val="ppt_y"/>
                                          </p:val>
                                        </p:tav>
                                      </p:tavLst>
                                    </p:anim>
                                    <p:set>
                                      <p:cBhvr>
                                        <p:cTn id="149" dur="1" fill="hold">
                                          <p:stCondLst>
                                            <p:cond delay="2999"/>
                                          </p:stCondLst>
                                        </p:cTn>
                                        <p:tgtEl>
                                          <p:spTgt spid="35"/>
                                        </p:tgtEl>
                                        <p:attrNameLst>
                                          <p:attrName>style.visibility</p:attrName>
                                        </p:attrNameLst>
                                      </p:cBhvr>
                                      <p:to>
                                        <p:strVal val="hidden"/>
                                      </p:to>
                                    </p:set>
                                  </p:childTnLst>
                                </p:cTn>
                              </p:par>
                              <p:par>
                                <p:cTn id="150" presetID="2" presetClass="exit" presetSubtype="8" fill="hold" nodeType="withEffect">
                                  <p:stCondLst>
                                    <p:cond delay="0"/>
                                  </p:stCondLst>
                                  <p:childTnLst>
                                    <p:anim calcmode="lin" valueType="num">
                                      <p:cBhvr additive="base">
                                        <p:cTn id="151" dur="3000"/>
                                        <p:tgtEl>
                                          <p:spTgt spid="37"/>
                                        </p:tgtEl>
                                        <p:attrNameLst>
                                          <p:attrName>ppt_x</p:attrName>
                                        </p:attrNameLst>
                                      </p:cBhvr>
                                      <p:tavLst>
                                        <p:tav tm="0">
                                          <p:val>
                                            <p:strVal val="ppt_x"/>
                                          </p:val>
                                        </p:tav>
                                        <p:tav tm="100000">
                                          <p:val>
                                            <p:strVal val="0-ppt_w/2"/>
                                          </p:val>
                                        </p:tav>
                                      </p:tavLst>
                                    </p:anim>
                                    <p:anim calcmode="lin" valueType="num">
                                      <p:cBhvr additive="base">
                                        <p:cTn id="152" dur="3000"/>
                                        <p:tgtEl>
                                          <p:spTgt spid="37"/>
                                        </p:tgtEl>
                                        <p:attrNameLst>
                                          <p:attrName>ppt_y</p:attrName>
                                        </p:attrNameLst>
                                      </p:cBhvr>
                                      <p:tavLst>
                                        <p:tav tm="0">
                                          <p:val>
                                            <p:strVal val="ppt_y"/>
                                          </p:val>
                                        </p:tav>
                                        <p:tav tm="100000">
                                          <p:val>
                                            <p:strVal val="ppt_y"/>
                                          </p:val>
                                        </p:tav>
                                      </p:tavLst>
                                    </p:anim>
                                    <p:set>
                                      <p:cBhvr>
                                        <p:cTn id="153" dur="1" fill="hold">
                                          <p:stCondLst>
                                            <p:cond delay="2999"/>
                                          </p:stCondLst>
                                        </p:cTn>
                                        <p:tgtEl>
                                          <p:spTgt spid="37"/>
                                        </p:tgtEl>
                                        <p:attrNameLst>
                                          <p:attrName>style.visibility</p:attrName>
                                        </p:attrNameLst>
                                      </p:cBhvr>
                                      <p:to>
                                        <p:strVal val="hidden"/>
                                      </p:to>
                                    </p:set>
                                  </p:childTnLst>
                                </p:cTn>
                              </p:par>
                              <p:par>
                                <p:cTn id="154" presetID="2" presetClass="exit" presetSubtype="8" fill="hold" nodeType="withEffect">
                                  <p:stCondLst>
                                    <p:cond delay="0"/>
                                  </p:stCondLst>
                                  <p:childTnLst>
                                    <p:anim calcmode="lin" valueType="num">
                                      <p:cBhvr additive="base">
                                        <p:cTn id="155" dur="3000"/>
                                        <p:tgtEl>
                                          <p:spTgt spid="39"/>
                                        </p:tgtEl>
                                        <p:attrNameLst>
                                          <p:attrName>ppt_x</p:attrName>
                                        </p:attrNameLst>
                                      </p:cBhvr>
                                      <p:tavLst>
                                        <p:tav tm="0">
                                          <p:val>
                                            <p:strVal val="ppt_x"/>
                                          </p:val>
                                        </p:tav>
                                        <p:tav tm="100000">
                                          <p:val>
                                            <p:strVal val="0-ppt_w/2"/>
                                          </p:val>
                                        </p:tav>
                                      </p:tavLst>
                                    </p:anim>
                                    <p:anim calcmode="lin" valueType="num">
                                      <p:cBhvr additive="base">
                                        <p:cTn id="156" dur="3000"/>
                                        <p:tgtEl>
                                          <p:spTgt spid="39"/>
                                        </p:tgtEl>
                                        <p:attrNameLst>
                                          <p:attrName>ppt_y</p:attrName>
                                        </p:attrNameLst>
                                      </p:cBhvr>
                                      <p:tavLst>
                                        <p:tav tm="0">
                                          <p:val>
                                            <p:strVal val="ppt_y"/>
                                          </p:val>
                                        </p:tav>
                                        <p:tav tm="100000">
                                          <p:val>
                                            <p:strVal val="ppt_y"/>
                                          </p:val>
                                        </p:tav>
                                      </p:tavLst>
                                    </p:anim>
                                    <p:set>
                                      <p:cBhvr>
                                        <p:cTn id="157" dur="1" fill="hold">
                                          <p:stCondLst>
                                            <p:cond delay="2999"/>
                                          </p:stCondLst>
                                        </p:cTn>
                                        <p:tgtEl>
                                          <p:spTgt spid="39"/>
                                        </p:tgtEl>
                                        <p:attrNameLst>
                                          <p:attrName>style.visibility</p:attrName>
                                        </p:attrNameLst>
                                      </p:cBhvr>
                                      <p:to>
                                        <p:strVal val="hidden"/>
                                      </p:to>
                                    </p:set>
                                  </p:childTnLst>
                                </p:cTn>
                              </p:par>
                              <p:par>
                                <p:cTn id="158" presetID="2" presetClass="exit" presetSubtype="8" fill="hold" nodeType="withEffect">
                                  <p:stCondLst>
                                    <p:cond delay="0"/>
                                  </p:stCondLst>
                                  <p:childTnLst>
                                    <p:anim calcmode="lin" valueType="num">
                                      <p:cBhvr additive="base">
                                        <p:cTn id="159" dur="3000"/>
                                        <p:tgtEl>
                                          <p:spTgt spid="43"/>
                                        </p:tgtEl>
                                        <p:attrNameLst>
                                          <p:attrName>ppt_x</p:attrName>
                                        </p:attrNameLst>
                                      </p:cBhvr>
                                      <p:tavLst>
                                        <p:tav tm="0">
                                          <p:val>
                                            <p:strVal val="ppt_x"/>
                                          </p:val>
                                        </p:tav>
                                        <p:tav tm="100000">
                                          <p:val>
                                            <p:strVal val="0-ppt_w/2"/>
                                          </p:val>
                                        </p:tav>
                                      </p:tavLst>
                                    </p:anim>
                                    <p:anim calcmode="lin" valueType="num">
                                      <p:cBhvr additive="base">
                                        <p:cTn id="160" dur="3000"/>
                                        <p:tgtEl>
                                          <p:spTgt spid="43"/>
                                        </p:tgtEl>
                                        <p:attrNameLst>
                                          <p:attrName>ppt_y</p:attrName>
                                        </p:attrNameLst>
                                      </p:cBhvr>
                                      <p:tavLst>
                                        <p:tav tm="0">
                                          <p:val>
                                            <p:strVal val="ppt_y"/>
                                          </p:val>
                                        </p:tav>
                                        <p:tav tm="100000">
                                          <p:val>
                                            <p:strVal val="ppt_y"/>
                                          </p:val>
                                        </p:tav>
                                      </p:tavLst>
                                    </p:anim>
                                    <p:set>
                                      <p:cBhvr>
                                        <p:cTn id="161" dur="1" fill="hold">
                                          <p:stCondLst>
                                            <p:cond delay="2999"/>
                                          </p:stCondLst>
                                        </p:cTn>
                                        <p:tgtEl>
                                          <p:spTgt spid="43"/>
                                        </p:tgtEl>
                                        <p:attrNameLst>
                                          <p:attrName>style.visibility</p:attrName>
                                        </p:attrNameLst>
                                      </p:cBhvr>
                                      <p:to>
                                        <p:strVal val="hidden"/>
                                      </p:to>
                                    </p:set>
                                  </p:childTnLst>
                                </p:cTn>
                              </p:par>
                              <p:par>
                                <p:cTn id="162" presetID="2" presetClass="exit" presetSubtype="2" fill="hold" nodeType="withEffect">
                                  <p:stCondLst>
                                    <p:cond delay="0"/>
                                  </p:stCondLst>
                                  <p:childTnLst>
                                    <p:anim calcmode="lin" valueType="num">
                                      <p:cBhvr additive="base">
                                        <p:cTn id="163" dur="3000"/>
                                        <p:tgtEl>
                                          <p:spTgt spid="44"/>
                                        </p:tgtEl>
                                        <p:attrNameLst>
                                          <p:attrName>ppt_x</p:attrName>
                                        </p:attrNameLst>
                                      </p:cBhvr>
                                      <p:tavLst>
                                        <p:tav tm="0">
                                          <p:val>
                                            <p:strVal val="ppt_x"/>
                                          </p:val>
                                        </p:tav>
                                        <p:tav tm="100000">
                                          <p:val>
                                            <p:strVal val="1+ppt_w/2"/>
                                          </p:val>
                                        </p:tav>
                                      </p:tavLst>
                                    </p:anim>
                                    <p:anim calcmode="lin" valueType="num">
                                      <p:cBhvr additive="base">
                                        <p:cTn id="164" dur="3000"/>
                                        <p:tgtEl>
                                          <p:spTgt spid="44"/>
                                        </p:tgtEl>
                                        <p:attrNameLst>
                                          <p:attrName>ppt_y</p:attrName>
                                        </p:attrNameLst>
                                      </p:cBhvr>
                                      <p:tavLst>
                                        <p:tav tm="0">
                                          <p:val>
                                            <p:strVal val="ppt_y"/>
                                          </p:val>
                                        </p:tav>
                                        <p:tav tm="100000">
                                          <p:val>
                                            <p:strVal val="ppt_y"/>
                                          </p:val>
                                        </p:tav>
                                      </p:tavLst>
                                    </p:anim>
                                    <p:set>
                                      <p:cBhvr>
                                        <p:cTn id="165" dur="1" fill="hold">
                                          <p:stCondLst>
                                            <p:cond delay="2999"/>
                                          </p:stCondLst>
                                        </p:cTn>
                                        <p:tgtEl>
                                          <p:spTgt spid="44"/>
                                        </p:tgtEl>
                                        <p:attrNameLst>
                                          <p:attrName>style.visibility</p:attrName>
                                        </p:attrNameLst>
                                      </p:cBhvr>
                                      <p:to>
                                        <p:strVal val="hidden"/>
                                      </p:to>
                                    </p:set>
                                  </p:childTnLst>
                                </p:cTn>
                              </p:par>
                              <p:par>
                                <p:cTn id="166" presetID="2" presetClass="exit" presetSubtype="2" fill="hold" nodeType="withEffect">
                                  <p:stCondLst>
                                    <p:cond delay="0"/>
                                  </p:stCondLst>
                                  <p:childTnLst>
                                    <p:anim calcmode="lin" valueType="num">
                                      <p:cBhvr additive="base">
                                        <p:cTn id="167" dur="3000"/>
                                        <p:tgtEl>
                                          <p:spTgt spid="46"/>
                                        </p:tgtEl>
                                        <p:attrNameLst>
                                          <p:attrName>ppt_x</p:attrName>
                                        </p:attrNameLst>
                                      </p:cBhvr>
                                      <p:tavLst>
                                        <p:tav tm="0">
                                          <p:val>
                                            <p:strVal val="ppt_x"/>
                                          </p:val>
                                        </p:tav>
                                        <p:tav tm="100000">
                                          <p:val>
                                            <p:strVal val="1+ppt_w/2"/>
                                          </p:val>
                                        </p:tav>
                                      </p:tavLst>
                                    </p:anim>
                                    <p:anim calcmode="lin" valueType="num">
                                      <p:cBhvr additive="base">
                                        <p:cTn id="168" dur="3000"/>
                                        <p:tgtEl>
                                          <p:spTgt spid="46"/>
                                        </p:tgtEl>
                                        <p:attrNameLst>
                                          <p:attrName>ppt_y</p:attrName>
                                        </p:attrNameLst>
                                      </p:cBhvr>
                                      <p:tavLst>
                                        <p:tav tm="0">
                                          <p:val>
                                            <p:strVal val="ppt_y"/>
                                          </p:val>
                                        </p:tav>
                                        <p:tav tm="100000">
                                          <p:val>
                                            <p:strVal val="ppt_y"/>
                                          </p:val>
                                        </p:tav>
                                      </p:tavLst>
                                    </p:anim>
                                    <p:set>
                                      <p:cBhvr>
                                        <p:cTn id="169" dur="1" fill="hold">
                                          <p:stCondLst>
                                            <p:cond delay="2999"/>
                                          </p:stCondLst>
                                        </p:cTn>
                                        <p:tgtEl>
                                          <p:spTgt spid="46"/>
                                        </p:tgtEl>
                                        <p:attrNameLst>
                                          <p:attrName>style.visibility</p:attrName>
                                        </p:attrNameLst>
                                      </p:cBhvr>
                                      <p:to>
                                        <p:strVal val="hidden"/>
                                      </p:to>
                                    </p:set>
                                  </p:childTnLst>
                                </p:cTn>
                              </p:par>
                              <p:par>
                                <p:cTn id="170" presetID="2" presetClass="exit" presetSubtype="2" fill="hold" nodeType="withEffect">
                                  <p:stCondLst>
                                    <p:cond delay="0"/>
                                  </p:stCondLst>
                                  <p:childTnLst>
                                    <p:anim calcmode="lin" valueType="num">
                                      <p:cBhvr additive="base">
                                        <p:cTn id="171" dur="3000"/>
                                        <p:tgtEl>
                                          <p:spTgt spid="48"/>
                                        </p:tgtEl>
                                        <p:attrNameLst>
                                          <p:attrName>ppt_x</p:attrName>
                                        </p:attrNameLst>
                                      </p:cBhvr>
                                      <p:tavLst>
                                        <p:tav tm="0">
                                          <p:val>
                                            <p:strVal val="ppt_x"/>
                                          </p:val>
                                        </p:tav>
                                        <p:tav tm="100000">
                                          <p:val>
                                            <p:strVal val="1+ppt_w/2"/>
                                          </p:val>
                                        </p:tav>
                                      </p:tavLst>
                                    </p:anim>
                                    <p:anim calcmode="lin" valueType="num">
                                      <p:cBhvr additive="base">
                                        <p:cTn id="172" dur="3000"/>
                                        <p:tgtEl>
                                          <p:spTgt spid="48"/>
                                        </p:tgtEl>
                                        <p:attrNameLst>
                                          <p:attrName>ppt_y</p:attrName>
                                        </p:attrNameLst>
                                      </p:cBhvr>
                                      <p:tavLst>
                                        <p:tav tm="0">
                                          <p:val>
                                            <p:strVal val="ppt_y"/>
                                          </p:val>
                                        </p:tav>
                                        <p:tav tm="100000">
                                          <p:val>
                                            <p:strVal val="ppt_y"/>
                                          </p:val>
                                        </p:tav>
                                      </p:tavLst>
                                    </p:anim>
                                    <p:set>
                                      <p:cBhvr>
                                        <p:cTn id="173" dur="1" fill="hold">
                                          <p:stCondLst>
                                            <p:cond delay="2999"/>
                                          </p:stCondLst>
                                        </p:cTn>
                                        <p:tgtEl>
                                          <p:spTgt spid="48"/>
                                        </p:tgtEl>
                                        <p:attrNameLst>
                                          <p:attrName>style.visibility</p:attrName>
                                        </p:attrNameLst>
                                      </p:cBhvr>
                                      <p:to>
                                        <p:strVal val="hidden"/>
                                      </p:to>
                                    </p:set>
                                  </p:childTnLst>
                                </p:cTn>
                              </p:par>
                              <p:par>
                                <p:cTn id="174" presetID="2" presetClass="exit" presetSubtype="2" fill="hold" nodeType="withEffect">
                                  <p:stCondLst>
                                    <p:cond delay="0"/>
                                  </p:stCondLst>
                                  <p:childTnLst>
                                    <p:anim calcmode="lin" valueType="num">
                                      <p:cBhvr additive="base">
                                        <p:cTn id="175" dur="3000"/>
                                        <p:tgtEl>
                                          <p:spTgt spid="50"/>
                                        </p:tgtEl>
                                        <p:attrNameLst>
                                          <p:attrName>ppt_x</p:attrName>
                                        </p:attrNameLst>
                                      </p:cBhvr>
                                      <p:tavLst>
                                        <p:tav tm="0">
                                          <p:val>
                                            <p:strVal val="ppt_x"/>
                                          </p:val>
                                        </p:tav>
                                        <p:tav tm="100000">
                                          <p:val>
                                            <p:strVal val="1+ppt_w/2"/>
                                          </p:val>
                                        </p:tav>
                                      </p:tavLst>
                                    </p:anim>
                                    <p:anim calcmode="lin" valueType="num">
                                      <p:cBhvr additive="base">
                                        <p:cTn id="176" dur="3000"/>
                                        <p:tgtEl>
                                          <p:spTgt spid="50"/>
                                        </p:tgtEl>
                                        <p:attrNameLst>
                                          <p:attrName>ppt_y</p:attrName>
                                        </p:attrNameLst>
                                      </p:cBhvr>
                                      <p:tavLst>
                                        <p:tav tm="0">
                                          <p:val>
                                            <p:strVal val="ppt_y"/>
                                          </p:val>
                                        </p:tav>
                                        <p:tav tm="100000">
                                          <p:val>
                                            <p:strVal val="ppt_y"/>
                                          </p:val>
                                        </p:tav>
                                      </p:tavLst>
                                    </p:anim>
                                    <p:set>
                                      <p:cBhvr>
                                        <p:cTn id="177" dur="1" fill="hold">
                                          <p:stCondLst>
                                            <p:cond delay="2999"/>
                                          </p:stCondLst>
                                        </p:cTn>
                                        <p:tgtEl>
                                          <p:spTgt spid="50"/>
                                        </p:tgtEl>
                                        <p:attrNameLst>
                                          <p:attrName>style.visibility</p:attrName>
                                        </p:attrNameLst>
                                      </p:cBhvr>
                                      <p:to>
                                        <p:strVal val="hidden"/>
                                      </p:to>
                                    </p:set>
                                  </p:childTnLst>
                                </p:cTn>
                              </p:par>
                              <p:par>
                                <p:cTn id="178" presetID="2" presetClass="exit" presetSubtype="2" fill="hold" nodeType="withEffect">
                                  <p:stCondLst>
                                    <p:cond delay="0"/>
                                  </p:stCondLst>
                                  <p:childTnLst>
                                    <p:anim calcmode="lin" valueType="num">
                                      <p:cBhvr additive="base">
                                        <p:cTn id="179" dur="3000"/>
                                        <p:tgtEl>
                                          <p:spTgt spid="52"/>
                                        </p:tgtEl>
                                        <p:attrNameLst>
                                          <p:attrName>ppt_x</p:attrName>
                                        </p:attrNameLst>
                                      </p:cBhvr>
                                      <p:tavLst>
                                        <p:tav tm="0">
                                          <p:val>
                                            <p:strVal val="ppt_x"/>
                                          </p:val>
                                        </p:tav>
                                        <p:tav tm="100000">
                                          <p:val>
                                            <p:strVal val="1+ppt_w/2"/>
                                          </p:val>
                                        </p:tav>
                                      </p:tavLst>
                                    </p:anim>
                                    <p:anim calcmode="lin" valueType="num">
                                      <p:cBhvr additive="base">
                                        <p:cTn id="180" dur="3000"/>
                                        <p:tgtEl>
                                          <p:spTgt spid="52"/>
                                        </p:tgtEl>
                                        <p:attrNameLst>
                                          <p:attrName>ppt_y</p:attrName>
                                        </p:attrNameLst>
                                      </p:cBhvr>
                                      <p:tavLst>
                                        <p:tav tm="0">
                                          <p:val>
                                            <p:strVal val="ppt_y"/>
                                          </p:val>
                                        </p:tav>
                                        <p:tav tm="100000">
                                          <p:val>
                                            <p:strVal val="ppt_y"/>
                                          </p:val>
                                        </p:tav>
                                      </p:tavLst>
                                    </p:anim>
                                    <p:set>
                                      <p:cBhvr>
                                        <p:cTn id="181" dur="1" fill="hold">
                                          <p:stCondLst>
                                            <p:cond delay="2999"/>
                                          </p:stCondLst>
                                        </p:cTn>
                                        <p:tgtEl>
                                          <p:spTgt spid="52"/>
                                        </p:tgtEl>
                                        <p:attrNameLst>
                                          <p:attrName>style.visibility</p:attrName>
                                        </p:attrNameLst>
                                      </p:cBhvr>
                                      <p:to>
                                        <p:strVal val="hidden"/>
                                      </p:to>
                                    </p:set>
                                  </p:childTnLst>
                                </p:cTn>
                              </p:par>
                              <p:par>
                                <p:cTn id="182" presetID="2" presetClass="exit" presetSubtype="2" fill="hold" nodeType="withEffect">
                                  <p:stCondLst>
                                    <p:cond delay="0"/>
                                  </p:stCondLst>
                                  <p:childTnLst>
                                    <p:anim calcmode="lin" valueType="num">
                                      <p:cBhvr additive="base">
                                        <p:cTn id="183" dur="3000"/>
                                        <p:tgtEl>
                                          <p:spTgt spid="54"/>
                                        </p:tgtEl>
                                        <p:attrNameLst>
                                          <p:attrName>ppt_x</p:attrName>
                                        </p:attrNameLst>
                                      </p:cBhvr>
                                      <p:tavLst>
                                        <p:tav tm="0">
                                          <p:val>
                                            <p:strVal val="ppt_x"/>
                                          </p:val>
                                        </p:tav>
                                        <p:tav tm="100000">
                                          <p:val>
                                            <p:strVal val="1+ppt_w/2"/>
                                          </p:val>
                                        </p:tav>
                                      </p:tavLst>
                                    </p:anim>
                                    <p:anim calcmode="lin" valueType="num">
                                      <p:cBhvr additive="base">
                                        <p:cTn id="184" dur="3000"/>
                                        <p:tgtEl>
                                          <p:spTgt spid="54"/>
                                        </p:tgtEl>
                                        <p:attrNameLst>
                                          <p:attrName>ppt_y</p:attrName>
                                        </p:attrNameLst>
                                      </p:cBhvr>
                                      <p:tavLst>
                                        <p:tav tm="0">
                                          <p:val>
                                            <p:strVal val="ppt_y"/>
                                          </p:val>
                                        </p:tav>
                                        <p:tav tm="100000">
                                          <p:val>
                                            <p:strVal val="ppt_y"/>
                                          </p:val>
                                        </p:tav>
                                      </p:tavLst>
                                    </p:anim>
                                    <p:set>
                                      <p:cBhvr>
                                        <p:cTn id="185" dur="1" fill="hold">
                                          <p:stCondLst>
                                            <p:cond delay="2999"/>
                                          </p:stCondLst>
                                        </p:cTn>
                                        <p:tgtEl>
                                          <p:spTgt spid="54"/>
                                        </p:tgtEl>
                                        <p:attrNameLst>
                                          <p:attrName>style.visibility</p:attrName>
                                        </p:attrNameLst>
                                      </p:cBhvr>
                                      <p:to>
                                        <p:strVal val="hidden"/>
                                      </p:to>
                                    </p:set>
                                  </p:childTnLst>
                                </p:cTn>
                              </p:par>
                              <p:par>
                                <p:cTn id="186" presetID="19" presetClass="exit" presetSubtype="10" fill="hold" nodeType="withEffect">
                                  <p:stCondLst>
                                    <p:cond delay="0"/>
                                  </p:stCondLst>
                                  <p:childTnLst>
                                    <p:anim calcmode="lin" valueType="num">
                                      <p:cBhvr>
                                        <p:cTn id="187" dur="3000"/>
                                        <p:tgtEl>
                                          <p:spTgt spid="31"/>
                                        </p:tgtEl>
                                        <p:attrNameLst>
                                          <p:attrName>ppt_h</p:attrName>
                                        </p:attrNameLst>
                                      </p:cBhvr>
                                      <p:tavLst>
                                        <p:tav tm="0">
                                          <p:val>
                                            <p:strVal val="ppt_h"/>
                                          </p:val>
                                        </p:tav>
                                        <p:tav tm="100000">
                                          <p:val>
                                            <p:strVal val="ppt_h"/>
                                          </p:val>
                                        </p:tav>
                                      </p:tavLst>
                                    </p:anim>
                                    <p:anim calcmode="lin" valueType="num">
                                      <p:cBhvr>
                                        <p:cTn id="188" dur="3000"/>
                                        <p:tgtEl>
                                          <p:spTgt spid="3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9" dur="1" fill="hold">
                                          <p:stCondLst>
                                            <p:cond delay="2999"/>
                                          </p:stCondLst>
                                        </p:cTn>
                                        <p:tgtEl>
                                          <p:spTgt spid="31"/>
                                        </p:tgtEl>
                                        <p:attrNameLst>
                                          <p:attrName>style.visibility</p:attrName>
                                        </p:attrNameLst>
                                      </p:cBhvr>
                                      <p:to>
                                        <p:strVal val="hidden"/>
                                      </p:to>
                                    </p:set>
                                  </p:childTnLst>
                                </p:cTn>
                              </p:par>
                              <p:par>
                                <p:cTn id="190" presetID="19" presetClass="exit" presetSubtype="10" fill="hold" nodeType="withEffect">
                                  <p:stCondLst>
                                    <p:cond delay="0"/>
                                  </p:stCondLst>
                                  <p:childTnLst>
                                    <p:anim calcmode="lin" valueType="num">
                                      <p:cBhvr>
                                        <p:cTn id="191" dur="3000"/>
                                        <p:tgtEl>
                                          <p:spTgt spid="33"/>
                                        </p:tgtEl>
                                        <p:attrNameLst>
                                          <p:attrName>ppt_h</p:attrName>
                                        </p:attrNameLst>
                                      </p:cBhvr>
                                      <p:tavLst>
                                        <p:tav tm="0">
                                          <p:val>
                                            <p:strVal val="ppt_h"/>
                                          </p:val>
                                        </p:tav>
                                        <p:tav tm="100000">
                                          <p:val>
                                            <p:strVal val="ppt_h"/>
                                          </p:val>
                                        </p:tav>
                                      </p:tavLst>
                                    </p:anim>
                                    <p:anim calcmode="lin" valueType="num">
                                      <p:cBhvr>
                                        <p:cTn id="192" dur="3000"/>
                                        <p:tgtEl>
                                          <p:spTgt spid="3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3" dur="1" fill="hold">
                                          <p:stCondLst>
                                            <p:cond delay="2999"/>
                                          </p:stCondLst>
                                        </p:cTn>
                                        <p:tgtEl>
                                          <p:spTgt spid="33"/>
                                        </p:tgtEl>
                                        <p:attrNameLst>
                                          <p:attrName>style.visibility</p:attrName>
                                        </p:attrNameLst>
                                      </p:cBhvr>
                                      <p:to>
                                        <p:strVal val="hidden"/>
                                      </p:to>
                                    </p:set>
                                  </p:childTnLst>
                                </p:cTn>
                              </p:par>
                              <p:par>
                                <p:cTn id="194" presetID="19" presetClass="exit" presetSubtype="10" fill="hold" nodeType="withEffect">
                                  <p:stCondLst>
                                    <p:cond delay="0"/>
                                  </p:stCondLst>
                                  <p:childTnLst>
                                    <p:anim calcmode="lin" valueType="num">
                                      <p:cBhvr>
                                        <p:cTn id="195" dur="3000"/>
                                        <p:tgtEl>
                                          <p:spTgt spid="35"/>
                                        </p:tgtEl>
                                        <p:attrNameLst>
                                          <p:attrName>ppt_h</p:attrName>
                                        </p:attrNameLst>
                                      </p:cBhvr>
                                      <p:tavLst>
                                        <p:tav tm="0">
                                          <p:val>
                                            <p:strVal val="ppt_h"/>
                                          </p:val>
                                        </p:tav>
                                        <p:tav tm="100000">
                                          <p:val>
                                            <p:strVal val="ppt_h"/>
                                          </p:val>
                                        </p:tav>
                                      </p:tavLst>
                                    </p:anim>
                                    <p:anim calcmode="lin" valueType="num">
                                      <p:cBhvr>
                                        <p:cTn id="196" dur="3000"/>
                                        <p:tgtEl>
                                          <p:spTgt spid="3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7" dur="1" fill="hold">
                                          <p:stCondLst>
                                            <p:cond delay="2999"/>
                                          </p:stCondLst>
                                        </p:cTn>
                                        <p:tgtEl>
                                          <p:spTgt spid="35"/>
                                        </p:tgtEl>
                                        <p:attrNameLst>
                                          <p:attrName>style.visibility</p:attrName>
                                        </p:attrNameLst>
                                      </p:cBhvr>
                                      <p:to>
                                        <p:strVal val="hidden"/>
                                      </p:to>
                                    </p:set>
                                  </p:childTnLst>
                                </p:cTn>
                              </p:par>
                              <p:par>
                                <p:cTn id="198" presetID="19" presetClass="exit" presetSubtype="10" fill="hold" nodeType="withEffect">
                                  <p:stCondLst>
                                    <p:cond delay="0"/>
                                  </p:stCondLst>
                                  <p:childTnLst>
                                    <p:anim calcmode="lin" valueType="num">
                                      <p:cBhvr>
                                        <p:cTn id="199" dur="3000"/>
                                        <p:tgtEl>
                                          <p:spTgt spid="37"/>
                                        </p:tgtEl>
                                        <p:attrNameLst>
                                          <p:attrName>ppt_h</p:attrName>
                                        </p:attrNameLst>
                                      </p:cBhvr>
                                      <p:tavLst>
                                        <p:tav tm="0">
                                          <p:val>
                                            <p:strVal val="ppt_h"/>
                                          </p:val>
                                        </p:tav>
                                        <p:tav tm="100000">
                                          <p:val>
                                            <p:strVal val="ppt_h"/>
                                          </p:val>
                                        </p:tav>
                                      </p:tavLst>
                                    </p:anim>
                                    <p:anim calcmode="lin" valueType="num">
                                      <p:cBhvr>
                                        <p:cTn id="200" dur="3000"/>
                                        <p:tgtEl>
                                          <p:spTgt spid="3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1" dur="1" fill="hold">
                                          <p:stCondLst>
                                            <p:cond delay="2999"/>
                                          </p:stCondLst>
                                        </p:cTn>
                                        <p:tgtEl>
                                          <p:spTgt spid="37"/>
                                        </p:tgtEl>
                                        <p:attrNameLst>
                                          <p:attrName>style.visibility</p:attrName>
                                        </p:attrNameLst>
                                      </p:cBhvr>
                                      <p:to>
                                        <p:strVal val="hidden"/>
                                      </p:to>
                                    </p:set>
                                  </p:childTnLst>
                                </p:cTn>
                              </p:par>
                              <p:par>
                                <p:cTn id="202" presetID="19" presetClass="exit" presetSubtype="10" fill="hold" nodeType="withEffect">
                                  <p:stCondLst>
                                    <p:cond delay="0"/>
                                  </p:stCondLst>
                                  <p:childTnLst>
                                    <p:anim calcmode="lin" valueType="num">
                                      <p:cBhvr>
                                        <p:cTn id="203" dur="3000"/>
                                        <p:tgtEl>
                                          <p:spTgt spid="39"/>
                                        </p:tgtEl>
                                        <p:attrNameLst>
                                          <p:attrName>ppt_h</p:attrName>
                                        </p:attrNameLst>
                                      </p:cBhvr>
                                      <p:tavLst>
                                        <p:tav tm="0">
                                          <p:val>
                                            <p:strVal val="ppt_h"/>
                                          </p:val>
                                        </p:tav>
                                        <p:tav tm="100000">
                                          <p:val>
                                            <p:strVal val="ppt_h"/>
                                          </p:val>
                                        </p:tav>
                                      </p:tavLst>
                                    </p:anim>
                                    <p:anim calcmode="lin" valueType="num">
                                      <p:cBhvr>
                                        <p:cTn id="204" dur="3000"/>
                                        <p:tgtEl>
                                          <p:spTgt spid="3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5" dur="1" fill="hold">
                                          <p:stCondLst>
                                            <p:cond delay="2999"/>
                                          </p:stCondLst>
                                        </p:cTn>
                                        <p:tgtEl>
                                          <p:spTgt spid="39"/>
                                        </p:tgtEl>
                                        <p:attrNameLst>
                                          <p:attrName>style.visibility</p:attrName>
                                        </p:attrNameLst>
                                      </p:cBhvr>
                                      <p:to>
                                        <p:strVal val="hidden"/>
                                      </p:to>
                                    </p:set>
                                  </p:childTnLst>
                                </p:cTn>
                              </p:par>
                              <p:par>
                                <p:cTn id="206" presetID="19" presetClass="exit" presetSubtype="10" fill="hold" nodeType="withEffect">
                                  <p:stCondLst>
                                    <p:cond delay="0"/>
                                  </p:stCondLst>
                                  <p:childTnLst>
                                    <p:anim calcmode="lin" valueType="num">
                                      <p:cBhvr>
                                        <p:cTn id="207" dur="3000"/>
                                        <p:tgtEl>
                                          <p:spTgt spid="43"/>
                                        </p:tgtEl>
                                        <p:attrNameLst>
                                          <p:attrName>ppt_h</p:attrName>
                                        </p:attrNameLst>
                                      </p:cBhvr>
                                      <p:tavLst>
                                        <p:tav tm="0">
                                          <p:val>
                                            <p:strVal val="ppt_h"/>
                                          </p:val>
                                        </p:tav>
                                        <p:tav tm="100000">
                                          <p:val>
                                            <p:strVal val="ppt_h"/>
                                          </p:val>
                                        </p:tav>
                                      </p:tavLst>
                                    </p:anim>
                                    <p:anim calcmode="lin" valueType="num">
                                      <p:cBhvr>
                                        <p:cTn id="208" dur="3000"/>
                                        <p:tgtEl>
                                          <p:spTgt spid="4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9" dur="1" fill="hold">
                                          <p:stCondLst>
                                            <p:cond delay="2999"/>
                                          </p:stCondLst>
                                        </p:cTn>
                                        <p:tgtEl>
                                          <p:spTgt spid="43"/>
                                        </p:tgtEl>
                                        <p:attrNameLst>
                                          <p:attrName>style.visibility</p:attrName>
                                        </p:attrNameLst>
                                      </p:cBhvr>
                                      <p:to>
                                        <p:strVal val="hidden"/>
                                      </p:to>
                                    </p:set>
                                  </p:childTnLst>
                                </p:cTn>
                              </p:par>
                              <p:par>
                                <p:cTn id="210" presetID="19" presetClass="exit" presetSubtype="10" fill="hold" nodeType="withEffect">
                                  <p:stCondLst>
                                    <p:cond delay="0"/>
                                  </p:stCondLst>
                                  <p:childTnLst>
                                    <p:anim calcmode="lin" valueType="num">
                                      <p:cBhvr>
                                        <p:cTn id="211" dur="3000"/>
                                        <p:tgtEl>
                                          <p:spTgt spid="44"/>
                                        </p:tgtEl>
                                        <p:attrNameLst>
                                          <p:attrName>ppt_h</p:attrName>
                                        </p:attrNameLst>
                                      </p:cBhvr>
                                      <p:tavLst>
                                        <p:tav tm="0">
                                          <p:val>
                                            <p:strVal val="ppt_h"/>
                                          </p:val>
                                        </p:tav>
                                        <p:tav tm="100000">
                                          <p:val>
                                            <p:strVal val="ppt_h"/>
                                          </p:val>
                                        </p:tav>
                                      </p:tavLst>
                                    </p:anim>
                                    <p:anim calcmode="lin" valueType="num">
                                      <p:cBhvr>
                                        <p:cTn id="212" dur="3000"/>
                                        <p:tgtEl>
                                          <p:spTgt spid="4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3" dur="1" fill="hold">
                                          <p:stCondLst>
                                            <p:cond delay="2999"/>
                                          </p:stCondLst>
                                        </p:cTn>
                                        <p:tgtEl>
                                          <p:spTgt spid="44"/>
                                        </p:tgtEl>
                                        <p:attrNameLst>
                                          <p:attrName>style.visibility</p:attrName>
                                        </p:attrNameLst>
                                      </p:cBhvr>
                                      <p:to>
                                        <p:strVal val="hidden"/>
                                      </p:to>
                                    </p:set>
                                  </p:childTnLst>
                                </p:cTn>
                              </p:par>
                              <p:par>
                                <p:cTn id="214" presetID="19" presetClass="exit" presetSubtype="10" fill="hold" nodeType="withEffect">
                                  <p:stCondLst>
                                    <p:cond delay="0"/>
                                  </p:stCondLst>
                                  <p:childTnLst>
                                    <p:anim calcmode="lin" valueType="num">
                                      <p:cBhvr>
                                        <p:cTn id="215" dur="3000"/>
                                        <p:tgtEl>
                                          <p:spTgt spid="46"/>
                                        </p:tgtEl>
                                        <p:attrNameLst>
                                          <p:attrName>ppt_h</p:attrName>
                                        </p:attrNameLst>
                                      </p:cBhvr>
                                      <p:tavLst>
                                        <p:tav tm="0">
                                          <p:val>
                                            <p:strVal val="ppt_h"/>
                                          </p:val>
                                        </p:tav>
                                        <p:tav tm="100000">
                                          <p:val>
                                            <p:strVal val="ppt_h"/>
                                          </p:val>
                                        </p:tav>
                                      </p:tavLst>
                                    </p:anim>
                                    <p:anim calcmode="lin" valueType="num">
                                      <p:cBhvr>
                                        <p:cTn id="216" dur="3000"/>
                                        <p:tgtEl>
                                          <p:spTgt spid="4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7" dur="1" fill="hold">
                                          <p:stCondLst>
                                            <p:cond delay="2999"/>
                                          </p:stCondLst>
                                        </p:cTn>
                                        <p:tgtEl>
                                          <p:spTgt spid="46"/>
                                        </p:tgtEl>
                                        <p:attrNameLst>
                                          <p:attrName>style.visibility</p:attrName>
                                        </p:attrNameLst>
                                      </p:cBhvr>
                                      <p:to>
                                        <p:strVal val="hidden"/>
                                      </p:to>
                                    </p:set>
                                  </p:childTnLst>
                                </p:cTn>
                              </p:par>
                              <p:par>
                                <p:cTn id="218" presetID="19" presetClass="exit" presetSubtype="10" fill="hold" nodeType="withEffect">
                                  <p:stCondLst>
                                    <p:cond delay="0"/>
                                  </p:stCondLst>
                                  <p:childTnLst>
                                    <p:anim calcmode="lin" valueType="num">
                                      <p:cBhvr>
                                        <p:cTn id="219" dur="3000"/>
                                        <p:tgtEl>
                                          <p:spTgt spid="48"/>
                                        </p:tgtEl>
                                        <p:attrNameLst>
                                          <p:attrName>ppt_h</p:attrName>
                                        </p:attrNameLst>
                                      </p:cBhvr>
                                      <p:tavLst>
                                        <p:tav tm="0">
                                          <p:val>
                                            <p:strVal val="ppt_h"/>
                                          </p:val>
                                        </p:tav>
                                        <p:tav tm="100000">
                                          <p:val>
                                            <p:strVal val="ppt_h"/>
                                          </p:val>
                                        </p:tav>
                                      </p:tavLst>
                                    </p:anim>
                                    <p:anim calcmode="lin" valueType="num">
                                      <p:cBhvr>
                                        <p:cTn id="220" dur="3000"/>
                                        <p:tgtEl>
                                          <p:spTgt spid="4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1" dur="1" fill="hold">
                                          <p:stCondLst>
                                            <p:cond delay="2999"/>
                                          </p:stCondLst>
                                        </p:cTn>
                                        <p:tgtEl>
                                          <p:spTgt spid="48"/>
                                        </p:tgtEl>
                                        <p:attrNameLst>
                                          <p:attrName>style.visibility</p:attrName>
                                        </p:attrNameLst>
                                      </p:cBhvr>
                                      <p:to>
                                        <p:strVal val="hidden"/>
                                      </p:to>
                                    </p:set>
                                  </p:childTnLst>
                                </p:cTn>
                              </p:par>
                              <p:par>
                                <p:cTn id="222" presetID="19" presetClass="exit" presetSubtype="10" fill="hold" nodeType="withEffect">
                                  <p:stCondLst>
                                    <p:cond delay="0"/>
                                  </p:stCondLst>
                                  <p:childTnLst>
                                    <p:anim calcmode="lin" valueType="num">
                                      <p:cBhvr>
                                        <p:cTn id="223" dur="3000"/>
                                        <p:tgtEl>
                                          <p:spTgt spid="50"/>
                                        </p:tgtEl>
                                        <p:attrNameLst>
                                          <p:attrName>ppt_h</p:attrName>
                                        </p:attrNameLst>
                                      </p:cBhvr>
                                      <p:tavLst>
                                        <p:tav tm="0">
                                          <p:val>
                                            <p:strVal val="ppt_h"/>
                                          </p:val>
                                        </p:tav>
                                        <p:tav tm="100000">
                                          <p:val>
                                            <p:strVal val="ppt_h"/>
                                          </p:val>
                                        </p:tav>
                                      </p:tavLst>
                                    </p:anim>
                                    <p:anim calcmode="lin" valueType="num">
                                      <p:cBhvr>
                                        <p:cTn id="224" dur="3000"/>
                                        <p:tgtEl>
                                          <p:spTgt spid="5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5" dur="1" fill="hold">
                                          <p:stCondLst>
                                            <p:cond delay="2999"/>
                                          </p:stCondLst>
                                        </p:cTn>
                                        <p:tgtEl>
                                          <p:spTgt spid="50"/>
                                        </p:tgtEl>
                                        <p:attrNameLst>
                                          <p:attrName>style.visibility</p:attrName>
                                        </p:attrNameLst>
                                      </p:cBhvr>
                                      <p:to>
                                        <p:strVal val="hidden"/>
                                      </p:to>
                                    </p:set>
                                  </p:childTnLst>
                                </p:cTn>
                              </p:par>
                              <p:par>
                                <p:cTn id="226" presetID="19" presetClass="exit" presetSubtype="10" fill="hold" nodeType="withEffect">
                                  <p:stCondLst>
                                    <p:cond delay="0"/>
                                  </p:stCondLst>
                                  <p:childTnLst>
                                    <p:anim calcmode="lin" valueType="num">
                                      <p:cBhvr>
                                        <p:cTn id="227" dur="3000"/>
                                        <p:tgtEl>
                                          <p:spTgt spid="52"/>
                                        </p:tgtEl>
                                        <p:attrNameLst>
                                          <p:attrName>ppt_h</p:attrName>
                                        </p:attrNameLst>
                                      </p:cBhvr>
                                      <p:tavLst>
                                        <p:tav tm="0">
                                          <p:val>
                                            <p:strVal val="ppt_h"/>
                                          </p:val>
                                        </p:tav>
                                        <p:tav tm="100000">
                                          <p:val>
                                            <p:strVal val="ppt_h"/>
                                          </p:val>
                                        </p:tav>
                                      </p:tavLst>
                                    </p:anim>
                                    <p:anim calcmode="lin" valueType="num">
                                      <p:cBhvr>
                                        <p:cTn id="228" dur="3000"/>
                                        <p:tgtEl>
                                          <p:spTgt spid="5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9" dur="1" fill="hold">
                                          <p:stCondLst>
                                            <p:cond delay="2999"/>
                                          </p:stCondLst>
                                        </p:cTn>
                                        <p:tgtEl>
                                          <p:spTgt spid="52"/>
                                        </p:tgtEl>
                                        <p:attrNameLst>
                                          <p:attrName>style.visibility</p:attrName>
                                        </p:attrNameLst>
                                      </p:cBhvr>
                                      <p:to>
                                        <p:strVal val="hidden"/>
                                      </p:to>
                                    </p:set>
                                  </p:childTnLst>
                                </p:cTn>
                              </p:par>
                              <p:par>
                                <p:cTn id="230" presetID="19" presetClass="exit" presetSubtype="10" fill="hold" nodeType="withEffect">
                                  <p:stCondLst>
                                    <p:cond delay="0"/>
                                  </p:stCondLst>
                                  <p:childTnLst>
                                    <p:anim calcmode="lin" valueType="num">
                                      <p:cBhvr>
                                        <p:cTn id="231" dur="3000"/>
                                        <p:tgtEl>
                                          <p:spTgt spid="54"/>
                                        </p:tgtEl>
                                        <p:attrNameLst>
                                          <p:attrName>ppt_h</p:attrName>
                                        </p:attrNameLst>
                                      </p:cBhvr>
                                      <p:tavLst>
                                        <p:tav tm="0">
                                          <p:val>
                                            <p:strVal val="ppt_h"/>
                                          </p:val>
                                        </p:tav>
                                        <p:tav tm="100000">
                                          <p:val>
                                            <p:strVal val="ppt_h"/>
                                          </p:val>
                                        </p:tav>
                                      </p:tavLst>
                                    </p:anim>
                                    <p:anim calcmode="lin" valueType="num">
                                      <p:cBhvr>
                                        <p:cTn id="232" dur="3000"/>
                                        <p:tgtEl>
                                          <p:spTgt spid="5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3" dur="1" fill="hold">
                                          <p:stCondLst>
                                            <p:cond delay="2999"/>
                                          </p:stCondLst>
                                        </p:cTn>
                                        <p:tgtEl>
                                          <p:spTgt spid="54"/>
                                        </p:tgtEl>
                                        <p:attrNameLst>
                                          <p:attrName>style.visibility</p:attrName>
                                        </p:attrNameLst>
                                      </p:cBhvr>
                                      <p:to>
                                        <p:strVal val="hidden"/>
                                      </p:to>
                                    </p:set>
                                  </p:childTnLst>
                                </p:cTn>
                              </p:par>
                              <p:par>
                                <p:cTn id="234" presetID="17" presetClass="entr" presetSubtype="10" fill="hold" nodeType="withEffect">
                                  <p:stCondLst>
                                    <p:cond delay="0"/>
                                  </p:stCondLst>
                                  <p:childTnLst>
                                    <p:set>
                                      <p:cBhvr>
                                        <p:cTn id="235" dur="1" fill="hold">
                                          <p:stCondLst>
                                            <p:cond delay="0"/>
                                          </p:stCondLst>
                                        </p:cTn>
                                        <p:tgtEl>
                                          <p:spTgt spid="4"/>
                                        </p:tgtEl>
                                        <p:attrNameLst>
                                          <p:attrName>style.visibility</p:attrName>
                                        </p:attrNameLst>
                                      </p:cBhvr>
                                      <p:to>
                                        <p:strVal val="visible"/>
                                      </p:to>
                                    </p:set>
                                    <p:anim calcmode="lin" valueType="num">
                                      <p:cBhvr>
                                        <p:cTn id="236" dur="3000" fill="hold"/>
                                        <p:tgtEl>
                                          <p:spTgt spid="4"/>
                                        </p:tgtEl>
                                        <p:attrNameLst>
                                          <p:attrName>ppt_w</p:attrName>
                                        </p:attrNameLst>
                                      </p:cBhvr>
                                      <p:tavLst>
                                        <p:tav tm="0">
                                          <p:val>
                                            <p:fltVal val="0"/>
                                          </p:val>
                                        </p:tav>
                                        <p:tav tm="100000">
                                          <p:val>
                                            <p:strVal val="#ppt_w"/>
                                          </p:val>
                                        </p:tav>
                                      </p:tavLst>
                                    </p:anim>
                                    <p:anim calcmode="lin" valueType="num">
                                      <p:cBhvr>
                                        <p:cTn id="237" dur="3000" fill="hold"/>
                                        <p:tgtEl>
                                          <p:spTgt spid="4"/>
                                        </p:tgtEl>
                                        <p:attrNameLst>
                                          <p:attrName>ppt_h</p:attrName>
                                        </p:attrNameLst>
                                      </p:cBhvr>
                                      <p:tavLst>
                                        <p:tav tm="0">
                                          <p:val>
                                            <p:strVal val="#ppt_h"/>
                                          </p:val>
                                        </p:tav>
                                        <p:tav tm="100000">
                                          <p:val>
                                            <p:strVal val="#ppt_h"/>
                                          </p:val>
                                        </p:tav>
                                      </p:tavLst>
                                    </p:anim>
                                  </p:childTnLst>
                                </p:cTn>
                              </p:par>
                              <p:par>
                                <p:cTn id="238" presetID="16" presetClass="entr" presetSubtype="37" fill="hold" nodeType="withEffect">
                                  <p:stCondLst>
                                    <p:cond delay="0"/>
                                  </p:stCondLst>
                                  <p:childTnLst>
                                    <p:set>
                                      <p:cBhvr>
                                        <p:cTn id="239" dur="1" fill="hold">
                                          <p:stCondLst>
                                            <p:cond delay="0"/>
                                          </p:stCondLst>
                                        </p:cTn>
                                        <p:tgtEl>
                                          <p:spTgt spid="4"/>
                                        </p:tgtEl>
                                        <p:attrNameLst>
                                          <p:attrName>style.visibility</p:attrName>
                                        </p:attrNameLst>
                                      </p:cBhvr>
                                      <p:to>
                                        <p:strVal val="visible"/>
                                      </p:to>
                                    </p:set>
                                    <p:animEffect transition="in" filter="barn(outVertical)">
                                      <p:cBhvr>
                                        <p:cTn id="240" dur="3000"/>
                                        <p:tgtEl>
                                          <p:spTgt spid="4"/>
                                        </p:tgtEl>
                                      </p:cBhvr>
                                    </p:animEffect>
                                  </p:childTnLst>
                                </p:cTn>
                              </p:par>
                            </p:childTnLst>
                          </p:cTn>
                        </p:par>
                        <p:par>
                          <p:cTn id="241" fill="hold">
                            <p:stCondLst>
                              <p:cond delay="6000"/>
                            </p:stCondLst>
                            <p:childTnLst>
                              <p:par>
                                <p:cTn id="242" presetID="40" presetClass="entr" presetSubtype="0" fill="hold" grpId="0" nodeType="afterEffect">
                                  <p:stCondLst>
                                    <p:cond delay="0"/>
                                  </p:stCondLst>
                                  <p:iterate type="lt">
                                    <p:tmPct val="10000"/>
                                  </p:iterate>
                                  <p:childTnLst>
                                    <p:set>
                                      <p:cBhvr>
                                        <p:cTn id="243" dur="1" fill="hold">
                                          <p:stCondLst>
                                            <p:cond delay="0"/>
                                          </p:stCondLst>
                                        </p:cTn>
                                        <p:tgtEl>
                                          <p:spTgt spid="15"/>
                                        </p:tgtEl>
                                        <p:attrNameLst>
                                          <p:attrName>style.visibility</p:attrName>
                                        </p:attrNameLst>
                                      </p:cBhvr>
                                      <p:to>
                                        <p:strVal val="visible"/>
                                      </p:to>
                                    </p:set>
                                    <p:animEffect transition="in" filter="fade">
                                      <p:cBhvr>
                                        <p:cTn id="244" dur="1000"/>
                                        <p:tgtEl>
                                          <p:spTgt spid="15"/>
                                        </p:tgtEl>
                                      </p:cBhvr>
                                    </p:animEffect>
                                    <p:anim calcmode="lin" valueType="num">
                                      <p:cBhvr>
                                        <p:cTn id="245" dur="1000" fill="hold"/>
                                        <p:tgtEl>
                                          <p:spTgt spid="15"/>
                                        </p:tgtEl>
                                        <p:attrNameLst>
                                          <p:attrName>ppt_x</p:attrName>
                                        </p:attrNameLst>
                                      </p:cBhvr>
                                      <p:tavLst>
                                        <p:tav tm="0">
                                          <p:val>
                                            <p:strVal val="#ppt_x-.1"/>
                                          </p:val>
                                        </p:tav>
                                        <p:tav tm="100000">
                                          <p:val>
                                            <p:strVal val="#ppt_x"/>
                                          </p:val>
                                        </p:tav>
                                      </p:tavLst>
                                    </p:anim>
                                    <p:anim calcmode="lin" valueType="num">
                                      <p:cBhvr>
                                        <p:cTn id="246"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Swimming-Tiger-Animal-Widescreen-Wallpaper.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Triángulo isósceles"/>
          <p:cNvSpPr/>
          <p:nvPr/>
        </p:nvSpPr>
        <p:spPr>
          <a:xfrm rot="5400000">
            <a:off x="92075" y="2765425"/>
            <a:ext cx="1792288" cy="1976438"/>
          </a:xfrm>
          <a:prstGeom prst="triangle">
            <a:avLst/>
          </a:prstGeom>
          <a:noFill/>
          <a:ln w="57150">
            <a:solidFill>
              <a:schemeClr val="accent3">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Triángulo isósceles"/>
          <p:cNvSpPr/>
          <p:nvPr/>
        </p:nvSpPr>
        <p:spPr>
          <a:xfrm rot="5400000">
            <a:off x="92075" y="979488"/>
            <a:ext cx="1792287" cy="1976438"/>
          </a:xfrm>
          <a:prstGeom prst="triangle">
            <a:avLst/>
          </a:prstGeom>
          <a:noFill/>
          <a:ln w="57150">
            <a:solidFill>
              <a:schemeClr val="accent3">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Triángulo isósceles"/>
          <p:cNvSpPr/>
          <p:nvPr/>
        </p:nvSpPr>
        <p:spPr>
          <a:xfrm rot="16200000">
            <a:off x="7259638" y="979488"/>
            <a:ext cx="1792287" cy="1976437"/>
          </a:xfrm>
          <a:prstGeom prst="triangle">
            <a:avLst/>
          </a:prstGeom>
          <a:noFill/>
          <a:ln w="57150">
            <a:solidFill>
              <a:schemeClr val="accent3">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Triángulo isósceles"/>
          <p:cNvSpPr/>
          <p:nvPr/>
        </p:nvSpPr>
        <p:spPr>
          <a:xfrm rot="16200000">
            <a:off x="7259638" y="2706688"/>
            <a:ext cx="1792287" cy="1976437"/>
          </a:xfrm>
          <a:prstGeom prst="triangle">
            <a:avLst/>
          </a:prstGeom>
          <a:noFill/>
          <a:ln w="57150">
            <a:solidFill>
              <a:schemeClr val="accent3">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Triángulo isósceles"/>
          <p:cNvSpPr/>
          <p:nvPr/>
        </p:nvSpPr>
        <p:spPr>
          <a:xfrm rot="5400000">
            <a:off x="2163763" y="2825750"/>
            <a:ext cx="1792288" cy="1976437"/>
          </a:xfrm>
          <a:prstGeom prst="triangle">
            <a:avLst/>
          </a:prstGeom>
          <a:noFill/>
          <a:ln w="57150">
            <a:solidFill>
              <a:schemeClr val="accent3">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Triángulo isósceles"/>
          <p:cNvSpPr/>
          <p:nvPr/>
        </p:nvSpPr>
        <p:spPr>
          <a:xfrm rot="5400000">
            <a:off x="2163763" y="979488"/>
            <a:ext cx="1792287" cy="1976437"/>
          </a:xfrm>
          <a:prstGeom prst="triangle">
            <a:avLst/>
          </a:prstGeom>
          <a:noFill/>
          <a:ln w="57150">
            <a:solidFill>
              <a:schemeClr val="accent3">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Triángulo isósceles"/>
          <p:cNvSpPr/>
          <p:nvPr/>
        </p:nvSpPr>
        <p:spPr>
          <a:xfrm rot="16200000">
            <a:off x="5092700" y="979488"/>
            <a:ext cx="1792287" cy="1976438"/>
          </a:xfrm>
          <a:prstGeom prst="triangle">
            <a:avLst/>
          </a:prstGeom>
          <a:noFill/>
          <a:ln w="57150">
            <a:solidFill>
              <a:schemeClr val="accent3">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Triángulo isósceles"/>
          <p:cNvSpPr/>
          <p:nvPr/>
        </p:nvSpPr>
        <p:spPr>
          <a:xfrm rot="16200000">
            <a:off x="5092700" y="2706688"/>
            <a:ext cx="1792287" cy="1976438"/>
          </a:xfrm>
          <a:prstGeom prst="triangle">
            <a:avLst/>
          </a:prstGeom>
          <a:noFill/>
          <a:ln w="57150">
            <a:solidFill>
              <a:schemeClr val="accent3">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CuadroTexto"/>
          <p:cNvSpPr txBox="1"/>
          <p:nvPr/>
        </p:nvSpPr>
        <p:spPr>
          <a:xfrm>
            <a:off x="467544" y="4585692"/>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Este parque ofrece una gran cantidad de atracciones para todos los visitantes, además de su impresionante historia que lo convierte en un lugar lleno de cultura y patrimonio.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25000">
        <p14:vortex dir="r"/>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1+#ppt_w/2"/>
                                          </p:val>
                                        </p:tav>
                                        <p:tav tm="100000">
                                          <p:val>
                                            <p:strVal val="#ppt_x"/>
                                          </p:val>
                                        </p:tav>
                                      </p:tavLst>
                                    </p:anim>
                                    <p:anim calcmode="lin" valueType="num">
                                      <p:cBhvr additive="base">
                                        <p:cTn id="8" dur="30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3000" fill="hold"/>
                                        <p:tgtEl>
                                          <p:spTgt spid="6"/>
                                        </p:tgtEl>
                                        <p:attrNameLst>
                                          <p:attrName>ppt_x</p:attrName>
                                        </p:attrNameLst>
                                      </p:cBhvr>
                                      <p:tavLst>
                                        <p:tav tm="0">
                                          <p:val>
                                            <p:strVal val="1+#ppt_w/2"/>
                                          </p:val>
                                        </p:tav>
                                        <p:tav tm="100000">
                                          <p:val>
                                            <p:strVal val="#ppt_x"/>
                                          </p:val>
                                        </p:tav>
                                      </p:tavLst>
                                    </p:anim>
                                    <p:anim calcmode="lin" valueType="num">
                                      <p:cBhvr additive="base">
                                        <p:cTn id="12" dur="3000" fill="hold"/>
                                        <p:tgtEl>
                                          <p:spTgt spid="6"/>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3000" fill="hold"/>
                                        <p:tgtEl>
                                          <p:spTgt spid="9"/>
                                        </p:tgtEl>
                                        <p:attrNameLst>
                                          <p:attrName>ppt_x</p:attrName>
                                        </p:attrNameLst>
                                      </p:cBhvr>
                                      <p:tavLst>
                                        <p:tav tm="0">
                                          <p:val>
                                            <p:strVal val="1+#ppt_w/2"/>
                                          </p:val>
                                        </p:tav>
                                        <p:tav tm="100000">
                                          <p:val>
                                            <p:strVal val="#ppt_x"/>
                                          </p:val>
                                        </p:tav>
                                      </p:tavLst>
                                    </p:anim>
                                    <p:anim calcmode="lin" valueType="num">
                                      <p:cBhvr additive="base">
                                        <p:cTn id="16" dur="3000" fill="hold"/>
                                        <p:tgtEl>
                                          <p:spTgt spid="9"/>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3000" fill="hold"/>
                                        <p:tgtEl>
                                          <p:spTgt spid="10"/>
                                        </p:tgtEl>
                                        <p:attrNameLst>
                                          <p:attrName>ppt_x</p:attrName>
                                        </p:attrNameLst>
                                      </p:cBhvr>
                                      <p:tavLst>
                                        <p:tav tm="0">
                                          <p:val>
                                            <p:strVal val="1+#ppt_w/2"/>
                                          </p:val>
                                        </p:tav>
                                        <p:tav tm="100000">
                                          <p:val>
                                            <p:strVal val="#ppt_x"/>
                                          </p:val>
                                        </p:tav>
                                      </p:tavLst>
                                    </p:anim>
                                    <p:anim calcmode="lin" valueType="num">
                                      <p:cBhvr additive="base">
                                        <p:cTn id="20" dur="3000" fill="hold"/>
                                        <p:tgtEl>
                                          <p:spTgt spid="10"/>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3000" fill="hold"/>
                                        <p:tgtEl>
                                          <p:spTgt spid="7"/>
                                        </p:tgtEl>
                                        <p:attrNameLst>
                                          <p:attrName>ppt_x</p:attrName>
                                        </p:attrNameLst>
                                      </p:cBhvr>
                                      <p:tavLst>
                                        <p:tav tm="0">
                                          <p:val>
                                            <p:strVal val="0-#ppt_w/2"/>
                                          </p:val>
                                        </p:tav>
                                        <p:tav tm="100000">
                                          <p:val>
                                            <p:strVal val="#ppt_x"/>
                                          </p:val>
                                        </p:tav>
                                      </p:tavLst>
                                    </p:anim>
                                    <p:anim calcmode="lin" valueType="num">
                                      <p:cBhvr additive="base">
                                        <p:cTn id="24" dur="3000" fill="hold"/>
                                        <p:tgtEl>
                                          <p:spTgt spid="7"/>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additive="base">
                                        <p:cTn id="27" dur="3000" fill="hold"/>
                                        <p:tgtEl>
                                          <p:spTgt spid="8"/>
                                        </p:tgtEl>
                                        <p:attrNameLst>
                                          <p:attrName>ppt_x</p:attrName>
                                        </p:attrNameLst>
                                      </p:cBhvr>
                                      <p:tavLst>
                                        <p:tav tm="0">
                                          <p:val>
                                            <p:strVal val="0-#ppt_w/2"/>
                                          </p:val>
                                        </p:tav>
                                        <p:tav tm="100000">
                                          <p:val>
                                            <p:strVal val="#ppt_x"/>
                                          </p:val>
                                        </p:tav>
                                      </p:tavLst>
                                    </p:anim>
                                    <p:anim calcmode="lin" valueType="num">
                                      <p:cBhvr additive="base">
                                        <p:cTn id="28" dur="3000" fill="hold"/>
                                        <p:tgtEl>
                                          <p:spTgt spid="8"/>
                                        </p:tgtEl>
                                        <p:attrNameLst>
                                          <p:attrName>ppt_y</p:attrName>
                                        </p:attrNameLst>
                                      </p:cBhvr>
                                      <p:tavLst>
                                        <p:tav tm="0">
                                          <p:val>
                                            <p:strVal val="#ppt_y"/>
                                          </p:val>
                                        </p:tav>
                                        <p:tav tm="100000">
                                          <p:val>
                                            <p:strVal val="#ppt_y"/>
                                          </p:val>
                                        </p:tav>
                                      </p:tavLst>
                                    </p:anim>
                                  </p:childTnLst>
                                </p:cTn>
                              </p:par>
                              <p:par>
                                <p:cTn id="29" presetID="2" presetClass="entr" presetSubtype="8"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3000" fill="hold"/>
                                        <p:tgtEl>
                                          <p:spTgt spid="11"/>
                                        </p:tgtEl>
                                        <p:attrNameLst>
                                          <p:attrName>ppt_x</p:attrName>
                                        </p:attrNameLst>
                                      </p:cBhvr>
                                      <p:tavLst>
                                        <p:tav tm="0">
                                          <p:val>
                                            <p:strVal val="0-#ppt_w/2"/>
                                          </p:val>
                                        </p:tav>
                                        <p:tav tm="100000">
                                          <p:val>
                                            <p:strVal val="#ppt_x"/>
                                          </p:val>
                                        </p:tav>
                                      </p:tavLst>
                                    </p:anim>
                                    <p:anim calcmode="lin" valueType="num">
                                      <p:cBhvr additive="base">
                                        <p:cTn id="32" dur="3000" fill="hold"/>
                                        <p:tgtEl>
                                          <p:spTgt spid="11"/>
                                        </p:tgtEl>
                                        <p:attrNameLst>
                                          <p:attrName>ppt_y</p:attrName>
                                        </p:attrNameLst>
                                      </p:cBhvr>
                                      <p:tavLst>
                                        <p:tav tm="0">
                                          <p:val>
                                            <p:strVal val="#ppt_y"/>
                                          </p:val>
                                        </p:tav>
                                        <p:tav tm="100000">
                                          <p:val>
                                            <p:strVal val="#ppt_y"/>
                                          </p:val>
                                        </p:tav>
                                      </p:tavLst>
                                    </p:anim>
                                  </p:childTnLst>
                                </p:cTn>
                              </p:par>
                              <p:par>
                                <p:cTn id="33" presetID="2" presetClass="entr" presetSubtype="8" fill="hold"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3000" fill="hold"/>
                                        <p:tgtEl>
                                          <p:spTgt spid="12"/>
                                        </p:tgtEl>
                                        <p:attrNameLst>
                                          <p:attrName>ppt_x</p:attrName>
                                        </p:attrNameLst>
                                      </p:cBhvr>
                                      <p:tavLst>
                                        <p:tav tm="0">
                                          <p:val>
                                            <p:strVal val="0-#ppt_w/2"/>
                                          </p:val>
                                        </p:tav>
                                        <p:tav tm="100000">
                                          <p:val>
                                            <p:strVal val="#ppt_x"/>
                                          </p:val>
                                        </p:tav>
                                      </p:tavLst>
                                    </p:anim>
                                    <p:anim calcmode="lin" valueType="num">
                                      <p:cBhvr additive="base">
                                        <p:cTn id="36" dur="3000" fill="hold"/>
                                        <p:tgtEl>
                                          <p:spTgt spid="12"/>
                                        </p:tgtEl>
                                        <p:attrNameLst>
                                          <p:attrName>ppt_y</p:attrName>
                                        </p:attrNameLst>
                                      </p:cBhvr>
                                      <p:tavLst>
                                        <p:tav tm="0">
                                          <p:val>
                                            <p:strVal val="#ppt_y"/>
                                          </p:val>
                                        </p:tav>
                                        <p:tav tm="100000">
                                          <p:val>
                                            <p:strVal val="#ppt_y"/>
                                          </p:val>
                                        </p:tav>
                                      </p:tavLst>
                                    </p:anim>
                                  </p:childTnLst>
                                </p:cTn>
                              </p:par>
                              <p:par>
                                <p:cTn id="37" presetID="16" presetClass="entr" presetSubtype="42" fill="hold" nodeType="withEffect">
                                  <p:stCondLst>
                                    <p:cond delay="0"/>
                                  </p:stCondLst>
                                  <p:childTnLst>
                                    <p:set>
                                      <p:cBhvr>
                                        <p:cTn id="38" dur="1" fill="hold">
                                          <p:stCondLst>
                                            <p:cond delay="0"/>
                                          </p:stCondLst>
                                        </p:cTn>
                                        <p:tgtEl>
                                          <p:spTgt spid="5"/>
                                        </p:tgtEl>
                                        <p:attrNameLst>
                                          <p:attrName>style.visibility</p:attrName>
                                        </p:attrNameLst>
                                      </p:cBhvr>
                                      <p:to>
                                        <p:strVal val="visible"/>
                                      </p:to>
                                    </p:set>
                                    <p:animEffect transition="in" filter="barn(outHorizontal)">
                                      <p:cBhvr>
                                        <p:cTn id="39" dur="3000"/>
                                        <p:tgtEl>
                                          <p:spTgt spid="5"/>
                                        </p:tgtEl>
                                      </p:cBhvr>
                                    </p:animEffect>
                                  </p:childTnLst>
                                </p:cTn>
                              </p:par>
                              <p:par>
                                <p:cTn id="40" presetID="16" presetClass="entr" presetSubtype="42" fill="hold" nodeType="withEffect">
                                  <p:stCondLst>
                                    <p:cond delay="0"/>
                                  </p:stCondLst>
                                  <p:childTnLst>
                                    <p:set>
                                      <p:cBhvr>
                                        <p:cTn id="41" dur="1" fill="hold">
                                          <p:stCondLst>
                                            <p:cond delay="0"/>
                                          </p:stCondLst>
                                        </p:cTn>
                                        <p:tgtEl>
                                          <p:spTgt spid="6"/>
                                        </p:tgtEl>
                                        <p:attrNameLst>
                                          <p:attrName>style.visibility</p:attrName>
                                        </p:attrNameLst>
                                      </p:cBhvr>
                                      <p:to>
                                        <p:strVal val="visible"/>
                                      </p:to>
                                    </p:set>
                                    <p:animEffect transition="in" filter="barn(outHorizontal)">
                                      <p:cBhvr>
                                        <p:cTn id="42" dur="3000"/>
                                        <p:tgtEl>
                                          <p:spTgt spid="6"/>
                                        </p:tgtEl>
                                      </p:cBhvr>
                                    </p:animEffect>
                                  </p:childTnLst>
                                </p:cTn>
                              </p:par>
                              <p:par>
                                <p:cTn id="43" presetID="16" presetClass="entr" presetSubtype="42" fill="hold" nodeType="withEffect">
                                  <p:stCondLst>
                                    <p:cond delay="0"/>
                                  </p:stCondLst>
                                  <p:childTnLst>
                                    <p:set>
                                      <p:cBhvr>
                                        <p:cTn id="44" dur="1" fill="hold">
                                          <p:stCondLst>
                                            <p:cond delay="0"/>
                                          </p:stCondLst>
                                        </p:cTn>
                                        <p:tgtEl>
                                          <p:spTgt spid="7"/>
                                        </p:tgtEl>
                                        <p:attrNameLst>
                                          <p:attrName>style.visibility</p:attrName>
                                        </p:attrNameLst>
                                      </p:cBhvr>
                                      <p:to>
                                        <p:strVal val="visible"/>
                                      </p:to>
                                    </p:set>
                                    <p:animEffect transition="in" filter="barn(outHorizontal)">
                                      <p:cBhvr>
                                        <p:cTn id="45" dur="3000"/>
                                        <p:tgtEl>
                                          <p:spTgt spid="7"/>
                                        </p:tgtEl>
                                      </p:cBhvr>
                                    </p:animEffect>
                                  </p:childTnLst>
                                </p:cTn>
                              </p:par>
                              <p:par>
                                <p:cTn id="46" presetID="16" presetClass="entr" presetSubtype="42" fill="hold" nodeType="withEffect">
                                  <p:stCondLst>
                                    <p:cond delay="0"/>
                                  </p:stCondLst>
                                  <p:childTnLst>
                                    <p:set>
                                      <p:cBhvr>
                                        <p:cTn id="47" dur="1" fill="hold">
                                          <p:stCondLst>
                                            <p:cond delay="0"/>
                                          </p:stCondLst>
                                        </p:cTn>
                                        <p:tgtEl>
                                          <p:spTgt spid="8"/>
                                        </p:tgtEl>
                                        <p:attrNameLst>
                                          <p:attrName>style.visibility</p:attrName>
                                        </p:attrNameLst>
                                      </p:cBhvr>
                                      <p:to>
                                        <p:strVal val="visible"/>
                                      </p:to>
                                    </p:set>
                                    <p:animEffect transition="in" filter="barn(outHorizontal)">
                                      <p:cBhvr>
                                        <p:cTn id="48" dur="3000"/>
                                        <p:tgtEl>
                                          <p:spTgt spid="8"/>
                                        </p:tgtEl>
                                      </p:cBhvr>
                                    </p:animEffect>
                                  </p:childTnLst>
                                </p:cTn>
                              </p:par>
                              <p:par>
                                <p:cTn id="49" presetID="16" presetClass="entr" presetSubtype="42" fill="hold" nodeType="withEffect">
                                  <p:stCondLst>
                                    <p:cond delay="0"/>
                                  </p:stCondLst>
                                  <p:childTnLst>
                                    <p:set>
                                      <p:cBhvr>
                                        <p:cTn id="50" dur="1" fill="hold">
                                          <p:stCondLst>
                                            <p:cond delay="0"/>
                                          </p:stCondLst>
                                        </p:cTn>
                                        <p:tgtEl>
                                          <p:spTgt spid="9"/>
                                        </p:tgtEl>
                                        <p:attrNameLst>
                                          <p:attrName>style.visibility</p:attrName>
                                        </p:attrNameLst>
                                      </p:cBhvr>
                                      <p:to>
                                        <p:strVal val="visible"/>
                                      </p:to>
                                    </p:set>
                                    <p:animEffect transition="in" filter="barn(outHorizontal)">
                                      <p:cBhvr>
                                        <p:cTn id="51" dur="3000"/>
                                        <p:tgtEl>
                                          <p:spTgt spid="9"/>
                                        </p:tgtEl>
                                      </p:cBhvr>
                                    </p:animEffect>
                                  </p:childTnLst>
                                </p:cTn>
                              </p:par>
                              <p:par>
                                <p:cTn id="52" presetID="16" presetClass="entr" presetSubtype="42" fill="hold" nodeType="withEffect">
                                  <p:stCondLst>
                                    <p:cond delay="0"/>
                                  </p:stCondLst>
                                  <p:childTnLst>
                                    <p:set>
                                      <p:cBhvr>
                                        <p:cTn id="53" dur="1" fill="hold">
                                          <p:stCondLst>
                                            <p:cond delay="0"/>
                                          </p:stCondLst>
                                        </p:cTn>
                                        <p:tgtEl>
                                          <p:spTgt spid="10"/>
                                        </p:tgtEl>
                                        <p:attrNameLst>
                                          <p:attrName>style.visibility</p:attrName>
                                        </p:attrNameLst>
                                      </p:cBhvr>
                                      <p:to>
                                        <p:strVal val="visible"/>
                                      </p:to>
                                    </p:set>
                                    <p:animEffect transition="in" filter="barn(outHorizontal)">
                                      <p:cBhvr>
                                        <p:cTn id="54" dur="3000"/>
                                        <p:tgtEl>
                                          <p:spTgt spid="10"/>
                                        </p:tgtEl>
                                      </p:cBhvr>
                                    </p:animEffect>
                                  </p:childTnLst>
                                </p:cTn>
                              </p:par>
                              <p:par>
                                <p:cTn id="55" presetID="16" presetClass="entr" presetSubtype="42" fill="hold" nodeType="withEffect">
                                  <p:stCondLst>
                                    <p:cond delay="0"/>
                                  </p:stCondLst>
                                  <p:childTnLst>
                                    <p:set>
                                      <p:cBhvr>
                                        <p:cTn id="56" dur="1" fill="hold">
                                          <p:stCondLst>
                                            <p:cond delay="0"/>
                                          </p:stCondLst>
                                        </p:cTn>
                                        <p:tgtEl>
                                          <p:spTgt spid="11"/>
                                        </p:tgtEl>
                                        <p:attrNameLst>
                                          <p:attrName>style.visibility</p:attrName>
                                        </p:attrNameLst>
                                      </p:cBhvr>
                                      <p:to>
                                        <p:strVal val="visible"/>
                                      </p:to>
                                    </p:set>
                                    <p:animEffect transition="in" filter="barn(outHorizontal)">
                                      <p:cBhvr>
                                        <p:cTn id="57" dur="3000"/>
                                        <p:tgtEl>
                                          <p:spTgt spid="11"/>
                                        </p:tgtEl>
                                      </p:cBhvr>
                                    </p:animEffect>
                                  </p:childTnLst>
                                </p:cTn>
                              </p:par>
                              <p:par>
                                <p:cTn id="58" presetID="16" presetClass="entr" presetSubtype="42" fill="hold" nodeType="withEffect">
                                  <p:stCondLst>
                                    <p:cond delay="0"/>
                                  </p:stCondLst>
                                  <p:childTnLst>
                                    <p:set>
                                      <p:cBhvr>
                                        <p:cTn id="59" dur="1" fill="hold">
                                          <p:stCondLst>
                                            <p:cond delay="0"/>
                                          </p:stCondLst>
                                        </p:cTn>
                                        <p:tgtEl>
                                          <p:spTgt spid="12"/>
                                        </p:tgtEl>
                                        <p:attrNameLst>
                                          <p:attrName>style.visibility</p:attrName>
                                        </p:attrNameLst>
                                      </p:cBhvr>
                                      <p:to>
                                        <p:strVal val="visible"/>
                                      </p:to>
                                    </p:set>
                                    <p:animEffect transition="in" filter="barn(outHorizontal)">
                                      <p:cBhvr>
                                        <p:cTn id="60" dur="3000"/>
                                        <p:tgtEl>
                                          <p:spTgt spid="12"/>
                                        </p:tgtEl>
                                      </p:cBhvr>
                                    </p:animEffect>
                                  </p:childTnLst>
                                </p:cTn>
                              </p:par>
                              <p:par>
                                <p:cTn id="61" presetID="8" presetClass="emph" presetSubtype="0" fill="hold" nodeType="withEffect">
                                  <p:stCondLst>
                                    <p:cond delay="0"/>
                                  </p:stCondLst>
                                  <p:childTnLst>
                                    <p:animRot by="21600000">
                                      <p:cBhvr>
                                        <p:cTn id="62" dur="3000" fill="hold"/>
                                        <p:tgtEl>
                                          <p:spTgt spid="5"/>
                                        </p:tgtEl>
                                        <p:attrNameLst>
                                          <p:attrName>r</p:attrName>
                                        </p:attrNameLst>
                                      </p:cBhvr>
                                    </p:animRot>
                                  </p:childTnLst>
                                </p:cTn>
                              </p:par>
                              <p:par>
                                <p:cTn id="63" presetID="8" presetClass="emph" presetSubtype="0" fill="hold" nodeType="withEffect">
                                  <p:stCondLst>
                                    <p:cond delay="0"/>
                                  </p:stCondLst>
                                  <p:childTnLst>
                                    <p:animRot by="21600000">
                                      <p:cBhvr>
                                        <p:cTn id="64" dur="3000" fill="hold"/>
                                        <p:tgtEl>
                                          <p:spTgt spid="6"/>
                                        </p:tgtEl>
                                        <p:attrNameLst>
                                          <p:attrName>r</p:attrName>
                                        </p:attrNameLst>
                                      </p:cBhvr>
                                    </p:animRot>
                                  </p:childTnLst>
                                </p:cTn>
                              </p:par>
                              <p:par>
                                <p:cTn id="65" presetID="8" presetClass="emph" presetSubtype="0" fill="hold" nodeType="withEffect">
                                  <p:stCondLst>
                                    <p:cond delay="0"/>
                                  </p:stCondLst>
                                  <p:childTnLst>
                                    <p:animRot by="21600000">
                                      <p:cBhvr>
                                        <p:cTn id="66" dur="3000" fill="hold"/>
                                        <p:tgtEl>
                                          <p:spTgt spid="9"/>
                                        </p:tgtEl>
                                        <p:attrNameLst>
                                          <p:attrName>r</p:attrName>
                                        </p:attrNameLst>
                                      </p:cBhvr>
                                    </p:animRot>
                                  </p:childTnLst>
                                </p:cTn>
                              </p:par>
                              <p:par>
                                <p:cTn id="67" presetID="8" presetClass="emph" presetSubtype="0" fill="hold" nodeType="withEffect">
                                  <p:stCondLst>
                                    <p:cond delay="0"/>
                                  </p:stCondLst>
                                  <p:childTnLst>
                                    <p:animRot by="21600000">
                                      <p:cBhvr>
                                        <p:cTn id="68" dur="3000" fill="hold"/>
                                        <p:tgtEl>
                                          <p:spTgt spid="10"/>
                                        </p:tgtEl>
                                        <p:attrNameLst>
                                          <p:attrName>r</p:attrName>
                                        </p:attrNameLst>
                                      </p:cBhvr>
                                    </p:animRot>
                                  </p:childTnLst>
                                </p:cTn>
                              </p:par>
                              <p:par>
                                <p:cTn id="69" presetID="8" presetClass="emph" presetSubtype="0" fill="hold" nodeType="withEffect">
                                  <p:stCondLst>
                                    <p:cond delay="0"/>
                                  </p:stCondLst>
                                  <p:childTnLst>
                                    <p:animRot by="-21600000">
                                      <p:cBhvr>
                                        <p:cTn id="70" dur="3000" fill="hold"/>
                                        <p:tgtEl>
                                          <p:spTgt spid="7"/>
                                        </p:tgtEl>
                                        <p:attrNameLst>
                                          <p:attrName>r</p:attrName>
                                        </p:attrNameLst>
                                      </p:cBhvr>
                                    </p:animRot>
                                  </p:childTnLst>
                                </p:cTn>
                              </p:par>
                              <p:par>
                                <p:cTn id="71" presetID="8" presetClass="emph" presetSubtype="0" fill="hold" nodeType="withEffect">
                                  <p:stCondLst>
                                    <p:cond delay="0"/>
                                  </p:stCondLst>
                                  <p:childTnLst>
                                    <p:animRot by="-21600000">
                                      <p:cBhvr>
                                        <p:cTn id="72" dur="3000" fill="hold"/>
                                        <p:tgtEl>
                                          <p:spTgt spid="8"/>
                                        </p:tgtEl>
                                        <p:attrNameLst>
                                          <p:attrName>r</p:attrName>
                                        </p:attrNameLst>
                                      </p:cBhvr>
                                    </p:animRot>
                                  </p:childTnLst>
                                </p:cTn>
                              </p:par>
                              <p:par>
                                <p:cTn id="73" presetID="8" presetClass="emph" presetSubtype="0" fill="hold" nodeType="withEffect">
                                  <p:stCondLst>
                                    <p:cond delay="0"/>
                                  </p:stCondLst>
                                  <p:childTnLst>
                                    <p:animRot by="-21600000">
                                      <p:cBhvr>
                                        <p:cTn id="74" dur="3000" fill="hold"/>
                                        <p:tgtEl>
                                          <p:spTgt spid="11"/>
                                        </p:tgtEl>
                                        <p:attrNameLst>
                                          <p:attrName>r</p:attrName>
                                        </p:attrNameLst>
                                      </p:cBhvr>
                                    </p:animRot>
                                  </p:childTnLst>
                                </p:cTn>
                              </p:par>
                              <p:par>
                                <p:cTn id="75" presetID="8" presetClass="emph" presetSubtype="0" fill="hold" nodeType="withEffect">
                                  <p:stCondLst>
                                    <p:cond delay="0"/>
                                  </p:stCondLst>
                                  <p:childTnLst>
                                    <p:animRot by="-21600000">
                                      <p:cBhvr>
                                        <p:cTn id="76" dur="3000" fill="hold"/>
                                        <p:tgtEl>
                                          <p:spTgt spid="12"/>
                                        </p:tgtEl>
                                        <p:attrNameLst>
                                          <p:attrName>r</p:attrName>
                                        </p:attrNameLst>
                                      </p:cBhvr>
                                    </p:animRot>
                                  </p:childTnLst>
                                </p:cTn>
                              </p:par>
                            </p:childTnLst>
                          </p:cTn>
                        </p:par>
                        <p:par>
                          <p:cTn id="77" fill="hold">
                            <p:stCondLst>
                              <p:cond delay="3000"/>
                            </p:stCondLst>
                            <p:childTnLst>
                              <p:par>
                                <p:cTn id="78" presetID="2" presetClass="exit" presetSubtype="2" fill="hold" nodeType="afterEffect">
                                  <p:stCondLst>
                                    <p:cond delay="0"/>
                                  </p:stCondLst>
                                  <p:childTnLst>
                                    <p:anim calcmode="lin" valueType="num">
                                      <p:cBhvr additive="base">
                                        <p:cTn id="79" dur="3000"/>
                                        <p:tgtEl>
                                          <p:spTgt spid="5"/>
                                        </p:tgtEl>
                                        <p:attrNameLst>
                                          <p:attrName>ppt_x</p:attrName>
                                        </p:attrNameLst>
                                      </p:cBhvr>
                                      <p:tavLst>
                                        <p:tav tm="0">
                                          <p:val>
                                            <p:strVal val="ppt_x"/>
                                          </p:val>
                                        </p:tav>
                                        <p:tav tm="100000">
                                          <p:val>
                                            <p:strVal val="1+ppt_w/2"/>
                                          </p:val>
                                        </p:tav>
                                      </p:tavLst>
                                    </p:anim>
                                    <p:anim calcmode="lin" valueType="num">
                                      <p:cBhvr additive="base">
                                        <p:cTn id="80" dur="3000"/>
                                        <p:tgtEl>
                                          <p:spTgt spid="5"/>
                                        </p:tgtEl>
                                        <p:attrNameLst>
                                          <p:attrName>ppt_y</p:attrName>
                                        </p:attrNameLst>
                                      </p:cBhvr>
                                      <p:tavLst>
                                        <p:tav tm="0">
                                          <p:val>
                                            <p:strVal val="ppt_y"/>
                                          </p:val>
                                        </p:tav>
                                        <p:tav tm="100000">
                                          <p:val>
                                            <p:strVal val="ppt_y"/>
                                          </p:val>
                                        </p:tav>
                                      </p:tavLst>
                                    </p:anim>
                                    <p:set>
                                      <p:cBhvr>
                                        <p:cTn id="81" dur="1" fill="hold">
                                          <p:stCondLst>
                                            <p:cond delay="2999"/>
                                          </p:stCondLst>
                                        </p:cTn>
                                        <p:tgtEl>
                                          <p:spTgt spid="5"/>
                                        </p:tgtEl>
                                        <p:attrNameLst>
                                          <p:attrName>style.visibility</p:attrName>
                                        </p:attrNameLst>
                                      </p:cBhvr>
                                      <p:to>
                                        <p:strVal val="hidden"/>
                                      </p:to>
                                    </p:set>
                                  </p:childTnLst>
                                </p:cTn>
                              </p:par>
                              <p:par>
                                <p:cTn id="82" presetID="2" presetClass="exit" presetSubtype="2" fill="hold" nodeType="withEffect">
                                  <p:stCondLst>
                                    <p:cond delay="0"/>
                                  </p:stCondLst>
                                  <p:childTnLst>
                                    <p:anim calcmode="lin" valueType="num">
                                      <p:cBhvr additive="base">
                                        <p:cTn id="83" dur="3000"/>
                                        <p:tgtEl>
                                          <p:spTgt spid="6"/>
                                        </p:tgtEl>
                                        <p:attrNameLst>
                                          <p:attrName>ppt_x</p:attrName>
                                        </p:attrNameLst>
                                      </p:cBhvr>
                                      <p:tavLst>
                                        <p:tav tm="0">
                                          <p:val>
                                            <p:strVal val="ppt_x"/>
                                          </p:val>
                                        </p:tav>
                                        <p:tav tm="100000">
                                          <p:val>
                                            <p:strVal val="1+ppt_w/2"/>
                                          </p:val>
                                        </p:tav>
                                      </p:tavLst>
                                    </p:anim>
                                    <p:anim calcmode="lin" valueType="num">
                                      <p:cBhvr additive="base">
                                        <p:cTn id="84" dur="3000"/>
                                        <p:tgtEl>
                                          <p:spTgt spid="6"/>
                                        </p:tgtEl>
                                        <p:attrNameLst>
                                          <p:attrName>ppt_y</p:attrName>
                                        </p:attrNameLst>
                                      </p:cBhvr>
                                      <p:tavLst>
                                        <p:tav tm="0">
                                          <p:val>
                                            <p:strVal val="ppt_y"/>
                                          </p:val>
                                        </p:tav>
                                        <p:tav tm="100000">
                                          <p:val>
                                            <p:strVal val="ppt_y"/>
                                          </p:val>
                                        </p:tav>
                                      </p:tavLst>
                                    </p:anim>
                                    <p:set>
                                      <p:cBhvr>
                                        <p:cTn id="85" dur="1" fill="hold">
                                          <p:stCondLst>
                                            <p:cond delay="2999"/>
                                          </p:stCondLst>
                                        </p:cTn>
                                        <p:tgtEl>
                                          <p:spTgt spid="6"/>
                                        </p:tgtEl>
                                        <p:attrNameLst>
                                          <p:attrName>style.visibility</p:attrName>
                                        </p:attrNameLst>
                                      </p:cBhvr>
                                      <p:to>
                                        <p:strVal val="hidden"/>
                                      </p:to>
                                    </p:set>
                                  </p:childTnLst>
                                </p:cTn>
                              </p:par>
                              <p:par>
                                <p:cTn id="86" presetID="2" presetClass="exit" presetSubtype="2" fill="hold" nodeType="withEffect">
                                  <p:stCondLst>
                                    <p:cond delay="0"/>
                                  </p:stCondLst>
                                  <p:childTnLst>
                                    <p:anim calcmode="lin" valueType="num">
                                      <p:cBhvr additive="base">
                                        <p:cTn id="87" dur="3000"/>
                                        <p:tgtEl>
                                          <p:spTgt spid="9"/>
                                        </p:tgtEl>
                                        <p:attrNameLst>
                                          <p:attrName>ppt_x</p:attrName>
                                        </p:attrNameLst>
                                      </p:cBhvr>
                                      <p:tavLst>
                                        <p:tav tm="0">
                                          <p:val>
                                            <p:strVal val="ppt_x"/>
                                          </p:val>
                                        </p:tav>
                                        <p:tav tm="100000">
                                          <p:val>
                                            <p:strVal val="1+ppt_w/2"/>
                                          </p:val>
                                        </p:tav>
                                      </p:tavLst>
                                    </p:anim>
                                    <p:anim calcmode="lin" valueType="num">
                                      <p:cBhvr additive="base">
                                        <p:cTn id="88" dur="3000"/>
                                        <p:tgtEl>
                                          <p:spTgt spid="9"/>
                                        </p:tgtEl>
                                        <p:attrNameLst>
                                          <p:attrName>ppt_y</p:attrName>
                                        </p:attrNameLst>
                                      </p:cBhvr>
                                      <p:tavLst>
                                        <p:tav tm="0">
                                          <p:val>
                                            <p:strVal val="ppt_y"/>
                                          </p:val>
                                        </p:tav>
                                        <p:tav tm="100000">
                                          <p:val>
                                            <p:strVal val="ppt_y"/>
                                          </p:val>
                                        </p:tav>
                                      </p:tavLst>
                                    </p:anim>
                                    <p:set>
                                      <p:cBhvr>
                                        <p:cTn id="89" dur="1" fill="hold">
                                          <p:stCondLst>
                                            <p:cond delay="2999"/>
                                          </p:stCondLst>
                                        </p:cTn>
                                        <p:tgtEl>
                                          <p:spTgt spid="9"/>
                                        </p:tgtEl>
                                        <p:attrNameLst>
                                          <p:attrName>style.visibility</p:attrName>
                                        </p:attrNameLst>
                                      </p:cBhvr>
                                      <p:to>
                                        <p:strVal val="hidden"/>
                                      </p:to>
                                    </p:set>
                                  </p:childTnLst>
                                </p:cTn>
                              </p:par>
                              <p:par>
                                <p:cTn id="90" presetID="2" presetClass="exit" presetSubtype="2" fill="hold" nodeType="withEffect">
                                  <p:stCondLst>
                                    <p:cond delay="0"/>
                                  </p:stCondLst>
                                  <p:childTnLst>
                                    <p:anim calcmode="lin" valueType="num">
                                      <p:cBhvr additive="base">
                                        <p:cTn id="91" dur="3000"/>
                                        <p:tgtEl>
                                          <p:spTgt spid="10"/>
                                        </p:tgtEl>
                                        <p:attrNameLst>
                                          <p:attrName>ppt_x</p:attrName>
                                        </p:attrNameLst>
                                      </p:cBhvr>
                                      <p:tavLst>
                                        <p:tav tm="0">
                                          <p:val>
                                            <p:strVal val="ppt_x"/>
                                          </p:val>
                                        </p:tav>
                                        <p:tav tm="100000">
                                          <p:val>
                                            <p:strVal val="1+ppt_w/2"/>
                                          </p:val>
                                        </p:tav>
                                      </p:tavLst>
                                    </p:anim>
                                    <p:anim calcmode="lin" valueType="num">
                                      <p:cBhvr additive="base">
                                        <p:cTn id="92" dur="3000"/>
                                        <p:tgtEl>
                                          <p:spTgt spid="10"/>
                                        </p:tgtEl>
                                        <p:attrNameLst>
                                          <p:attrName>ppt_y</p:attrName>
                                        </p:attrNameLst>
                                      </p:cBhvr>
                                      <p:tavLst>
                                        <p:tav tm="0">
                                          <p:val>
                                            <p:strVal val="ppt_y"/>
                                          </p:val>
                                        </p:tav>
                                        <p:tav tm="100000">
                                          <p:val>
                                            <p:strVal val="ppt_y"/>
                                          </p:val>
                                        </p:tav>
                                      </p:tavLst>
                                    </p:anim>
                                    <p:set>
                                      <p:cBhvr>
                                        <p:cTn id="93" dur="1" fill="hold">
                                          <p:stCondLst>
                                            <p:cond delay="2999"/>
                                          </p:stCondLst>
                                        </p:cTn>
                                        <p:tgtEl>
                                          <p:spTgt spid="10"/>
                                        </p:tgtEl>
                                        <p:attrNameLst>
                                          <p:attrName>style.visibility</p:attrName>
                                        </p:attrNameLst>
                                      </p:cBhvr>
                                      <p:to>
                                        <p:strVal val="hidden"/>
                                      </p:to>
                                    </p:set>
                                  </p:childTnLst>
                                </p:cTn>
                              </p:par>
                              <p:par>
                                <p:cTn id="94" presetID="2" presetClass="exit" presetSubtype="8" fill="hold" nodeType="withEffect">
                                  <p:stCondLst>
                                    <p:cond delay="0"/>
                                  </p:stCondLst>
                                  <p:childTnLst>
                                    <p:anim calcmode="lin" valueType="num">
                                      <p:cBhvr additive="base">
                                        <p:cTn id="95" dur="3000"/>
                                        <p:tgtEl>
                                          <p:spTgt spid="7"/>
                                        </p:tgtEl>
                                        <p:attrNameLst>
                                          <p:attrName>ppt_x</p:attrName>
                                        </p:attrNameLst>
                                      </p:cBhvr>
                                      <p:tavLst>
                                        <p:tav tm="0">
                                          <p:val>
                                            <p:strVal val="ppt_x"/>
                                          </p:val>
                                        </p:tav>
                                        <p:tav tm="100000">
                                          <p:val>
                                            <p:strVal val="0-ppt_w/2"/>
                                          </p:val>
                                        </p:tav>
                                      </p:tavLst>
                                    </p:anim>
                                    <p:anim calcmode="lin" valueType="num">
                                      <p:cBhvr additive="base">
                                        <p:cTn id="96" dur="3000"/>
                                        <p:tgtEl>
                                          <p:spTgt spid="7"/>
                                        </p:tgtEl>
                                        <p:attrNameLst>
                                          <p:attrName>ppt_y</p:attrName>
                                        </p:attrNameLst>
                                      </p:cBhvr>
                                      <p:tavLst>
                                        <p:tav tm="0">
                                          <p:val>
                                            <p:strVal val="ppt_y"/>
                                          </p:val>
                                        </p:tav>
                                        <p:tav tm="100000">
                                          <p:val>
                                            <p:strVal val="ppt_y"/>
                                          </p:val>
                                        </p:tav>
                                      </p:tavLst>
                                    </p:anim>
                                    <p:set>
                                      <p:cBhvr>
                                        <p:cTn id="97" dur="1" fill="hold">
                                          <p:stCondLst>
                                            <p:cond delay="2999"/>
                                          </p:stCondLst>
                                        </p:cTn>
                                        <p:tgtEl>
                                          <p:spTgt spid="7"/>
                                        </p:tgtEl>
                                        <p:attrNameLst>
                                          <p:attrName>style.visibility</p:attrName>
                                        </p:attrNameLst>
                                      </p:cBhvr>
                                      <p:to>
                                        <p:strVal val="hidden"/>
                                      </p:to>
                                    </p:set>
                                  </p:childTnLst>
                                </p:cTn>
                              </p:par>
                              <p:par>
                                <p:cTn id="98" presetID="2" presetClass="exit" presetSubtype="8" fill="hold" nodeType="withEffect">
                                  <p:stCondLst>
                                    <p:cond delay="0"/>
                                  </p:stCondLst>
                                  <p:childTnLst>
                                    <p:anim calcmode="lin" valueType="num">
                                      <p:cBhvr additive="base">
                                        <p:cTn id="99" dur="3000"/>
                                        <p:tgtEl>
                                          <p:spTgt spid="8"/>
                                        </p:tgtEl>
                                        <p:attrNameLst>
                                          <p:attrName>ppt_x</p:attrName>
                                        </p:attrNameLst>
                                      </p:cBhvr>
                                      <p:tavLst>
                                        <p:tav tm="0">
                                          <p:val>
                                            <p:strVal val="ppt_x"/>
                                          </p:val>
                                        </p:tav>
                                        <p:tav tm="100000">
                                          <p:val>
                                            <p:strVal val="0-ppt_w/2"/>
                                          </p:val>
                                        </p:tav>
                                      </p:tavLst>
                                    </p:anim>
                                    <p:anim calcmode="lin" valueType="num">
                                      <p:cBhvr additive="base">
                                        <p:cTn id="100" dur="3000"/>
                                        <p:tgtEl>
                                          <p:spTgt spid="8"/>
                                        </p:tgtEl>
                                        <p:attrNameLst>
                                          <p:attrName>ppt_y</p:attrName>
                                        </p:attrNameLst>
                                      </p:cBhvr>
                                      <p:tavLst>
                                        <p:tav tm="0">
                                          <p:val>
                                            <p:strVal val="ppt_y"/>
                                          </p:val>
                                        </p:tav>
                                        <p:tav tm="100000">
                                          <p:val>
                                            <p:strVal val="ppt_y"/>
                                          </p:val>
                                        </p:tav>
                                      </p:tavLst>
                                    </p:anim>
                                    <p:set>
                                      <p:cBhvr>
                                        <p:cTn id="101" dur="1" fill="hold">
                                          <p:stCondLst>
                                            <p:cond delay="2999"/>
                                          </p:stCondLst>
                                        </p:cTn>
                                        <p:tgtEl>
                                          <p:spTgt spid="8"/>
                                        </p:tgtEl>
                                        <p:attrNameLst>
                                          <p:attrName>style.visibility</p:attrName>
                                        </p:attrNameLst>
                                      </p:cBhvr>
                                      <p:to>
                                        <p:strVal val="hidden"/>
                                      </p:to>
                                    </p:set>
                                  </p:childTnLst>
                                </p:cTn>
                              </p:par>
                              <p:par>
                                <p:cTn id="102" presetID="2" presetClass="exit" presetSubtype="8" fill="hold" nodeType="withEffect">
                                  <p:stCondLst>
                                    <p:cond delay="0"/>
                                  </p:stCondLst>
                                  <p:childTnLst>
                                    <p:anim calcmode="lin" valueType="num">
                                      <p:cBhvr additive="base">
                                        <p:cTn id="103" dur="3000"/>
                                        <p:tgtEl>
                                          <p:spTgt spid="11"/>
                                        </p:tgtEl>
                                        <p:attrNameLst>
                                          <p:attrName>ppt_x</p:attrName>
                                        </p:attrNameLst>
                                      </p:cBhvr>
                                      <p:tavLst>
                                        <p:tav tm="0">
                                          <p:val>
                                            <p:strVal val="ppt_x"/>
                                          </p:val>
                                        </p:tav>
                                        <p:tav tm="100000">
                                          <p:val>
                                            <p:strVal val="0-ppt_w/2"/>
                                          </p:val>
                                        </p:tav>
                                      </p:tavLst>
                                    </p:anim>
                                    <p:anim calcmode="lin" valueType="num">
                                      <p:cBhvr additive="base">
                                        <p:cTn id="104" dur="3000"/>
                                        <p:tgtEl>
                                          <p:spTgt spid="11"/>
                                        </p:tgtEl>
                                        <p:attrNameLst>
                                          <p:attrName>ppt_y</p:attrName>
                                        </p:attrNameLst>
                                      </p:cBhvr>
                                      <p:tavLst>
                                        <p:tav tm="0">
                                          <p:val>
                                            <p:strVal val="ppt_y"/>
                                          </p:val>
                                        </p:tav>
                                        <p:tav tm="100000">
                                          <p:val>
                                            <p:strVal val="ppt_y"/>
                                          </p:val>
                                        </p:tav>
                                      </p:tavLst>
                                    </p:anim>
                                    <p:set>
                                      <p:cBhvr>
                                        <p:cTn id="105" dur="1" fill="hold">
                                          <p:stCondLst>
                                            <p:cond delay="2999"/>
                                          </p:stCondLst>
                                        </p:cTn>
                                        <p:tgtEl>
                                          <p:spTgt spid="11"/>
                                        </p:tgtEl>
                                        <p:attrNameLst>
                                          <p:attrName>style.visibility</p:attrName>
                                        </p:attrNameLst>
                                      </p:cBhvr>
                                      <p:to>
                                        <p:strVal val="hidden"/>
                                      </p:to>
                                    </p:set>
                                  </p:childTnLst>
                                </p:cTn>
                              </p:par>
                              <p:par>
                                <p:cTn id="106" presetID="2" presetClass="exit" presetSubtype="8" fill="hold" nodeType="withEffect">
                                  <p:stCondLst>
                                    <p:cond delay="0"/>
                                  </p:stCondLst>
                                  <p:childTnLst>
                                    <p:anim calcmode="lin" valueType="num">
                                      <p:cBhvr additive="base">
                                        <p:cTn id="107" dur="3000"/>
                                        <p:tgtEl>
                                          <p:spTgt spid="12"/>
                                        </p:tgtEl>
                                        <p:attrNameLst>
                                          <p:attrName>ppt_x</p:attrName>
                                        </p:attrNameLst>
                                      </p:cBhvr>
                                      <p:tavLst>
                                        <p:tav tm="0">
                                          <p:val>
                                            <p:strVal val="ppt_x"/>
                                          </p:val>
                                        </p:tav>
                                        <p:tav tm="100000">
                                          <p:val>
                                            <p:strVal val="0-ppt_w/2"/>
                                          </p:val>
                                        </p:tav>
                                      </p:tavLst>
                                    </p:anim>
                                    <p:anim calcmode="lin" valueType="num">
                                      <p:cBhvr additive="base">
                                        <p:cTn id="108" dur="3000"/>
                                        <p:tgtEl>
                                          <p:spTgt spid="12"/>
                                        </p:tgtEl>
                                        <p:attrNameLst>
                                          <p:attrName>ppt_y</p:attrName>
                                        </p:attrNameLst>
                                      </p:cBhvr>
                                      <p:tavLst>
                                        <p:tav tm="0">
                                          <p:val>
                                            <p:strVal val="ppt_y"/>
                                          </p:val>
                                        </p:tav>
                                        <p:tav tm="100000">
                                          <p:val>
                                            <p:strVal val="ppt_y"/>
                                          </p:val>
                                        </p:tav>
                                      </p:tavLst>
                                    </p:anim>
                                    <p:set>
                                      <p:cBhvr>
                                        <p:cTn id="109" dur="1" fill="hold">
                                          <p:stCondLst>
                                            <p:cond delay="2999"/>
                                          </p:stCondLst>
                                        </p:cTn>
                                        <p:tgtEl>
                                          <p:spTgt spid="12"/>
                                        </p:tgtEl>
                                        <p:attrNameLst>
                                          <p:attrName>style.visibility</p:attrName>
                                        </p:attrNameLst>
                                      </p:cBhvr>
                                      <p:to>
                                        <p:strVal val="hidden"/>
                                      </p:to>
                                    </p:set>
                                  </p:childTnLst>
                                </p:cTn>
                              </p:par>
                              <p:par>
                                <p:cTn id="110" presetID="23" presetClass="entr" presetSubtype="16" fill="hold" nodeType="withEffect">
                                  <p:stCondLst>
                                    <p:cond delay="0"/>
                                  </p:stCondLst>
                                  <p:childTnLst>
                                    <p:set>
                                      <p:cBhvr>
                                        <p:cTn id="111" dur="1" fill="hold">
                                          <p:stCondLst>
                                            <p:cond delay="0"/>
                                          </p:stCondLst>
                                        </p:cTn>
                                        <p:tgtEl>
                                          <p:spTgt spid="4"/>
                                        </p:tgtEl>
                                        <p:attrNameLst>
                                          <p:attrName>style.visibility</p:attrName>
                                        </p:attrNameLst>
                                      </p:cBhvr>
                                      <p:to>
                                        <p:strVal val="visible"/>
                                      </p:to>
                                    </p:set>
                                    <p:anim calcmode="lin" valueType="num">
                                      <p:cBhvr>
                                        <p:cTn id="112" dur="3000" fill="hold"/>
                                        <p:tgtEl>
                                          <p:spTgt spid="4"/>
                                        </p:tgtEl>
                                        <p:attrNameLst>
                                          <p:attrName>ppt_w</p:attrName>
                                        </p:attrNameLst>
                                      </p:cBhvr>
                                      <p:tavLst>
                                        <p:tav tm="0">
                                          <p:val>
                                            <p:fltVal val="0"/>
                                          </p:val>
                                        </p:tav>
                                        <p:tav tm="100000">
                                          <p:val>
                                            <p:strVal val="#ppt_w"/>
                                          </p:val>
                                        </p:tav>
                                      </p:tavLst>
                                    </p:anim>
                                    <p:anim calcmode="lin" valueType="num">
                                      <p:cBhvr>
                                        <p:cTn id="113" dur="3000" fill="hold"/>
                                        <p:tgtEl>
                                          <p:spTgt spid="4"/>
                                        </p:tgtEl>
                                        <p:attrNameLst>
                                          <p:attrName>ppt_h</p:attrName>
                                        </p:attrNameLst>
                                      </p:cBhvr>
                                      <p:tavLst>
                                        <p:tav tm="0">
                                          <p:val>
                                            <p:fltVal val="0"/>
                                          </p:val>
                                        </p:tav>
                                        <p:tav tm="100000">
                                          <p:val>
                                            <p:strVal val="#ppt_h"/>
                                          </p:val>
                                        </p:tav>
                                      </p:tavLst>
                                    </p:anim>
                                  </p:childTnLst>
                                </p:cTn>
                              </p:par>
                              <p:par>
                                <p:cTn id="114" presetID="16" presetClass="entr" presetSubtype="37" fill="hold" nodeType="withEffect">
                                  <p:stCondLst>
                                    <p:cond delay="0"/>
                                  </p:stCondLst>
                                  <p:childTnLst>
                                    <p:set>
                                      <p:cBhvr>
                                        <p:cTn id="115" dur="1" fill="hold">
                                          <p:stCondLst>
                                            <p:cond delay="0"/>
                                          </p:stCondLst>
                                        </p:cTn>
                                        <p:tgtEl>
                                          <p:spTgt spid="4"/>
                                        </p:tgtEl>
                                        <p:attrNameLst>
                                          <p:attrName>style.visibility</p:attrName>
                                        </p:attrNameLst>
                                      </p:cBhvr>
                                      <p:to>
                                        <p:strVal val="visible"/>
                                      </p:to>
                                    </p:set>
                                    <p:animEffect transition="in" filter="barn(outVertical)">
                                      <p:cBhvr>
                                        <p:cTn id="116" dur="3000"/>
                                        <p:tgtEl>
                                          <p:spTgt spid="4"/>
                                        </p:tgtEl>
                                      </p:cBhvr>
                                    </p:animEffect>
                                  </p:childTnLst>
                                </p:cTn>
                              </p:par>
                            </p:childTnLst>
                          </p:cTn>
                        </p:par>
                        <p:par>
                          <p:cTn id="117" fill="hold">
                            <p:stCondLst>
                              <p:cond delay="6000"/>
                            </p:stCondLst>
                            <p:childTnLst>
                              <p:par>
                                <p:cTn id="118" presetID="40" presetClass="entr" presetSubtype="0" fill="hold" grpId="0" nodeType="afterEffect">
                                  <p:stCondLst>
                                    <p:cond delay="0"/>
                                  </p:stCondLst>
                                  <p:iterate type="lt">
                                    <p:tmPct val="10000"/>
                                  </p:iterate>
                                  <p:childTnLst>
                                    <p:set>
                                      <p:cBhvr>
                                        <p:cTn id="119" dur="1" fill="hold">
                                          <p:stCondLst>
                                            <p:cond delay="0"/>
                                          </p:stCondLst>
                                        </p:cTn>
                                        <p:tgtEl>
                                          <p:spTgt spid="13"/>
                                        </p:tgtEl>
                                        <p:attrNameLst>
                                          <p:attrName>style.visibility</p:attrName>
                                        </p:attrNameLst>
                                      </p:cBhvr>
                                      <p:to>
                                        <p:strVal val="visible"/>
                                      </p:to>
                                    </p:set>
                                    <p:animEffect transition="in" filter="fade">
                                      <p:cBhvr>
                                        <p:cTn id="120" dur="1000"/>
                                        <p:tgtEl>
                                          <p:spTgt spid="13"/>
                                        </p:tgtEl>
                                      </p:cBhvr>
                                    </p:animEffect>
                                    <p:anim calcmode="lin" valueType="num">
                                      <p:cBhvr>
                                        <p:cTn id="121" dur="1000" fill="hold"/>
                                        <p:tgtEl>
                                          <p:spTgt spid="13"/>
                                        </p:tgtEl>
                                        <p:attrNameLst>
                                          <p:attrName>ppt_x</p:attrName>
                                        </p:attrNameLst>
                                      </p:cBhvr>
                                      <p:tavLst>
                                        <p:tav tm="0">
                                          <p:val>
                                            <p:strVal val="#ppt_x-.1"/>
                                          </p:val>
                                        </p:tav>
                                        <p:tav tm="100000">
                                          <p:val>
                                            <p:strVal val="#ppt_x"/>
                                          </p:val>
                                        </p:tav>
                                      </p:tavLst>
                                    </p:anim>
                                    <p:anim calcmode="lin" valueType="num">
                                      <p:cBhvr>
                                        <p:cTn id="122"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46.jpg"/>
          <p:cNvPicPr>
            <a:picLocks noChangeAspect="1"/>
          </p:cNvPicPr>
          <p:nvPr/>
        </p:nvPicPr>
        <p:blipFill>
          <a:blip r:embed="rId2" cstate="print"/>
          <a:stretch>
            <a:fillRect/>
          </a:stretch>
        </p:blipFill>
        <p:spPr bwMode="auto">
          <a:xfrm>
            <a:off x="0" y="0"/>
            <a:ext cx="9143999" cy="5698067"/>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heurón"/>
          <p:cNvSpPr/>
          <p:nvPr/>
        </p:nvSpPr>
        <p:spPr>
          <a:xfrm>
            <a:off x="0" y="0"/>
            <a:ext cx="9144000" cy="5715000"/>
          </a:xfrm>
          <a:prstGeom prst="chevron">
            <a:avLst>
              <a:gd name="adj" fmla="val 127144"/>
            </a:avLst>
          </a:prstGeom>
          <a:noFill/>
          <a:ln w="57150">
            <a:solidFill>
              <a:schemeClr val="accent3">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6" name="5 Cheurón"/>
          <p:cNvSpPr/>
          <p:nvPr/>
        </p:nvSpPr>
        <p:spPr>
          <a:xfrm>
            <a:off x="0" y="0"/>
            <a:ext cx="8001000" cy="5715000"/>
          </a:xfrm>
          <a:prstGeom prst="chevron">
            <a:avLst>
              <a:gd name="adj" fmla="val 112407"/>
            </a:avLst>
          </a:prstGeom>
          <a:noFill/>
          <a:ln w="57150">
            <a:solidFill>
              <a:schemeClr val="accent3">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7" name="6 Cheurón"/>
          <p:cNvSpPr/>
          <p:nvPr/>
        </p:nvSpPr>
        <p:spPr>
          <a:xfrm>
            <a:off x="0" y="0"/>
            <a:ext cx="6858000" cy="5715000"/>
          </a:xfrm>
          <a:prstGeom prst="chevron">
            <a:avLst>
              <a:gd name="adj" fmla="val 93810"/>
            </a:avLst>
          </a:prstGeom>
          <a:noFill/>
          <a:ln w="57150">
            <a:solidFill>
              <a:schemeClr val="accent3">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8" name="7 Cheurón"/>
          <p:cNvSpPr/>
          <p:nvPr/>
        </p:nvSpPr>
        <p:spPr>
          <a:xfrm>
            <a:off x="0" y="0"/>
            <a:ext cx="5857875" cy="5715000"/>
          </a:xfrm>
          <a:prstGeom prst="chevron">
            <a:avLst>
              <a:gd name="adj" fmla="val 93810"/>
            </a:avLst>
          </a:prstGeom>
          <a:noFill/>
          <a:ln w="57150">
            <a:solidFill>
              <a:schemeClr val="accent3">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9" name="8 Cheurón"/>
          <p:cNvSpPr/>
          <p:nvPr/>
        </p:nvSpPr>
        <p:spPr>
          <a:xfrm>
            <a:off x="0" y="0"/>
            <a:ext cx="5143500" cy="5715000"/>
          </a:xfrm>
          <a:prstGeom prst="chevron">
            <a:avLst>
              <a:gd name="adj" fmla="val 93810"/>
            </a:avLst>
          </a:prstGeom>
          <a:noFill/>
          <a:ln w="57150">
            <a:solidFill>
              <a:schemeClr val="accent3">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0" name="9 Cheurón"/>
          <p:cNvSpPr/>
          <p:nvPr/>
        </p:nvSpPr>
        <p:spPr>
          <a:xfrm>
            <a:off x="0" y="0"/>
            <a:ext cx="4143375" cy="5715000"/>
          </a:xfrm>
          <a:prstGeom prst="chevron">
            <a:avLst>
              <a:gd name="adj" fmla="val 93810"/>
            </a:avLst>
          </a:prstGeom>
          <a:noFill/>
          <a:ln w="57150">
            <a:solidFill>
              <a:schemeClr val="accent3">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1" name="10 Cheurón"/>
          <p:cNvSpPr/>
          <p:nvPr/>
        </p:nvSpPr>
        <p:spPr>
          <a:xfrm>
            <a:off x="0" y="0"/>
            <a:ext cx="3429000" cy="5715000"/>
          </a:xfrm>
          <a:prstGeom prst="chevron">
            <a:avLst>
              <a:gd name="adj" fmla="val 92222"/>
            </a:avLst>
          </a:prstGeom>
          <a:noFill/>
          <a:ln w="57150">
            <a:solidFill>
              <a:schemeClr val="accent3">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2" name="11 Cheurón"/>
          <p:cNvSpPr/>
          <p:nvPr/>
        </p:nvSpPr>
        <p:spPr>
          <a:xfrm>
            <a:off x="0" y="0"/>
            <a:ext cx="2428875" cy="5715000"/>
          </a:xfrm>
          <a:prstGeom prst="chevron">
            <a:avLst>
              <a:gd name="adj" fmla="val 91413"/>
            </a:avLst>
          </a:prstGeom>
          <a:noFill/>
          <a:ln w="57150">
            <a:solidFill>
              <a:schemeClr val="accent3">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3" name="12 CuadroTexto"/>
          <p:cNvSpPr txBox="1"/>
          <p:nvPr/>
        </p:nvSpPr>
        <p:spPr>
          <a:xfrm>
            <a:off x="395536"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Parque de la Quinta de la Fuente del Berro fue construido en el siglo XVII por orden del Duque de Sesto. Fue utilizado como un lugar de caza para la nobleza madrileña, luego fue adquirido por el Marqués de Salamanca y posteriormente fue donado al Ayuntamiento de Madrid en 1953.</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34000">
        <p14:vortex/>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0-#ppt_w/2"/>
                                          </p:val>
                                        </p:tav>
                                        <p:tav tm="100000">
                                          <p:val>
                                            <p:strVal val="#ppt_x"/>
                                          </p:val>
                                        </p:tav>
                                      </p:tavLst>
                                    </p:anim>
                                    <p:anim calcmode="lin" valueType="num">
                                      <p:cBhvr additive="base">
                                        <p:cTn id="8" dur="30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3000" fill="hold"/>
                                        <p:tgtEl>
                                          <p:spTgt spid="6"/>
                                        </p:tgtEl>
                                        <p:attrNameLst>
                                          <p:attrName>ppt_x</p:attrName>
                                        </p:attrNameLst>
                                      </p:cBhvr>
                                      <p:tavLst>
                                        <p:tav tm="0">
                                          <p:val>
                                            <p:strVal val="0-#ppt_w/2"/>
                                          </p:val>
                                        </p:tav>
                                        <p:tav tm="100000">
                                          <p:val>
                                            <p:strVal val="#ppt_x"/>
                                          </p:val>
                                        </p:tav>
                                      </p:tavLst>
                                    </p:anim>
                                    <p:anim calcmode="lin" valueType="num">
                                      <p:cBhvr additive="base">
                                        <p:cTn id="12" dur="3000" fill="hold"/>
                                        <p:tgtEl>
                                          <p:spTgt spid="6"/>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3000" fill="hold"/>
                                        <p:tgtEl>
                                          <p:spTgt spid="7"/>
                                        </p:tgtEl>
                                        <p:attrNameLst>
                                          <p:attrName>ppt_x</p:attrName>
                                        </p:attrNameLst>
                                      </p:cBhvr>
                                      <p:tavLst>
                                        <p:tav tm="0">
                                          <p:val>
                                            <p:strVal val="0-#ppt_w/2"/>
                                          </p:val>
                                        </p:tav>
                                        <p:tav tm="100000">
                                          <p:val>
                                            <p:strVal val="#ppt_x"/>
                                          </p:val>
                                        </p:tav>
                                      </p:tavLst>
                                    </p:anim>
                                    <p:anim calcmode="lin" valueType="num">
                                      <p:cBhvr additive="base">
                                        <p:cTn id="16" dur="3000" fill="hold"/>
                                        <p:tgtEl>
                                          <p:spTgt spid="7"/>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3000" fill="hold"/>
                                        <p:tgtEl>
                                          <p:spTgt spid="8"/>
                                        </p:tgtEl>
                                        <p:attrNameLst>
                                          <p:attrName>ppt_x</p:attrName>
                                        </p:attrNameLst>
                                      </p:cBhvr>
                                      <p:tavLst>
                                        <p:tav tm="0">
                                          <p:val>
                                            <p:strVal val="0-#ppt_w/2"/>
                                          </p:val>
                                        </p:tav>
                                        <p:tav tm="100000">
                                          <p:val>
                                            <p:strVal val="#ppt_x"/>
                                          </p:val>
                                        </p:tav>
                                      </p:tavLst>
                                    </p:anim>
                                    <p:anim calcmode="lin" valueType="num">
                                      <p:cBhvr additive="base">
                                        <p:cTn id="20" dur="3000" fill="hold"/>
                                        <p:tgtEl>
                                          <p:spTgt spid="8"/>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3000" fill="hold"/>
                                        <p:tgtEl>
                                          <p:spTgt spid="9"/>
                                        </p:tgtEl>
                                        <p:attrNameLst>
                                          <p:attrName>ppt_x</p:attrName>
                                        </p:attrNameLst>
                                      </p:cBhvr>
                                      <p:tavLst>
                                        <p:tav tm="0">
                                          <p:val>
                                            <p:strVal val="0-#ppt_w/2"/>
                                          </p:val>
                                        </p:tav>
                                        <p:tav tm="100000">
                                          <p:val>
                                            <p:strVal val="#ppt_x"/>
                                          </p:val>
                                        </p:tav>
                                      </p:tavLst>
                                    </p:anim>
                                    <p:anim calcmode="lin" valueType="num">
                                      <p:cBhvr additive="base">
                                        <p:cTn id="24" dur="3000" fill="hold"/>
                                        <p:tgtEl>
                                          <p:spTgt spid="9"/>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3000" fill="hold"/>
                                        <p:tgtEl>
                                          <p:spTgt spid="10"/>
                                        </p:tgtEl>
                                        <p:attrNameLst>
                                          <p:attrName>ppt_x</p:attrName>
                                        </p:attrNameLst>
                                      </p:cBhvr>
                                      <p:tavLst>
                                        <p:tav tm="0">
                                          <p:val>
                                            <p:strVal val="0-#ppt_w/2"/>
                                          </p:val>
                                        </p:tav>
                                        <p:tav tm="100000">
                                          <p:val>
                                            <p:strVal val="#ppt_x"/>
                                          </p:val>
                                        </p:tav>
                                      </p:tavLst>
                                    </p:anim>
                                    <p:anim calcmode="lin" valueType="num">
                                      <p:cBhvr additive="base">
                                        <p:cTn id="28" dur="3000" fill="hold"/>
                                        <p:tgtEl>
                                          <p:spTgt spid="10"/>
                                        </p:tgtEl>
                                        <p:attrNameLst>
                                          <p:attrName>ppt_y</p:attrName>
                                        </p:attrNameLst>
                                      </p:cBhvr>
                                      <p:tavLst>
                                        <p:tav tm="0">
                                          <p:val>
                                            <p:strVal val="#ppt_y"/>
                                          </p:val>
                                        </p:tav>
                                        <p:tav tm="100000">
                                          <p:val>
                                            <p:strVal val="#ppt_y"/>
                                          </p:val>
                                        </p:tav>
                                      </p:tavLst>
                                    </p:anim>
                                  </p:childTnLst>
                                </p:cTn>
                              </p:par>
                              <p:par>
                                <p:cTn id="29" presetID="2" presetClass="entr" presetSubtype="8"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3000" fill="hold"/>
                                        <p:tgtEl>
                                          <p:spTgt spid="11"/>
                                        </p:tgtEl>
                                        <p:attrNameLst>
                                          <p:attrName>ppt_x</p:attrName>
                                        </p:attrNameLst>
                                      </p:cBhvr>
                                      <p:tavLst>
                                        <p:tav tm="0">
                                          <p:val>
                                            <p:strVal val="0-#ppt_w/2"/>
                                          </p:val>
                                        </p:tav>
                                        <p:tav tm="100000">
                                          <p:val>
                                            <p:strVal val="#ppt_x"/>
                                          </p:val>
                                        </p:tav>
                                      </p:tavLst>
                                    </p:anim>
                                    <p:anim calcmode="lin" valueType="num">
                                      <p:cBhvr additive="base">
                                        <p:cTn id="32" dur="3000" fill="hold"/>
                                        <p:tgtEl>
                                          <p:spTgt spid="11"/>
                                        </p:tgtEl>
                                        <p:attrNameLst>
                                          <p:attrName>ppt_y</p:attrName>
                                        </p:attrNameLst>
                                      </p:cBhvr>
                                      <p:tavLst>
                                        <p:tav tm="0">
                                          <p:val>
                                            <p:strVal val="#ppt_y"/>
                                          </p:val>
                                        </p:tav>
                                        <p:tav tm="100000">
                                          <p:val>
                                            <p:strVal val="#ppt_y"/>
                                          </p:val>
                                        </p:tav>
                                      </p:tavLst>
                                    </p:anim>
                                  </p:childTnLst>
                                </p:cTn>
                              </p:par>
                              <p:par>
                                <p:cTn id="33" presetID="2" presetClass="entr" presetSubtype="8" fill="hold"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3000" fill="hold"/>
                                        <p:tgtEl>
                                          <p:spTgt spid="12"/>
                                        </p:tgtEl>
                                        <p:attrNameLst>
                                          <p:attrName>ppt_x</p:attrName>
                                        </p:attrNameLst>
                                      </p:cBhvr>
                                      <p:tavLst>
                                        <p:tav tm="0">
                                          <p:val>
                                            <p:strVal val="0-#ppt_w/2"/>
                                          </p:val>
                                        </p:tav>
                                        <p:tav tm="100000">
                                          <p:val>
                                            <p:strVal val="#ppt_x"/>
                                          </p:val>
                                        </p:tav>
                                      </p:tavLst>
                                    </p:anim>
                                    <p:anim calcmode="lin" valueType="num">
                                      <p:cBhvr additive="base">
                                        <p:cTn id="36" dur="3000" fill="hold"/>
                                        <p:tgtEl>
                                          <p:spTgt spid="12"/>
                                        </p:tgtEl>
                                        <p:attrNameLst>
                                          <p:attrName>ppt_y</p:attrName>
                                        </p:attrNameLst>
                                      </p:cBhvr>
                                      <p:tavLst>
                                        <p:tav tm="0">
                                          <p:val>
                                            <p:strVal val="#ppt_y"/>
                                          </p:val>
                                        </p:tav>
                                        <p:tav tm="100000">
                                          <p:val>
                                            <p:strVal val="#ppt_y"/>
                                          </p:val>
                                        </p:tav>
                                      </p:tavLst>
                                    </p:anim>
                                  </p:childTnLst>
                                </p:cTn>
                              </p:par>
                              <p:par>
                                <p:cTn id="37" presetID="16" presetClass="entr" presetSubtype="26" fill="hold" nodeType="withEffect">
                                  <p:stCondLst>
                                    <p:cond delay="0"/>
                                  </p:stCondLst>
                                  <p:childTnLst>
                                    <p:set>
                                      <p:cBhvr>
                                        <p:cTn id="38" dur="1" fill="hold">
                                          <p:stCondLst>
                                            <p:cond delay="0"/>
                                          </p:stCondLst>
                                        </p:cTn>
                                        <p:tgtEl>
                                          <p:spTgt spid="5"/>
                                        </p:tgtEl>
                                        <p:attrNameLst>
                                          <p:attrName>style.visibility</p:attrName>
                                        </p:attrNameLst>
                                      </p:cBhvr>
                                      <p:to>
                                        <p:strVal val="visible"/>
                                      </p:to>
                                    </p:set>
                                    <p:animEffect transition="in" filter="barn(inHorizontal)">
                                      <p:cBhvr>
                                        <p:cTn id="39" dur="3000"/>
                                        <p:tgtEl>
                                          <p:spTgt spid="5"/>
                                        </p:tgtEl>
                                      </p:cBhvr>
                                    </p:animEffect>
                                  </p:childTnLst>
                                </p:cTn>
                              </p:par>
                              <p:par>
                                <p:cTn id="40" presetID="16" presetClass="entr" presetSubtype="26" fill="hold" nodeType="withEffect">
                                  <p:stCondLst>
                                    <p:cond delay="0"/>
                                  </p:stCondLst>
                                  <p:childTnLst>
                                    <p:set>
                                      <p:cBhvr>
                                        <p:cTn id="41" dur="1" fill="hold">
                                          <p:stCondLst>
                                            <p:cond delay="0"/>
                                          </p:stCondLst>
                                        </p:cTn>
                                        <p:tgtEl>
                                          <p:spTgt spid="6"/>
                                        </p:tgtEl>
                                        <p:attrNameLst>
                                          <p:attrName>style.visibility</p:attrName>
                                        </p:attrNameLst>
                                      </p:cBhvr>
                                      <p:to>
                                        <p:strVal val="visible"/>
                                      </p:to>
                                    </p:set>
                                    <p:animEffect transition="in" filter="barn(inHorizontal)">
                                      <p:cBhvr>
                                        <p:cTn id="42" dur="3000"/>
                                        <p:tgtEl>
                                          <p:spTgt spid="6"/>
                                        </p:tgtEl>
                                      </p:cBhvr>
                                    </p:animEffect>
                                  </p:childTnLst>
                                </p:cTn>
                              </p:par>
                              <p:par>
                                <p:cTn id="43" presetID="16" presetClass="entr" presetSubtype="26" fill="hold" nodeType="withEffect">
                                  <p:stCondLst>
                                    <p:cond delay="0"/>
                                  </p:stCondLst>
                                  <p:childTnLst>
                                    <p:set>
                                      <p:cBhvr>
                                        <p:cTn id="44" dur="1" fill="hold">
                                          <p:stCondLst>
                                            <p:cond delay="0"/>
                                          </p:stCondLst>
                                        </p:cTn>
                                        <p:tgtEl>
                                          <p:spTgt spid="7"/>
                                        </p:tgtEl>
                                        <p:attrNameLst>
                                          <p:attrName>style.visibility</p:attrName>
                                        </p:attrNameLst>
                                      </p:cBhvr>
                                      <p:to>
                                        <p:strVal val="visible"/>
                                      </p:to>
                                    </p:set>
                                    <p:animEffect transition="in" filter="barn(inHorizontal)">
                                      <p:cBhvr>
                                        <p:cTn id="45" dur="3000"/>
                                        <p:tgtEl>
                                          <p:spTgt spid="7"/>
                                        </p:tgtEl>
                                      </p:cBhvr>
                                    </p:animEffect>
                                  </p:childTnLst>
                                </p:cTn>
                              </p:par>
                              <p:par>
                                <p:cTn id="46" presetID="16" presetClass="entr" presetSubtype="26" fill="hold" nodeType="withEffect">
                                  <p:stCondLst>
                                    <p:cond delay="0"/>
                                  </p:stCondLst>
                                  <p:childTnLst>
                                    <p:set>
                                      <p:cBhvr>
                                        <p:cTn id="47" dur="1" fill="hold">
                                          <p:stCondLst>
                                            <p:cond delay="0"/>
                                          </p:stCondLst>
                                        </p:cTn>
                                        <p:tgtEl>
                                          <p:spTgt spid="8"/>
                                        </p:tgtEl>
                                        <p:attrNameLst>
                                          <p:attrName>style.visibility</p:attrName>
                                        </p:attrNameLst>
                                      </p:cBhvr>
                                      <p:to>
                                        <p:strVal val="visible"/>
                                      </p:to>
                                    </p:set>
                                    <p:animEffect transition="in" filter="barn(inHorizontal)">
                                      <p:cBhvr>
                                        <p:cTn id="48" dur="3000"/>
                                        <p:tgtEl>
                                          <p:spTgt spid="8"/>
                                        </p:tgtEl>
                                      </p:cBhvr>
                                    </p:animEffect>
                                  </p:childTnLst>
                                </p:cTn>
                              </p:par>
                              <p:par>
                                <p:cTn id="49" presetID="16" presetClass="entr" presetSubtype="26" fill="hold" nodeType="withEffect">
                                  <p:stCondLst>
                                    <p:cond delay="0"/>
                                  </p:stCondLst>
                                  <p:childTnLst>
                                    <p:set>
                                      <p:cBhvr>
                                        <p:cTn id="50" dur="1" fill="hold">
                                          <p:stCondLst>
                                            <p:cond delay="0"/>
                                          </p:stCondLst>
                                        </p:cTn>
                                        <p:tgtEl>
                                          <p:spTgt spid="9"/>
                                        </p:tgtEl>
                                        <p:attrNameLst>
                                          <p:attrName>style.visibility</p:attrName>
                                        </p:attrNameLst>
                                      </p:cBhvr>
                                      <p:to>
                                        <p:strVal val="visible"/>
                                      </p:to>
                                    </p:set>
                                    <p:animEffect transition="in" filter="barn(inHorizontal)">
                                      <p:cBhvr>
                                        <p:cTn id="51" dur="3000"/>
                                        <p:tgtEl>
                                          <p:spTgt spid="9"/>
                                        </p:tgtEl>
                                      </p:cBhvr>
                                    </p:animEffect>
                                  </p:childTnLst>
                                </p:cTn>
                              </p:par>
                              <p:par>
                                <p:cTn id="52" presetID="16" presetClass="entr" presetSubtype="26" fill="hold" nodeType="withEffect">
                                  <p:stCondLst>
                                    <p:cond delay="0"/>
                                  </p:stCondLst>
                                  <p:childTnLst>
                                    <p:set>
                                      <p:cBhvr>
                                        <p:cTn id="53" dur="1" fill="hold">
                                          <p:stCondLst>
                                            <p:cond delay="0"/>
                                          </p:stCondLst>
                                        </p:cTn>
                                        <p:tgtEl>
                                          <p:spTgt spid="10"/>
                                        </p:tgtEl>
                                        <p:attrNameLst>
                                          <p:attrName>style.visibility</p:attrName>
                                        </p:attrNameLst>
                                      </p:cBhvr>
                                      <p:to>
                                        <p:strVal val="visible"/>
                                      </p:to>
                                    </p:set>
                                    <p:animEffect transition="in" filter="barn(inHorizontal)">
                                      <p:cBhvr>
                                        <p:cTn id="54" dur="3000"/>
                                        <p:tgtEl>
                                          <p:spTgt spid="10"/>
                                        </p:tgtEl>
                                      </p:cBhvr>
                                    </p:animEffect>
                                  </p:childTnLst>
                                </p:cTn>
                              </p:par>
                              <p:par>
                                <p:cTn id="55" presetID="16" presetClass="entr" presetSubtype="26" fill="hold" nodeType="withEffect">
                                  <p:stCondLst>
                                    <p:cond delay="0"/>
                                  </p:stCondLst>
                                  <p:childTnLst>
                                    <p:set>
                                      <p:cBhvr>
                                        <p:cTn id="56" dur="1" fill="hold">
                                          <p:stCondLst>
                                            <p:cond delay="0"/>
                                          </p:stCondLst>
                                        </p:cTn>
                                        <p:tgtEl>
                                          <p:spTgt spid="11"/>
                                        </p:tgtEl>
                                        <p:attrNameLst>
                                          <p:attrName>style.visibility</p:attrName>
                                        </p:attrNameLst>
                                      </p:cBhvr>
                                      <p:to>
                                        <p:strVal val="visible"/>
                                      </p:to>
                                    </p:set>
                                    <p:animEffect transition="in" filter="barn(inHorizontal)">
                                      <p:cBhvr>
                                        <p:cTn id="57" dur="3000"/>
                                        <p:tgtEl>
                                          <p:spTgt spid="11"/>
                                        </p:tgtEl>
                                      </p:cBhvr>
                                    </p:animEffect>
                                  </p:childTnLst>
                                </p:cTn>
                              </p:par>
                              <p:par>
                                <p:cTn id="58" presetID="16" presetClass="entr" presetSubtype="26" fill="hold" nodeType="withEffect">
                                  <p:stCondLst>
                                    <p:cond delay="0"/>
                                  </p:stCondLst>
                                  <p:childTnLst>
                                    <p:set>
                                      <p:cBhvr>
                                        <p:cTn id="59" dur="1" fill="hold">
                                          <p:stCondLst>
                                            <p:cond delay="0"/>
                                          </p:stCondLst>
                                        </p:cTn>
                                        <p:tgtEl>
                                          <p:spTgt spid="12"/>
                                        </p:tgtEl>
                                        <p:attrNameLst>
                                          <p:attrName>style.visibility</p:attrName>
                                        </p:attrNameLst>
                                      </p:cBhvr>
                                      <p:to>
                                        <p:strVal val="visible"/>
                                      </p:to>
                                    </p:set>
                                    <p:animEffect transition="in" filter="barn(inHorizontal)">
                                      <p:cBhvr>
                                        <p:cTn id="60" dur="3000"/>
                                        <p:tgtEl>
                                          <p:spTgt spid="12"/>
                                        </p:tgtEl>
                                      </p:cBhvr>
                                    </p:animEffect>
                                  </p:childTnLst>
                                </p:cTn>
                              </p:par>
                            </p:childTnLst>
                          </p:cTn>
                        </p:par>
                        <p:par>
                          <p:cTn id="61" fill="hold">
                            <p:stCondLst>
                              <p:cond delay="3000"/>
                            </p:stCondLst>
                            <p:childTnLst>
                              <p:par>
                                <p:cTn id="62" presetID="17" presetClass="exit" presetSubtype="8" fill="hold" nodeType="afterEffect">
                                  <p:stCondLst>
                                    <p:cond delay="0"/>
                                  </p:stCondLst>
                                  <p:childTnLst>
                                    <p:anim calcmode="lin" valueType="num">
                                      <p:cBhvr>
                                        <p:cTn id="63" dur="3000"/>
                                        <p:tgtEl>
                                          <p:spTgt spid="5"/>
                                        </p:tgtEl>
                                        <p:attrNameLst>
                                          <p:attrName>ppt_x</p:attrName>
                                        </p:attrNameLst>
                                      </p:cBhvr>
                                      <p:tavLst>
                                        <p:tav tm="0">
                                          <p:val>
                                            <p:strVal val="ppt_x"/>
                                          </p:val>
                                        </p:tav>
                                        <p:tav tm="100000">
                                          <p:val>
                                            <p:strVal val="ppt_x-ppt_w/2"/>
                                          </p:val>
                                        </p:tav>
                                      </p:tavLst>
                                    </p:anim>
                                    <p:anim calcmode="lin" valueType="num">
                                      <p:cBhvr>
                                        <p:cTn id="64" dur="3000"/>
                                        <p:tgtEl>
                                          <p:spTgt spid="5"/>
                                        </p:tgtEl>
                                        <p:attrNameLst>
                                          <p:attrName>ppt_y</p:attrName>
                                        </p:attrNameLst>
                                      </p:cBhvr>
                                      <p:tavLst>
                                        <p:tav tm="0">
                                          <p:val>
                                            <p:strVal val="ppt_y"/>
                                          </p:val>
                                        </p:tav>
                                        <p:tav tm="100000">
                                          <p:val>
                                            <p:strVal val="ppt_y"/>
                                          </p:val>
                                        </p:tav>
                                      </p:tavLst>
                                    </p:anim>
                                    <p:anim calcmode="lin" valueType="num">
                                      <p:cBhvr>
                                        <p:cTn id="65" dur="3000"/>
                                        <p:tgtEl>
                                          <p:spTgt spid="5"/>
                                        </p:tgtEl>
                                        <p:attrNameLst>
                                          <p:attrName>ppt_w</p:attrName>
                                        </p:attrNameLst>
                                      </p:cBhvr>
                                      <p:tavLst>
                                        <p:tav tm="0">
                                          <p:val>
                                            <p:strVal val="ppt_w"/>
                                          </p:val>
                                        </p:tav>
                                        <p:tav tm="100000">
                                          <p:val>
                                            <p:fltVal val="0"/>
                                          </p:val>
                                        </p:tav>
                                      </p:tavLst>
                                    </p:anim>
                                    <p:anim calcmode="lin" valueType="num">
                                      <p:cBhvr>
                                        <p:cTn id="66" dur="3000"/>
                                        <p:tgtEl>
                                          <p:spTgt spid="5"/>
                                        </p:tgtEl>
                                        <p:attrNameLst>
                                          <p:attrName>ppt_h</p:attrName>
                                        </p:attrNameLst>
                                      </p:cBhvr>
                                      <p:tavLst>
                                        <p:tav tm="0">
                                          <p:val>
                                            <p:strVal val="ppt_h"/>
                                          </p:val>
                                        </p:tav>
                                        <p:tav tm="100000">
                                          <p:val>
                                            <p:strVal val="ppt_h"/>
                                          </p:val>
                                        </p:tav>
                                      </p:tavLst>
                                    </p:anim>
                                    <p:set>
                                      <p:cBhvr>
                                        <p:cTn id="67" dur="1" fill="hold">
                                          <p:stCondLst>
                                            <p:cond delay="2999"/>
                                          </p:stCondLst>
                                        </p:cTn>
                                        <p:tgtEl>
                                          <p:spTgt spid="5"/>
                                        </p:tgtEl>
                                        <p:attrNameLst>
                                          <p:attrName>style.visibility</p:attrName>
                                        </p:attrNameLst>
                                      </p:cBhvr>
                                      <p:to>
                                        <p:strVal val="hidden"/>
                                      </p:to>
                                    </p:set>
                                  </p:childTnLst>
                                </p:cTn>
                              </p:par>
                              <p:par>
                                <p:cTn id="68" presetID="17" presetClass="exit" presetSubtype="8" fill="hold" nodeType="withEffect">
                                  <p:stCondLst>
                                    <p:cond delay="0"/>
                                  </p:stCondLst>
                                  <p:childTnLst>
                                    <p:anim calcmode="lin" valueType="num">
                                      <p:cBhvr>
                                        <p:cTn id="69" dur="3000"/>
                                        <p:tgtEl>
                                          <p:spTgt spid="6"/>
                                        </p:tgtEl>
                                        <p:attrNameLst>
                                          <p:attrName>ppt_x</p:attrName>
                                        </p:attrNameLst>
                                      </p:cBhvr>
                                      <p:tavLst>
                                        <p:tav tm="0">
                                          <p:val>
                                            <p:strVal val="ppt_x"/>
                                          </p:val>
                                        </p:tav>
                                        <p:tav tm="100000">
                                          <p:val>
                                            <p:strVal val="ppt_x-ppt_w/2"/>
                                          </p:val>
                                        </p:tav>
                                      </p:tavLst>
                                    </p:anim>
                                    <p:anim calcmode="lin" valueType="num">
                                      <p:cBhvr>
                                        <p:cTn id="70" dur="3000"/>
                                        <p:tgtEl>
                                          <p:spTgt spid="6"/>
                                        </p:tgtEl>
                                        <p:attrNameLst>
                                          <p:attrName>ppt_y</p:attrName>
                                        </p:attrNameLst>
                                      </p:cBhvr>
                                      <p:tavLst>
                                        <p:tav tm="0">
                                          <p:val>
                                            <p:strVal val="ppt_y"/>
                                          </p:val>
                                        </p:tav>
                                        <p:tav tm="100000">
                                          <p:val>
                                            <p:strVal val="ppt_y"/>
                                          </p:val>
                                        </p:tav>
                                      </p:tavLst>
                                    </p:anim>
                                    <p:anim calcmode="lin" valueType="num">
                                      <p:cBhvr>
                                        <p:cTn id="71" dur="3000"/>
                                        <p:tgtEl>
                                          <p:spTgt spid="6"/>
                                        </p:tgtEl>
                                        <p:attrNameLst>
                                          <p:attrName>ppt_w</p:attrName>
                                        </p:attrNameLst>
                                      </p:cBhvr>
                                      <p:tavLst>
                                        <p:tav tm="0">
                                          <p:val>
                                            <p:strVal val="ppt_w"/>
                                          </p:val>
                                        </p:tav>
                                        <p:tav tm="100000">
                                          <p:val>
                                            <p:fltVal val="0"/>
                                          </p:val>
                                        </p:tav>
                                      </p:tavLst>
                                    </p:anim>
                                    <p:anim calcmode="lin" valueType="num">
                                      <p:cBhvr>
                                        <p:cTn id="72" dur="3000"/>
                                        <p:tgtEl>
                                          <p:spTgt spid="6"/>
                                        </p:tgtEl>
                                        <p:attrNameLst>
                                          <p:attrName>ppt_h</p:attrName>
                                        </p:attrNameLst>
                                      </p:cBhvr>
                                      <p:tavLst>
                                        <p:tav tm="0">
                                          <p:val>
                                            <p:strVal val="ppt_h"/>
                                          </p:val>
                                        </p:tav>
                                        <p:tav tm="100000">
                                          <p:val>
                                            <p:strVal val="ppt_h"/>
                                          </p:val>
                                        </p:tav>
                                      </p:tavLst>
                                    </p:anim>
                                    <p:set>
                                      <p:cBhvr>
                                        <p:cTn id="73" dur="1" fill="hold">
                                          <p:stCondLst>
                                            <p:cond delay="2999"/>
                                          </p:stCondLst>
                                        </p:cTn>
                                        <p:tgtEl>
                                          <p:spTgt spid="6"/>
                                        </p:tgtEl>
                                        <p:attrNameLst>
                                          <p:attrName>style.visibility</p:attrName>
                                        </p:attrNameLst>
                                      </p:cBhvr>
                                      <p:to>
                                        <p:strVal val="hidden"/>
                                      </p:to>
                                    </p:set>
                                  </p:childTnLst>
                                </p:cTn>
                              </p:par>
                              <p:par>
                                <p:cTn id="74" presetID="17" presetClass="exit" presetSubtype="8" fill="hold" nodeType="withEffect">
                                  <p:stCondLst>
                                    <p:cond delay="0"/>
                                  </p:stCondLst>
                                  <p:childTnLst>
                                    <p:anim calcmode="lin" valueType="num">
                                      <p:cBhvr>
                                        <p:cTn id="75" dur="3000"/>
                                        <p:tgtEl>
                                          <p:spTgt spid="7"/>
                                        </p:tgtEl>
                                        <p:attrNameLst>
                                          <p:attrName>ppt_x</p:attrName>
                                        </p:attrNameLst>
                                      </p:cBhvr>
                                      <p:tavLst>
                                        <p:tav tm="0">
                                          <p:val>
                                            <p:strVal val="ppt_x"/>
                                          </p:val>
                                        </p:tav>
                                        <p:tav tm="100000">
                                          <p:val>
                                            <p:strVal val="ppt_x-ppt_w/2"/>
                                          </p:val>
                                        </p:tav>
                                      </p:tavLst>
                                    </p:anim>
                                    <p:anim calcmode="lin" valueType="num">
                                      <p:cBhvr>
                                        <p:cTn id="76" dur="3000"/>
                                        <p:tgtEl>
                                          <p:spTgt spid="7"/>
                                        </p:tgtEl>
                                        <p:attrNameLst>
                                          <p:attrName>ppt_y</p:attrName>
                                        </p:attrNameLst>
                                      </p:cBhvr>
                                      <p:tavLst>
                                        <p:tav tm="0">
                                          <p:val>
                                            <p:strVal val="ppt_y"/>
                                          </p:val>
                                        </p:tav>
                                        <p:tav tm="100000">
                                          <p:val>
                                            <p:strVal val="ppt_y"/>
                                          </p:val>
                                        </p:tav>
                                      </p:tavLst>
                                    </p:anim>
                                    <p:anim calcmode="lin" valueType="num">
                                      <p:cBhvr>
                                        <p:cTn id="77" dur="3000"/>
                                        <p:tgtEl>
                                          <p:spTgt spid="7"/>
                                        </p:tgtEl>
                                        <p:attrNameLst>
                                          <p:attrName>ppt_w</p:attrName>
                                        </p:attrNameLst>
                                      </p:cBhvr>
                                      <p:tavLst>
                                        <p:tav tm="0">
                                          <p:val>
                                            <p:strVal val="ppt_w"/>
                                          </p:val>
                                        </p:tav>
                                        <p:tav tm="100000">
                                          <p:val>
                                            <p:fltVal val="0"/>
                                          </p:val>
                                        </p:tav>
                                      </p:tavLst>
                                    </p:anim>
                                    <p:anim calcmode="lin" valueType="num">
                                      <p:cBhvr>
                                        <p:cTn id="78" dur="3000"/>
                                        <p:tgtEl>
                                          <p:spTgt spid="7"/>
                                        </p:tgtEl>
                                        <p:attrNameLst>
                                          <p:attrName>ppt_h</p:attrName>
                                        </p:attrNameLst>
                                      </p:cBhvr>
                                      <p:tavLst>
                                        <p:tav tm="0">
                                          <p:val>
                                            <p:strVal val="ppt_h"/>
                                          </p:val>
                                        </p:tav>
                                        <p:tav tm="100000">
                                          <p:val>
                                            <p:strVal val="ppt_h"/>
                                          </p:val>
                                        </p:tav>
                                      </p:tavLst>
                                    </p:anim>
                                    <p:set>
                                      <p:cBhvr>
                                        <p:cTn id="79" dur="1" fill="hold">
                                          <p:stCondLst>
                                            <p:cond delay="2999"/>
                                          </p:stCondLst>
                                        </p:cTn>
                                        <p:tgtEl>
                                          <p:spTgt spid="7"/>
                                        </p:tgtEl>
                                        <p:attrNameLst>
                                          <p:attrName>style.visibility</p:attrName>
                                        </p:attrNameLst>
                                      </p:cBhvr>
                                      <p:to>
                                        <p:strVal val="hidden"/>
                                      </p:to>
                                    </p:set>
                                  </p:childTnLst>
                                </p:cTn>
                              </p:par>
                              <p:par>
                                <p:cTn id="80" presetID="17" presetClass="exit" presetSubtype="8" fill="hold" nodeType="withEffect">
                                  <p:stCondLst>
                                    <p:cond delay="0"/>
                                  </p:stCondLst>
                                  <p:childTnLst>
                                    <p:anim calcmode="lin" valueType="num">
                                      <p:cBhvr>
                                        <p:cTn id="81" dur="3000"/>
                                        <p:tgtEl>
                                          <p:spTgt spid="8"/>
                                        </p:tgtEl>
                                        <p:attrNameLst>
                                          <p:attrName>ppt_x</p:attrName>
                                        </p:attrNameLst>
                                      </p:cBhvr>
                                      <p:tavLst>
                                        <p:tav tm="0">
                                          <p:val>
                                            <p:strVal val="ppt_x"/>
                                          </p:val>
                                        </p:tav>
                                        <p:tav tm="100000">
                                          <p:val>
                                            <p:strVal val="ppt_x-ppt_w/2"/>
                                          </p:val>
                                        </p:tav>
                                      </p:tavLst>
                                    </p:anim>
                                    <p:anim calcmode="lin" valueType="num">
                                      <p:cBhvr>
                                        <p:cTn id="82" dur="3000"/>
                                        <p:tgtEl>
                                          <p:spTgt spid="8"/>
                                        </p:tgtEl>
                                        <p:attrNameLst>
                                          <p:attrName>ppt_y</p:attrName>
                                        </p:attrNameLst>
                                      </p:cBhvr>
                                      <p:tavLst>
                                        <p:tav tm="0">
                                          <p:val>
                                            <p:strVal val="ppt_y"/>
                                          </p:val>
                                        </p:tav>
                                        <p:tav tm="100000">
                                          <p:val>
                                            <p:strVal val="ppt_y"/>
                                          </p:val>
                                        </p:tav>
                                      </p:tavLst>
                                    </p:anim>
                                    <p:anim calcmode="lin" valueType="num">
                                      <p:cBhvr>
                                        <p:cTn id="83" dur="3000"/>
                                        <p:tgtEl>
                                          <p:spTgt spid="8"/>
                                        </p:tgtEl>
                                        <p:attrNameLst>
                                          <p:attrName>ppt_w</p:attrName>
                                        </p:attrNameLst>
                                      </p:cBhvr>
                                      <p:tavLst>
                                        <p:tav tm="0">
                                          <p:val>
                                            <p:strVal val="ppt_w"/>
                                          </p:val>
                                        </p:tav>
                                        <p:tav tm="100000">
                                          <p:val>
                                            <p:fltVal val="0"/>
                                          </p:val>
                                        </p:tav>
                                      </p:tavLst>
                                    </p:anim>
                                    <p:anim calcmode="lin" valueType="num">
                                      <p:cBhvr>
                                        <p:cTn id="84" dur="3000"/>
                                        <p:tgtEl>
                                          <p:spTgt spid="8"/>
                                        </p:tgtEl>
                                        <p:attrNameLst>
                                          <p:attrName>ppt_h</p:attrName>
                                        </p:attrNameLst>
                                      </p:cBhvr>
                                      <p:tavLst>
                                        <p:tav tm="0">
                                          <p:val>
                                            <p:strVal val="ppt_h"/>
                                          </p:val>
                                        </p:tav>
                                        <p:tav tm="100000">
                                          <p:val>
                                            <p:strVal val="ppt_h"/>
                                          </p:val>
                                        </p:tav>
                                      </p:tavLst>
                                    </p:anim>
                                    <p:set>
                                      <p:cBhvr>
                                        <p:cTn id="85" dur="1" fill="hold">
                                          <p:stCondLst>
                                            <p:cond delay="2999"/>
                                          </p:stCondLst>
                                        </p:cTn>
                                        <p:tgtEl>
                                          <p:spTgt spid="8"/>
                                        </p:tgtEl>
                                        <p:attrNameLst>
                                          <p:attrName>style.visibility</p:attrName>
                                        </p:attrNameLst>
                                      </p:cBhvr>
                                      <p:to>
                                        <p:strVal val="hidden"/>
                                      </p:to>
                                    </p:set>
                                  </p:childTnLst>
                                </p:cTn>
                              </p:par>
                              <p:par>
                                <p:cTn id="86" presetID="17" presetClass="exit" presetSubtype="8" fill="hold" nodeType="withEffect">
                                  <p:stCondLst>
                                    <p:cond delay="0"/>
                                  </p:stCondLst>
                                  <p:childTnLst>
                                    <p:anim calcmode="lin" valueType="num">
                                      <p:cBhvr>
                                        <p:cTn id="87" dur="3000"/>
                                        <p:tgtEl>
                                          <p:spTgt spid="9"/>
                                        </p:tgtEl>
                                        <p:attrNameLst>
                                          <p:attrName>ppt_x</p:attrName>
                                        </p:attrNameLst>
                                      </p:cBhvr>
                                      <p:tavLst>
                                        <p:tav tm="0">
                                          <p:val>
                                            <p:strVal val="ppt_x"/>
                                          </p:val>
                                        </p:tav>
                                        <p:tav tm="100000">
                                          <p:val>
                                            <p:strVal val="ppt_x-ppt_w/2"/>
                                          </p:val>
                                        </p:tav>
                                      </p:tavLst>
                                    </p:anim>
                                    <p:anim calcmode="lin" valueType="num">
                                      <p:cBhvr>
                                        <p:cTn id="88" dur="3000"/>
                                        <p:tgtEl>
                                          <p:spTgt spid="9"/>
                                        </p:tgtEl>
                                        <p:attrNameLst>
                                          <p:attrName>ppt_y</p:attrName>
                                        </p:attrNameLst>
                                      </p:cBhvr>
                                      <p:tavLst>
                                        <p:tav tm="0">
                                          <p:val>
                                            <p:strVal val="ppt_y"/>
                                          </p:val>
                                        </p:tav>
                                        <p:tav tm="100000">
                                          <p:val>
                                            <p:strVal val="ppt_y"/>
                                          </p:val>
                                        </p:tav>
                                      </p:tavLst>
                                    </p:anim>
                                    <p:anim calcmode="lin" valueType="num">
                                      <p:cBhvr>
                                        <p:cTn id="89" dur="3000"/>
                                        <p:tgtEl>
                                          <p:spTgt spid="9"/>
                                        </p:tgtEl>
                                        <p:attrNameLst>
                                          <p:attrName>ppt_w</p:attrName>
                                        </p:attrNameLst>
                                      </p:cBhvr>
                                      <p:tavLst>
                                        <p:tav tm="0">
                                          <p:val>
                                            <p:strVal val="ppt_w"/>
                                          </p:val>
                                        </p:tav>
                                        <p:tav tm="100000">
                                          <p:val>
                                            <p:fltVal val="0"/>
                                          </p:val>
                                        </p:tav>
                                      </p:tavLst>
                                    </p:anim>
                                    <p:anim calcmode="lin" valueType="num">
                                      <p:cBhvr>
                                        <p:cTn id="90" dur="3000"/>
                                        <p:tgtEl>
                                          <p:spTgt spid="9"/>
                                        </p:tgtEl>
                                        <p:attrNameLst>
                                          <p:attrName>ppt_h</p:attrName>
                                        </p:attrNameLst>
                                      </p:cBhvr>
                                      <p:tavLst>
                                        <p:tav tm="0">
                                          <p:val>
                                            <p:strVal val="ppt_h"/>
                                          </p:val>
                                        </p:tav>
                                        <p:tav tm="100000">
                                          <p:val>
                                            <p:strVal val="ppt_h"/>
                                          </p:val>
                                        </p:tav>
                                      </p:tavLst>
                                    </p:anim>
                                    <p:set>
                                      <p:cBhvr>
                                        <p:cTn id="91" dur="1" fill="hold">
                                          <p:stCondLst>
                                            <p:cond delay="2999"/>
                                          </p:stCondLst>
                                        </p:cTn>
                                        <p:tgtEl>
                                          <p:spTgt spid="9"/>
                                        </p:tgtEl>
                                        <p:attrNameLst>
                                          <p:attrName>style.visibility</p:attrName>
                                        </p:attrNameLst>
                                      </p:cBhvr>
                                      <p:to>
                                        <p:strVal val="hidden"/>
                                      </p:to>
                                    </p:set>
                                  </p:childTnLst>
                                </p:cTn>
                              </p:par>
                              <p:par>
                                <p:cTn id="92" presetID="17" presetClass="exit" presetSubtype="8" fill="hold" nodeType="withEffect">
                                  <p:stCondLst>
                                    <p:cond delay="0"/>
                                  </p:stCondLst>
                                  <p:childTnLst>
                                    <p:anim calcmode="lin" valueType="num">
                                      <p:cBhvr>
                                        <p:cTn id="93" dur="3000"/>
                                        <p:tgtEl>
                                          <p:spTgt spid="10"/>
                                        </p:tgtEl>
                                        <p:attrNameLst>
                                          <p:attrName>ppt_x</p:attrName>
                                        </p:attrNameLst>
                                      </p:cBhvr>
                                      <p:tavLst>
                                        <p:tav tm="0">
                                          <p:val>
                                            <p:strVal val="ppt_x"/>
                                          </p:val>
                                        </p:tav>
                                        <p:tav tm="100000">
                                          <p:val>
                                            <p:strVal val="ppt_x-ppt_w/2"/>
                                          </p:val>
                                        </p:tav>
                                      </p:tavLst>
                                    </p:anim>
                                    <p:anim calcmode="lin" valueType="num">
                                      <p:cBhvr>
                                        <p:cTn id="94" dur="3000"/>
                                        <p:tgtEl>
                                          <p:spTgt spid="10"/>
                                        </p:tgtEl>
                                        <p:attrNameLst>
                                          <p:attrName>ppt_y</p:attrName>
                                        </p:attrNameLst>
                                      </p:cBhvr>
                                      <p:tavLst>
                                        <p:tav tm="0">
                                          <p:val>
                                            <p:strVal val="ppt_y"/>
                                          </p:val>
                                        </p:tav>
                                        <p:tav tm="100000">
                                          <p:val>
                                            <p:strVal val="ppt_y"/>
                                          </p:val>
                                        </p:tav>
                                      </p:tavLst>
                                    </p:anim>
                                    <p:anim calcmode="lin" valueType="num">
                                      <p:cBhvr>
                                        <p:cTn id="95" dur="3000"/>
                                        <p:tgtEl>
                                          <p:spTgt spid="10"/>
                                        </p:tgtEl>
                                        <p:attrNameLst>
                                          <p:attrName>ppt_w</p:attrName>
                                        </p:attrNameLst>
                                      </p:cBhvr>
                                      <p:tavLst>
                                        <p:tav tm="0">
                                          <p:val>
                                            <p:strVal val="ppt_w"/>
                                          </p:val>
                                        </p:tav>
                                        <p:tav tm="100000">
                                          <p:val>
                                            <p:fltVal val="0"/>
                                          </p:val>
                                        </p:tav>
                                      </p:tavLst>
                                    </p:anim>
                                    <p:anim calcmode="lin" valueType="num">
                                      <p:cBhvr>
                                        <p:cTn id="96" dur="3000"/>
                                        <p:tgtEl>
                                          <p:spTgt spid="10"/>
                                        </p:tgtEl>
                                        <p:attrNameLst>
                                          <p:attrName>ppt_h</p:attrName>
                                        </p:attrNameLst>
                                      </p:cBhvr>
                                      <p:tavLst>
                                        <p:tav tm="0">
                                          <p:val>
                                            <p:strVal val="ppt_h"/>
                                          </p:val>
                                        </p:tav>
                                        <p:tav tm="100000">
                                          <p:val>
                                            <p:strVal val="ppt_h"/>
                                          </p:val>
                                        </p:tav>
                                      </p:tavLst>
                                    </p:anim>
                                    <p:set>
                                      <p:cBhvr>
                                        <p:cTn id="97" dur="1" fill="hold">
                                          <p:stCondLst>
                                            <p:cond delay="2999"/>
                                          </p:stCondLst>
                                        </p:cTn>
                                        <p:tgtEl>
                                          <p:spTgt spid="10"/>
                                        </p:tgtEl>
                                        <p:attrNameLst>
                                          <p:attrName>style.visibility</p:attrName>
                                        </p:attrNameLst>
                                      </p:cBhvr>
                                      <p:to>
                                        <p:strVal val="hidden"/>
                                      </p:to>
                                    </p:set>
                                  </p:childTnLst>
                                </p:cTn>
                              </p:par>
                              <p:par>
                                <p:cTn id="98" presetID="17" presetClass="exit" presetSubtype="8" fill="hold" nodeType="withEffect">
                                  <p:stCondLst>
                                    <p:cond delay="0"/>
                                  </p:stCondLst>
                                  <p:childTnLst>
                                    <p:anim calcmode="lin" valueType="num">
                                      <p:cBhvr>
                                        <p:cTn id="99" dur="3000"/>
                                        <p:tgtEl>
                                          <p:spTgt spid="11"/>
                                        </p:tgtEl>
                                        <p:attrNameLst>
                                          <p:attrName>ppt_x</p:attrName>
                                        </p:attrNameLst>
                                      </p:cBhvr>
                                      <p:tavLst>
                                        <p:tav tm="0">
                                          <p:val>
                                            <p:strVal val="ppt_x"/>
                                          </p:val>
                                        </p:tav>
                                        <p:tav tm="100000">
                                          <p:val>
                                            <p:strVal val="ppt_x-ppt_w/2"/>
                                          </p:val>
                                        </p:tav>
                                      </p:tavLst>
                                    </p:anim>
                                    <p:anim calcmode="lin" valueType="num">
                                      <p:cBhvr>
                                        <p:cTn id="100" dur="3000"/>
                                        <p:tgtEl>
                                          <p:spTgt spid="11"/>
                                        </p:tgtEl>
                                        <p:attrNameLst>
                                          <p:attrName>ppt_y</p:attrName>
                                        </p:attrNameLst>
                                      </p:cBhvr>
                                      <p:tavLst>
                                        <p:tav tm="0">
                                          <p:val>
                                            <p:strVal val="ppt_y"/>
                                          </p:val>
                                        </p:tav>
                                        <p:tav tm="100000">
                                          <p:val>
                                            <p:strVal val="ppt_y"/>
                                          </p:val>
                                        </p:tav>
                                      </p:tavLst>
                                    </p:anim>
                                    <p:anim calcmode="lin" valueType="num">
                                      <p:cBhvr>
                                        <p:cTn id="101" dur="3000"/>
                                        <p:tgtEl>
                                          <p:spTgt spid="11"/>
                                        </p:tgtEl>
                                        <p:attrNameLst>
                                          <p:attrName>ppt_w</p:attrName>
                                        </p:attrNameLst>
                                      </p:cBhvr>
                                      <p:tavLst>
                                        <p:tav tm="0">
                                          <p:val>
                                            <p:strVal val="ppt_w"/>
                                          </p:val>
                                        </p:tav>
                                        <p:tav tm="100000">
                                          <p:val>
                                            <p:fltVal val="0"/>
                                          </p:val>
                                        </p:tav>
                                      </p:tavLst>
                                    </p:anim>
                                    <p:anim calcmode="lin" valueType="num">
                                      <p:cBhvr>
                                        <p:cTn id="102" dur="3000"/>
                                        <p:tgtEl>
                                          <p:spTgt spid="11"/>
                                        </p:tgtEl>
                                        <p:attrNameLst>
                                          <p:attrName>ppt_h</p:attrName>
                                        </p:attrNameLst>
                                      </p:cBhvr>
                                      <p:tavLst>
                                        <p:tav tm="0">
                                          <p:val>
                                            <p:strVal val="ppt_h"/>
                                          </p:val>
                                        </p:tav>
                                        <p:tav tm="100000">
                                          <p:val>
                                            <p:strVal val="ppt_h"/>
                                          </p:val>
                                        </p:tav>
                                      </p:tavLst>
                                    </p:anim>
                                    <p:set>
                                      <p:cBhvr>
                                        <p:cTn id="103" dur="1" fill="hold">
                                          <p:stCondLst>
                                            <p:cond delay="2999"/>
                                          </p:stCondLst>
                                        </p:cTn>
                                        <p:tgtEl>
                                          <p:spTgt spid="11"/>
                                        </p:tgtEl>
                                        <p:attrNameLst>
                                          <p:attrName>style.visibility</p:attrName>
                                        </p:attrNameLst>
                                      </p:cBhvr>
                                      <p:to>
                                        <p:strVal val="hidden"/>
                                      </p:to>
                                    </p:set>
                                  </p:childTnLst>
                                </p:cTn>
                              </p:par>
                              <p:par>
                                <p:cTn id="104" presetID="17" presetClass="exit" presetSubtype="8" fill="hold" nodeType="withEffect">
                                  <p:stCondLst>
                                    <p:cond delay="0"/>
                                  </p:stCondLst>
                                  <p:childTnLst>
                                    <p:anim calcmode="lin" valueType="num">
                                      <p:cBhvr>
                                        <p:cTn id="105" dur="3000"/>
                                        <p:tgtEl>
                                          <p:spTgt spid="12"/>
                                        </p:tgtEl>
                                        <p:attrNameLst>
                                          <p:attrName>ppt_x</p:attrName>
                                        </p:attrNameLst>
                                      </p:cBhvr>
                                      <p:tavLst>
                                        <p:tav tm="0">
                                          <p:val>
                                            <p:strVal val="ppt_x"/>
                                          </p:val>
                                        </p:tav>
                                        <p:tav tm="100000">
                                          <p:val>
                                            <p:strVal val="ppt_x-ppt_w/2"/>
                                          </p:val>
                                        </p:tav>
                                      </p:tavLst>
                                    </p:anim>
                                    <p:anim calcmode="lin" valueType="num">
                                      <p:cBhvr>
                                        <p:cTn id="106" dur="3000"/>
                                        <p:tgtEl>
                                          <p:spTgt spid="12"/>
                                        </p:tgtEl>
                                        <p:attrNameLst>
                                          <p:attrName>ppt_y</p:attrName>
                                        </p:attrNameLst>
                                      </p:cBhvr>
                                      <p:tavLst>
                                        <p:tav tm="0">
                                          <p:val>
                                            <p:strVal val="ppt_y"/>
                                          </p:val>
                                        </p:tav>
                                        <p:tav tm="100000">
                                          <p:val>
                                            <p:strVal val="ppt_y"/>
                                          </p:val>
                                        </p:tav>
                                      </p:tavLst>
                                    </p:anim>
                                    <p:anim calcmode="lin" valueType="num">
                                      <p:cBhvr>
                                        <p:cTn id="107" dur="3000"/>
                                        <p:tgtEl>
                                          <p:spTgt spid="12"/>
                                        </p:tgtEl>
                                        <p:attrNameLst>
                                          <p:attrName>ppt_w</p:attrName>
                                        </p:attrNameLst>
                                      </p:cBhvr>
                                      <p:tavLst>
                                        <p:tav tm="0">
                                          <p:val>
                                            <p:strVal val="ppt_w"/>
                                          </p:val>
                                        </p:tav>
                                        <p:tav tm="100000">
                                          <p:val>
                                            <p:fltVal val="0"/>
                                          </p:val>
                                        </p:tav>
                                      </p:tavLst>
                                    </p:anim>
                                    <p:anim calcmode="lin" valueType="num">
                                      <p:cBhvr>
                                        <p:cTn id="108" dur="3000"/>
                                        <p:tgtEl>
                                          <p:spTgt spid="12"/>
                                        </p:tgtEl>
                                        <p:attrNameLst>
                                          <p:attrName>ppt_h</p:attrName>
                                        </p:attrNameLst>
                                      </p:cBhvr>
                                      <p:tavLst>
                                        <p:tav tm="0">
                                          <p:val>
                                            <p:strVal val="ppt_h"/>
                                          </p:val>
                                        </p:tav>
                                        <p:tav tm="100000">
                                          <p:val>
                                            <p:strVal val="ppt_h"/>
                                          </p:val>
                                        </p:tav>
                                      </p:tavLst>
                                    </p:anim>
                                    <p:set>
                                      <p:cBhvr>
                                        <p:cTn id="109" dur="1" fill="hold">
                                          <p:stCondLst>
                                            <p:cond delay="2999"/>
                                          </p:stCondLst>
                                        </p:cTn>
                                        <p:tgtEl>
                                          <p:spTgt spid="12"/>
                                        </p:tgtEl>
                                        <p:attrNameLst>
                                          <p:attrName>style.visibility</p:attrName>
                                        </p:attrNameLst>
                                      </p:cBhvr>
                                      <p:to>
                                        <p:strVal val="hidden"/>
                                      </p:to>
                                    </p:set>
                                  </p:childTnLst>
                                </p:cTn>
                              </p:par>
                              <p:par>
                                <p:cTn id="110" presetID="2" presetClass="entr" presetSubtype="2" fill="hold" nodeType="withEffect">
                                  <p:stCondLst>
                                    <p:cond delay="0"/>
                                  </p:stCondLst>
                                  <p:childTnLst>
                                    <p:set>
                                      <p:cBhvr>
                                        <p:cTn id="111" dur="1" fill="hold">
                                          <p:stCondLst>
                                            <p:cond delay="0"/>
                                          </p:stCondLst>
                                        </p:cTn>
                                        <p:tgtEl>
                                          <p:spTgt spid="4"/>
                                        </p:tgtEl>
                                        <p:attrNameLst>
                                          <p:attrName>style.visibility</p:attrName>
                                        </p:attrNameLst>
                                      </p:cBhvr>
                                      <p:to>
                                        <p:strVal val="visible"/>
                                      </p:to>
                                    </p:set>
                                    <p:anim calcmode="lin" valueType="num">
                                      <p:cBhvr additive="base">
                                        <p:cTn id="112" dur="3000" fill="hold"/>
                                        <p:tgtEl>
                                          <p:spTgt spid="4"/>
                                        </p:tgtEl>
                                        <p:attrNameLst>
                                          <p:attrName>ppt_x</p:attrName>
                                        </p:attrNameLst>
                                      </p:cBhvr>
                                      <p:tavLst>
                                        <p:tav tm="0">
                                          <p:val>
                                            <p:strVal val="1+#ppt_w/2"/>
                                          </p:val>
                                        </p:tav>
                                        <p:tav tm="100000">
                                          <p:val>
                                            <p:strVal val="#ppt_x"/>
                                          </p:val>
                                        </p:tav>
                                      </p:tavLst>
                                    </p:anim>
                                    <p:anim calcmode="lin" valueType="num">
                                      <p:cBhvr additive="base">
                                        <p:cTn id="113" dur="3000" fill="hold"/>
                                        <p:tgtEl>
                                          <p:spTgt spid="4"/>
                                        </p:tgtEl>
                                        <p:attrNameLst>
                                          <p:attrName>ppt_y</p:attrName>
                                        </p:attrNameLst>
                                      </p:cBhvr>
                                      <p:tavLst>
                                        <p:tav tm="0">
                                          <p:val>
                                            <p:strVal val="#ppt_y"/>
                                          </p:val>
                                        </p:tav>
                                        <p:tav tm="100000">
                                          <p:val>
                                            <p:strVal val="#ppt_y"/>
                                          </p:val>
                                        </p:tav>
                                      </p:tavLst>
                                    </p:anim>
                                  </p:childTnLst>
                                </p:cTn>
                              </p:par>
                            </p:childTnLst>
                          </p:cTn>
                        </p:par>
                        <p:par>
                          <p:cTn id="114" fill="hold">
                            <p:stCondLst>
                              <p:cond delay="6000"/>
                            </p:stCondLst>
                            <p:childTnLst>
                              <p:par>
                                <p:cTn id="115" presetID="40" presetClass="entr" presetSubtype="0" fill="hold" grpId="0" nodeType="afterEffect">
                                  <p:stCondLst>
                                    <p:cond delay="0"/>
                                  </p:stCondLst>
                                  <p:iterate type="lt">
                                    <p:tmPct val="10000"/>
                                  </p:iterate>
                                  <p:childTnLst>
                                    <p:set>
                                      <p:cBhvr>
                                        <p:cTn id="116" dur="1" fill="hold">
                                          <p:stCondLst>
                                            <p:cond delay="0"/>
                                          </p:stCondLst>
                                        </p:cTn>
                                        <p:tgtEl>
                                          <p:spTgt spid="13"/>
                                        </p:tgtEl>
                                        <p:attrNameLst>
                                          <p:attrName>style.visibility</p:attrName>
                                        </p:attrNameLst>
                                      </p:cBhvr>
                                      <p:to>
                                        <p:strVal val="visible"/>
                                      </p:to>
                                    </p:set>
                                    <p:animEffect transition="in" filter="fade">
                                      <p:cBhvr>
                                        <p:cTn id="117" dur="1000"/>
                                        <p:tgtEl>
                                          <p:spTgt spid="13"/>
                                        </p:tgtEl>
                                      </p:cBhvr>
                                    </p:animEffect>
                                    <p:anim calcmode="lin" valueType="num">
                                      <p:cBhvr>
                                        <p:cTn id="118" dur="1000" fill="hold"/>
                                        <p:tgtEl>
                                          <p:spTgt spid="13"/>
                                        </p:tgtEl>
                                        <p:attrNameLst>
                                          <p:attrName>ppt_x</p:attrName>
                                        </p:attrNameLst>
                                      </p:cBhvr>
                                      <p:tavLst>
                                        <p:tav tm="0">
                                          <p:val>
                                            <p:strVal val="#ppt_x-.1"/>
                                          </p:val>
                                        </p:tav>
                                        <p:tav tm="100000">
                                          <p:val>
                                            <p:strVal val="#ppt_x"/>
                                          </p:val>
                                        </p:tav>
                                      </p:tavLst>
                                    </p:anim>
                                    <p:anim calcmode="lin" valueType="num">
                                      <p:cBhvr>
                                        <p:cTn id="119"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stretch>
            <a:fillRect/>
          </a:stretch>
        </p:blipFill>
        <p:spPr bwMode="auto">
          <a:xfrm>
            <a:off x="0" y="0"/>
            <a:ext cx="9144000" cy="5700977"/>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Forma en L"/>
          <p:cNvSpPr/>
          <p:nvPr/>
        </p:nvSpPr>
        <p:spPr>
          <a:xfrm rot="16200000">
            <a:off x="821532" y="-821532"/>
            <a:ext cx="2857500" cy="4500563"/>
          </a:xfrm>
          <a:prstGeom prst="corner">
            <a:avLst>
              <a:gd name="adj1" fmla="val 5581"/>
              <a:gd name="adj2" fmla="val 5676"/>
            </a:avLst>
          </a:prstGeom>
          <a:solidFill>
            <a:schemeClr val="accent3">
              <a:lumMod val="50000"/>
              <a:alpha val="60000"/>
            </a:schemeClr>
          </a:solidFill>
          <a:ln w="57150">
            <a:solidFill>
              <a:schemeClr val="accent3">
                <a:lumMod val="5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Forma en L"/>
          <p:cNvSpPr/>
          <p:nvPr/>
        </p:nvSpPr>
        <p:spPr>
          <a:xfrm rot="16200000" flipV="1">
            <a:off x="5464969" y="-821531"/>
            <a:ext cx="2857500" cy="4500562"/>
          </a:xfrm>
          <a:prstGeom prst="corner">
            <a:avLst>
              <a:gd name="adj1" fmla="val 5064"/>
              <a:gd name="adj2" fmla="val 4840"/>
            </a:avLst>
          </a:prstGeom>
          <a:solidFill>
            <a:schemeClr val="accent3">
              <a:lumMod val="50000"/>
              <a:alpha val="60000"/>
            </a:schemeClr>
          </a:solidFill>
          <a:ln w="57150">
            <a:solidFill>
              <a:schemeClr val="accent3">
                <a:lumMod val="5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Forma en L"/>
          <p:cNvSpPr/>
          <p:nvPr/>
        </p:nvSpPr>
        <p:spPr>
          <a:xfrm rot="5400000">
            <a:off x="5464969" y="2035969"/>
            <a:ext cx="2857500" cy="4500562"/>
          </a:xfrm>
          <a:prstGeom prst="corner">
            <a:avLst>
              <a:gd name="adj1" fmla="val 6121"/>
              <a:gd name="adj2" fmla="val 4940"/>
            </a:avLst>
          </a:prstGeom>
          <a:solidFill>
            <a:schemeClr val="accent3">
              <a:lumMod val="50000"/>
              <a:alpha val="60000"/>
            </a:schemeClr>
          </a:solidFill>
          <a:ln w="57150">
            <a:solidFill>
              <a:schemeClr val="accent3">
                <a:lumMod val="5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Forma en L"/>
          <p:cNvSpPr/>
          <p:nvPr/>
        </p:nvSpPr>
        <p:spPr>
          <a:xfrm rot="16200000" flipH="1">
            <a:off x="821532" y="2035968"/>
            <a:ext cx="2857500" cy="4500563"/>
          </a:xfrm>
          <a:prstGeom prst="corner">
            <a:avLst>
              <a:gd name="adj1" fmla="val 4831"/>
              <a:gd name="adj2" fmla="val 5087"/>
            </a:avLst>
          </a:prstGeom>
          <a:solidFill>
            <a:schemeClr val="accent3">
              <a:lumMod val="50000"/>
              <a:alpha val="60000"/>
            </a:schemeClr>
          </a:solidFill>
          <a:ln w="57150">
            <a:solidFill>
              <a:schemeClr val="accent3">
                <a:lumMod val="5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Forma en L"/>
          <p:cNvSpPr/>
          <p:nvPr/>
        </p:nvSpPr>
        <p:spPr>
          <a:xfrm rot="16200000" flipV="1">
            <a:off x="5595938" y="-809625"/>
            <a:ext cx="2738438" cy="4357687"/>
          </a:xfrm>
          <a:prstGeom prst="corner">
            <a:avLst>
              <a:gd name="adj1" fmla="val 6846"/>
              <a:gd name="adj2" fmla="val 4445"/>
            </a:avLst>
          </a:prstGeom>
          <a:solidFill>
            <a:schemeClr val="accent3">
              <a:lumMod val="50000"/>
              <a:alpha val="60000"/>
            </a:schemeClr>
          </a:solidFill>
          <a:ln w="57150">
            <a:solidFill>
              <a:schemeClr val="accent3">
                <a:lumMod val="5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Forma en L"/>
          <p:cNvSpPr/>
          <p:nvPr/>
        </p:nvSpPr>
        <p:spPr>
          <a:xfrm rot="16200000">
            <a:off x="809625" y="-809625"/>
            <a:ext cx="2738438" cy="4357688"/>
          </a:xfrm>
          <a:prstGeom prst="corner">
            <a:avLst>
              <a:gd name="adj1" fmla="val 7450"/>
              <a:gd name="adj2" fmla="val 4861"/>
            </a:avLst>
          </a:prstGeom>
          <a:solidFill>
            <a:schemeClr val="accent3">
              <a:lumMod val="50000"/>
              <a:alpha val="60000"/>
            </a:schemeClr>
          </a:solidFill>
          <a:ln w="57150">
            <a:solidFill>
              <a:schemeClr val="accent3">
                <a:lumMod val="5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Forma en L"/>
          <p:cNvSpPr/>
          <p:nvPr/>
        </p:nvSpPr>
        <p:spPr>
          <a:xfrm rot="16200000" flipH="1">
            <a:off x="809625" y="2166938"/>
            <a:ext cx="2738437" cy="4357688"/>
          </a:xfrm>
          <a:prstGeom prst="corner">
            <a:avLst>
              <a:gd name="adj1" fmla="val 7286"/>
              <a:gd name="adj2" fmla="val 6047"/>
            </a:avLst>
          </a:prstGeom>
          <a:solidFill>
            <a:schemeClr val="accent3">
              <a:lumMod val="50000"/>
              <a:alpha val="60000"/>
            </a:schemeClr>
          </a:solidFill>
          <a:ln w="57150">
            <a:solidFill>
              <a:schemeClr val="accent3">
                <a:lumMod val="5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Forma en L"/>
          <p:cNvSpPr/>
          <p:nvPr/>
        </p:nvSpPr>
        <p:spPr>
          <a:xfrm rot="5400000">
            <a:off x="5631656" y="2202657"/>
            <a:ext cx="2738437" cy="4286250"/>
          </a:xfrm>
          <a:prstGeom prst="corner">
            <a:avLst>
              <a:gd name="adj1" fmla="val 5541"/>
              <a:gd name="adj2" fmla="val 5772"/>
            </a:avLst>
          </a:prstGeom>
          <a:solidFill>
            <a:schemeClr val="accent3">
              <a:lumMod val="50000"/>
              <a:alpha val="60000"/>
            </a:schemeClr>
          </a:solidFill>
          <a:ln w="57150">
            <a:solidFill>
              <a:schemeClr val="accent3">
                <a:lumMod val="5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CuadroTexto"/>
          <p:cNvSpPr txBox="1"/>
          <p:nvPr/>
        </p:nvSpPr>
        <p:spPr>
          <a:xfrm>
            <a:off x="827584" y="4585692"/>
            <a:ext cx="784887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Desde entonces, se ha convertido en un espacio público al servicio de sus ciudadanos. El Parque de la Quinta de la Fuente del Berro se encuentra en el distrito de Salamanca, en la ciudad de Madrid.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28000">
        <p15:prstTrans prst="peelOff"/>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1+#ppt_w/2"/>
                                          </p:val>
                                        </p:tav>
                                        <p:tav tm="100000">
                                          <p:val>
                                            <p:strVal val="#ppt_x"/>
                                          </p:val>
                                        </p:tav>
                                      </p:tavLst>
                                    </p:anim>
                                    <p:anim calcmode="lin" valueType="num">
                                      <p:cBhvr additive="base">
                                        <p:cTn id="8" dur="30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12"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3000" fill="hold"/>
                                        <p:tgtEl>
                                          <p:spTgt spid="6"/>
                                        </p:tgtEl>
                                        <p:attrNameLst>
                                          <p:attrName>ppt_x</p:attrName>
                                        </p:attrNameLst>
                                      </p:cBhvr>
                                      <p:tavLst>
                                        <p:tav tm="0">
                                          <p:val>
                                            <p:strVal val="0-#ppt_w/2"/>
                                          </p:val>
                                        </p:tav>
                                        <p:tav tm="100000">
                                          <p:val>
                                            <p:strVal val="#ppt_x"/>
                                          </p:val>
                                        </p:tav>
                                      </p:tavLst>
                                    </p:anim>
                                    <p:anim calcmode="lin" valueType="num">
                                      <p:cBhvr additive="base">
                                        <p:cTn id="12" dur="3000" fill="hold"/>
                                        <p:tgtEl>
                                          <p:spTgt spid="6"/>
                                        </p:tgtEl>
                                        <p:attrNameLst>
                                          <p:attrName>ppt_y</p:attrName>
                                        </p:attrNameLst>
                                      </p:cBhvr>
                                      <p:tavLst>
                                        <p:tav tm="0">
                                          <p:val>
                                            <p:strVal val="1+#ppt_h/2"/>
                                          </p:val>
                                        </p:tav>
                                        <p:tav tm="100000">
                                          <p:val>
                                            <p:strVal val="#ppt_y"/>
                                          </p:val>
                                        </p:tav>
                                      </p:tavLst>
                                    </p:anim>
                                  </p:childTnLst>
                                </p:cTn>
                              </p:par>
                              <p:par>
                                <p:cTn id="13" presetID="2" presetClass="entr" presetSubtype="9"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3000" fill="hold"/>
                                        <p:tgtEl>
                                          <p:spTgt spid="7"/>
                                        </p:tgtEl>
                                        <p:attrNameLst>
                                          <p:attrName>ppt_x</p:attrName>
                                        </p:attrNameLst>
                                      </p:cBhvr>
                                      <p:tavLst>
                                        <p:tav tm="0">
                                          <p:val>
                                            <p:strVal val="0-#ppt_w/2"/>
                                          </p:val>
                                        </p:tav>
                                        <p:tav tm="100000">
                                          <p:val>
                                            <p:strVal val="#ppt_x"/>
                                          </p:val>
                                        </p:tav>
                                      </p:tavLst>
                                    </p:anim>
                                    <p:anim calcmode="lin" valueType="num">
                                      <p:cBhvr additive="base">
                                        <p:cTn id="16" dur="3000" fill="hold"/>
                                        <p:tgtEl>
                                          <p:spTgt spid="7"/>
                                        </p:tgtEl>
                                        <p:attrNameLst>
                                          <p:attrName>ppt_y</p:attrName>
                                        </p:attrNameLst>
                                      </p:cBhvr>
                                      <p:tavLst>
                                        <p:tav tm="0">
                                          <p:val>
                                            <p:strVal val="0-#ppt_h/2"/>
                                          </p:val>
                                        </p:tav>
                                        <p:tav tm="100000">
                                          <p:val>
                                            <p:strVal val="#ppt_y"/>
                                          </p:val>
                                        </p:tav>
                                      </p:tavLst>
                                    </p:anim>
                                  </p:childTnLst>
                                </p:cTn>
                              </p:par>
                              <p:par>
                                <p:cTn id="17" presetID="2" presetClass="entr" presetSubtype="3"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3000" fill="hold"/>
                                        <p:tgtEl>
                                          <p:spTgt spid="8"/>
                                        </p:tgtEl>
                                        <p:attrNameLst>
                                          <p:attrName>ppt_x</p:attrName>
                                        </p:attrNameLst>
                                      </p:cBhvr>
                                      <p:tavLst>
                                        <p:tav tm="0">
                                          <p:val>
                                            <p:strVal val="1+#ppt_w/2"/>
                                          </p:val>
                                        </p:tav>
                                        <p:tav tm="100000">
                                          <p:val>
                                            <p:strVal val="#ppt_x"/>
                                          </p:val>
                                        </p:tav>
                                      </p:tavLst>
                                    </p:anim>
                                    <p:anim calcmode="lin" valueType="num">
                                      <p:cBhvr additive="base">
                                        <p:cTn id="20" dur="3000" fill="hold"/>
                                        <p:tgtEl>
                                          <p:spTgt spid="8"/>
                                        </p:tgtEl>
                                        <p:attrNameLst>
                                          <p:attrName>ppt_y</p:attrName>
                                        </p:attrNameLst>
                                      </p:cBhvr>
                                      <p:tavLst>
                                        <p:tav tm="0">
                                          <p:val>
                                            <p:strVal val="0-#ppt_h/2"/>
                                          </p:val>
                                        </p:tav>
                                        <p:tav tm="100000">
                                          <p:val>
                                            <p:strVal val="#ppt_y"/>
                                          </p:val>
                                        </p:tav>
                                      </p:tavLst>
                                    </p:anim>
                                  </p:childTnLst>
                                </p:cTn>
                              </p:par>
                              <p:par>
                                <p:cTn id="21" presetID="2" presetClass="entr" presetSubtype="12"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3000" fill="hold"/>
                                        <p:tgtEl>
                                          <p:spTgt spid="9"/>
                                        </p:tgtEl>
                                        <p:attrNameLst>
                                          <p:attrName>ppt_x</p:attrName>
                                        </p:attrNameLst>
                                      </p:cBhvr>
                                      <p:tavLst>
                                        <p:tav tm="0">
                                          <p:val>
                                            <p:strVal val="0-#ppt_w/2"/>
                                          </p:val>
                                        </p:tav>
                                        <p:tav tm="100000">
                                          <p:val>
                                            <p:strVal val="#ppt_x"/>
                                          </p:val>
                                        </p:tav>
                                      </p:tavLst>
                                    </p:anim>
                                    <p:anim calcmode="lin" valueType="num">
                                      <p:cBhvr additive="base">
                                        <p:cTn id="24" dur="3000" fill="hold"/>
                                        <p:tgtEl>
                                          <p:spTgt spid="9"/>
                                        </p:tgtEl>
                                        <p:attrNameLst>
                                          <p:attrName>ppt_y</p:attrName>
                                        </p:attrNameLst>
                                      </p:cBhvr>
                                      <p:tavLst>
                                        <p:tav tm="0">
                                          <p:val>
                                            <p:strVal val="1+#ppt_h/2"/>
                                          </p:val>
                                        </p:tav>
                                        <p:tav tm="100000">
                                          <p:val>
                                            <p:strVal val="#ppt_y"/>
                                          </p:val>
                                        </p:tav>
                                      </p:tavLst>
                                    </p:anim>
                                  </p:childTnLst>
                                </p:cTn>
                              </p:par>
                              <p:par>
                                <p:cTn id="25" presetID="2" presetClass="entr" presetSubtype="6"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3000" fill="hold"/>
                                        <p:tgtEl>
                                          <p:spTgt spid="10"/>
                                        </p:tgtEl>
                                        <p:attrNameLst>
                                          <p:attrName>ppt_x</p:attrName>
                                        </p:attrNameLst>
                                      </p:cBhvr>
                                      <p:tavLst>
                                        <p:tav tm="0">
                                          <p:val>
                                            <p:strVal val="1+#ppt_w/2"/>
                                          </p:val>
                                        </p:tav>
                                        <p:tav tm="100000">
                                          <p:val>
                                            <p:strVal val="#ppt_x"/>
                                          </p:val>
                                        </p:tav>
                                      </p:tavLst>
                                    </p:anim>
                                    <p:anim calcmode="lin" valueType="num">
                                      <p:cBhvr additive="base">
                                        <p:cTn id="28" dur="3000" fill="hold"/>
                                        <p:tgtEl>
                                          <p:spTgt spid="10"/>
                                        </p:tgtEl>
                                        <p:attrNameLst>
                                          <p:attrName>ppt_y</p:attrName>
                                        </p:attrNameLst>
                                      </p:cBhvr>
                                      <p:tavLst>
                                        <p:tav tm="0">
                                          <p:val>
                                            <p:strVal val="1+#ppt_h/2"/>
                                          </p:val>
                                        </p:tav>
                                        <p:tav tm="100000">
                                          <p:val>
                                            <p:strVal val="#ppt_y"/>
                                          </p:val>
                                        </p:tav>
                                      </p:tavLst>
                                    </p:anim>
                                  </p:childTnLst>
                                </p:cTn>
                              </p:par>
                              <p:par>
                                <p:cTn id="29" presetID="2" presetClass="entr" presetSubtype="3"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3000" fill="hold"/>
                                        <p:tgtEl>
                                          <p:spTgt spid="11"/>
                                        </p:tgtEl>
                                        <p:attrNameLst>
                                          <p:attrName>ppt_x</p:attrName>
                                        </p:attrNameLst>
                                      </p:cBhvr>
                                      <p:tavLst>
                                        <p:tav tm="0">
                                          <p:val>
                                            <p:strVal val="1+#ppt_w/2"/>
                                          </p:val>
                                        </p:tav>
                                        <p:tav tm="100000">
                                          <p:val>
                                            <p:strVal val="#ppt_x"/>
                                          </p:val>
                                        </p:tav>
                                      </p:tavLst>
                                    </p:anim>
                                    <p:anim calcmode="lin" valueType="num">
                                      <p:cBhvr additive="base">
                                        <p:cTn id="32" dur="3000" fill="hold"/>
                                        <p:tgtEl>
                                          <p:spTgt spid="11"/>
                                        </p:tgtEl>
                                        <p:attrNameLst>
                                          <p:attrName>ppt_y</p:attrName>
                                        </p:attrNameLst>
                                      </p:cBhvr>
                                      <p:tavLst>
                                        <p:tav tm="0">
                                          <p:val>
                                            <p:strVal val="0-#ppt_h/2"/>
                                          </p:val>
                                        </p:tav>
                                        <p:tav tm="100000">
                                          <p:val>
                                            <p:strVal val="#ppt_y"/>
                                          </p:val>
                                        </p:tav>
                                      </p:tavLst>
                                    </p:anim>
                                  </p:childTnLst>
                                </p:cTn>
                              </p:par>
                              <p:par>
                                <p:cTn id="33" presetID="2" presetClass="entr" presetSubtype="9" fill="hold"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3000" fill="hold"/>
                                        <p:tgtEl>
                                          <p:spTgt spid="12"/>
                                        </p:tgtEl>
                                        <p:attrNameLst>
                                          <p:attrName>ppt_x</p:attrName>
                                        </p:attrNameLst>
                                      </p:cBhvr>
                                      <p:tavLst>
                                        <p:tav tm="0">
                                          <p:val>
                                            <p:strVal val="0-#ppt_w/2"/>
                                          </p:val>
                                        </p:tav>
                                        <p:tav tm="100000">
                                          <p:val>
                                            <p:strVal val="#ppt_x"/>
                                          </p:val>
                                        </p:tav>
                                      </p:tavLst>
                                    </p:anim>
                                    <p:anim calcmode="lin" valueType="num">
                                      <p:cBhvr additive="base">
                                        <p:cTn id="36" dur="3000" fill="hold"/>
                                        <p:tgtEl>
                                          <p:spTgt spid="12"/>
                                        </p:tgtEl>
                                        <p:attrNameLst>
                                          <p:attrName>ppt_y</p:attrName>
                                        </p:attrNameLst>
                                      </p:cBhvr>
                                      <p:tavLst>
                                        <p:tav tm="0">
                                          <p:val>
                                            <p:strVal val="0-#ppt_h/2"/>
                                          </p:val>
                                        </p:tav>
                                        <p:tav tm="100000">
                                          <p:val>
                                            <p:strVal val="#ppt_y"/>
                                          </p:val>
                                        </p:tav>
                                      </p:tavLst>
                                    </p:anim>
                                  </p:childTnLst>
                                </p:cTn>
                              </p:par>
                              <p:par>
                                <p:cTn id="37" presetID="13" presetClass="entr" presetSubtype="16" fill="hold" nodeType="withEffect">
                                  <p:stCondLst>
                                    <p:cond delay="0"/>
                                  </p:stCondLst>
                                  <p:childTnLst>
                                    <p:set>
                                      <p:cBhvr>
                                        <p:cTn id="38" dur="1" fill="hold">
                                          <p:stCondLst>
                                            <p:cond delay="0"/>
                                          </p:stCondLst>
                                        </p:cTn>
                                        <p:tgtEl>
                                          <p:spTgt spid="5"/>
                                        </p:tgtEl>
                                        <p:attrNameLst>
                                          <p:attrName>style.visibility</p:attrName>
                                        </p:attrNameLst>
                                      </p:cBhvr>
                                      <p:to>
                                        <p:strVal val="visible"/>
                                      </p:to>
                                    </p:set>
                                    <p:animEffect transition="in" filter="plus(in)">
                                      <p:cBhvr>
                                        <p:cTn id="39" dur="3000"/>
                                        <p:tgtEl>
                                          <p:spTgt spid="5"/>
                                        </p:tgtEl>
                                      </p:cBhvr>
                                    </p:animEffect>
                                  </p:childTnLst>
                                </p:cTn>
                              </p:par>
                              <p:par>
                                <p:cTn id="40" presetID="13" presetClass="entr" presetSubtype="16" fill="hold" nodeType="withEffect">
                                  <p:stCondLst>
                                    <p:cond delay="0"/>
                                  </p:stCondLst>
                                  <p:childTnLst>
                                    <p:set>
                                      <p:cBhvr>
                                        <p:cTn id="41" dur="1" fill="hold">
                                          <p:stCondLst>
                                            <p:cond delay="0"/>
                                          </p:stCondLst>
                                        </p:cTn>
                                        <p:tgtEl>
                                          <p:spTgt spid="8"/>
                                        </p:tgtEl>
                                        <p:attrNameLst>
                                          <p:attrName>style.visibility</p:attrName>
                                        </p:attrNameLst>
                                      </p:cBhvr>
                                      <p:to>
                                        <p:strVal val="visible"/>
                                      </p:to>
                                    </p:set>
                                    <p:animEffect transition="in" filter="plus(in)">
                                      <p:cBhvr>
                                        <p:cTn id="42" dur="3000"/>
                                        <p:tgtEl>
                                          <p:spTgt spid="8"/>
                                        </p:tgtEl>
                                      </p:cBhvr>
                                    </p:animEffect>
                                  </p:childTnLst>
                                </p:cTn>
                              </p:par>
                              <p:par>
                                <p:cTn id="43" presetID="13" presetClass="entr" presetSubtype="16" fill="hold" nodeType="withEffect">
                                  <p:stCondLst>
                                    <p:cond delay="0"/>
                                  </p:stCondLst>
                                  <p:childTnLst>
                                    <p:set>
                                      <p:cBhvr>
                                        <p:cTn id="44" dur="1" fill="hold">
                                          <p:stCondLst>
                                            <p:cond delay="0"/>
                                          </p:stCondLst>
                                        </p:cTn>
                                        <p:tgtEl>
                                          <p:spTgt spid="10"/>
                                        </p:tgtEl>
                                        <p:attrNameLst>
                                          <p:attrName>style.visibility</p:attrName>
                                        </p:attrNameLst>
                                      </p:cBhvr>
                                      <p:to>
                                        <p:strVal val="visible"/>
                                      </p:to>
                                    </p:set>
                                    <p:animEffect transition="in" filter="plus(in)">
                                      <p:cBhvr>
                                        <p:cTn id="45" dur="3000"/>
                                        <p:tgtEl>
                                          <p:spTgt spid="10"/>
                                        </p:tgtEl>
                                      </p:cBhvr>
                                    </p:animEffect>
                                  </p:childTnLst>
                                </p:cTn>
                              </p:par>
                              <p:par>
                                <p:cTn id="46" presetID="13" presetClass="entr" presetSubtype="16" fill="hold" nodeType="withEffect">
                                  <p:stCondLst>
                                    <p:cond delay="0"/>
                                  </p:stCondLst>
                                  <p:childTnLst>
                                    <p:set>
                                      <p:cBhvr>
                                        <p:cTn id="47" dur="1" fill="hold">
                                          <p:stCondLst>
                                            <p:cond delay="0"/>
                                          </p:stCondLst>
                                        </p:cTn>
                                        <p:tgtEl>
                                          <p:spTgt spid="11"/>
                                        </p:tgtEl>
                                        <p:attrNameLst>
                                          <p:attrName>style.visibility</p:attrName>
                                        </p:attrNameLst>
                                      </p:cBhvr>
                                      <p:to>
                                        <p:strVal val="visible"/>
                                      </p:to>
                                    </p:set>
                                    <p:animEffect transition="in" filter="plus(in)">
                                      <p:cBhvr>
                                        <p:cTn id="48" dur="3000"/>
                                        <p:tgtEl>
                                          <p:spTgt spid="11"/>
                                        </p:tgtEl>
                                      </p:cBhvr>
                                    </p:animEffect>
                                  </p:childTnLst>
                                </p:cTn>
                              </p:par>
                              <p:par>
                                <p:cTn id="49" presetID="13" presetClass="entr" presetSubtype="16" fill="hold" nodeType="withEffect">
                                  <p:stCondLst>
                                    <p:cond delay="0"/>
                                  </p:stCondLst>
                                  <p:childTnLst>
                                    <p:set>
                                      <p:cBhvr>
                                        <p:cTn id="50" dur="1" fill="hold">
                                          <p:stCondLst>
                                            <p:cond delay="0"/>
                                          </p:stCondLst>
                                        </p:cTn>
                                        <p:tgtEl>
                                          <p:spTgt spid="6"/>
                                        </p:tgtEl>
                                        <p:attrNameLst>
                                          <p:attrName>style.visibility</p:attrName>
                                        </p:attrNameLst>
                                      </p:cBhvr>
                                      <p:to>
                                        <p:strVal val="visible"/>
                                      </p:to>
                                    </p:set>
                                    <p:animEffect transition="in" filter="plus(in)">
                                      <p:cBhvr>
                                        <p:cTn id="51" dur="3000"/>
                                        <p:tgtEl>
                                          <p:spTgt spid="6"/>
                                        </p:tgtEl>
                                      </p:cBhvr>
                                    </p:animEffect>
                                  </p:childTnLst>
                                </p:cTn>
                              </p:par>
                              <p:par>
                                <p:cTn id="52" presetID="13" presetClass="entr" presetSubtype="16" fill="hold" nodeType="withEffect">
                                  <p:stCondLst>
                                    <p:cond delay="0"/>
                                  </p:stCondLst>
                                  <p:childTnLst>
                                    <p:set>
                                      <p:cBhvr>
                                        <p:cTn id="53" dur="1" fill="hold">
                                          <p:stCondLst>
                                            <p:cond delay="0"/>
                                          </p:stCondLst>
                                        </p:cTn>
                                        <p:tgtEl>
                                          <p:spTgt spid="7"/>
                                        </p:tgtEl>
                                        <p:attrNameLst>
                                          <p:attrName>style.visibility</p:attrName>
                                        </p:attrNameLst>
                                      </p:cBhvr>
                                      <p:to>
                                        <p:strVal val="visible"/>
                                      </p:to>
                                    </p:set>
                                    <p:animEffect transition="in" filter="plus(in)">
                                      <p:cBhvr>
                                        <p:cTn id="54" dur="3000"/>
                                        <p:tgtEl>
                                          <p:spTgt spid="7"/>
                                        </p:tgtEl>
                                      </p:cBhvr>
                                    </p:animEffect>
                                  </p:childTnLst>
                                </p:cTn>
                              </p:par>
                              <p:par>
                                <p:cTn id="55" presetID="13" presetClass="entr" presetSubtype="16" fill="hold" nodeType="withEffect">
                                  <p:stCondLst>
                                    <p:cond delay="0"/>
                                  </p:stCondLst>
                                  <p:childTnLst>
                                    <p:set>
                                      <p:cBhvr>
                                        <p:cTn id="56" dur="1" fill="hold">
                                          <p:stCondLst>
                                            <p:cond delay="0"/>
                                          </p:stCondLst>
                                        </p:cTn>
                                        <p:tgtEl>
                                          <p:spTgt spid="9"/>
                                        </p:tgtEl>
                                        <p:attrNameLst>
                                          <p:attrName>style.visibility</p:attrName>
                                        </p:attrNameLst>
                                      </p:cBhvr>
                                      <p:to>
                                        <p:strVal val="visible"/>
                                      </p:to>
                                    </p:set>
                                    <p:animEffect transition="in" filter="plus(in)">
                                      <p:cBhvr>
                                        <p:cTn id="57" dur="3000"/>
                                        <p:tgtEl>
                                          <p:spTgt spid="9"/>
                                        </p:tgtEl>
                                      </p:cBhvr>
                                    </p:animEffect>
                                  </p:childTnLst>
                                </p:cTn>
                              </p:par>
                              <p:par>
                                <p:cTn id="58" presetID="13" presetClass="entr" presetSubtype="16" fill="hold" nodeType="withEffect">
                                  <p:stCondLst>
                                    <p:cond delay="0"/>
                                  </p:stCondLst>
                                  <p:childTnLst>
                                    <p:set>
                                      <p:cBhvr>
                                        <p:cTn id="59" dur="1" fill="hold">
                                          <p:stCondLst>
                                            <p:cond delay="0"/>
                                          </p:stCondLst>
                                        </p:cTn>
                                        <p:tgtEl>
                                          <p:spTgt spid="12"/>
                                        </p:tgtEl>
                                        <p:attrNameLst>
                                          <p:attrName>style.visibility</p:attrName>
                                        </p:attrNameLst>
                                      </p:cBhvr>
                                      <p:to>
                                        <p:strVal val="visible"/>
                                      </p:to>
                                    </p:set>
                                    <p:animEffect transition="in" filter="plus(in)">
                                      <p:cBhvr>
                                        <p:cTn id="60" dur="3000"/>
                                        <p:tgtEl>
                                          <p:spTgt spid="12"/>
                                        </p:tgtEl>
                                      </p:cBhvr>
                                    </p:animEffect>
                                  </p:childTnLst>
                                </p:cTn>
                              </p:par>
                            </p:childTnLst>
                          </p:cTn>
                        </p:par>
                        <p:par>
                          <p:cTn id="61" fill="hold">
                            <p:stCondLst>
                              <p:cond delay="3000"/>
                            </p:stCondLst>
                            <p:childTnLst>
                              <p:par>
                                <p:cTn id="62" presetID="2" presetClass="exit" presetSubtype="6" fill="hold" nodeType="afterEffect">
                                  <p:stCondLst>
                                    <p:cond delay="0"/>
                                  </p:stCondLst>
                                  <p:childTnLst>
                                    <p:anim calcmode="lin" valueType="num">
                                      <p:cBhvr additive="base">
                                        <p:cTn id="63" dur="4000"/>
                                        <p:tgtEl>
                                          <p:spTgt spid="5"/>
                                        </p:tgtEl>
                                        <p:attrNameLst>
                                          <p:attrName>ppt_x</p:attrName>
                                        </p:attrNameLst>
                                      </p:cBhvr>
                                      <p:tavLst>
                                        <p:tav tm="0">
                                          <p:val>
                                            <p:strVal val="ppt_x"/>
                                          </p:val>
                                        </p:tav>
                                        <p:tav tm="100000">
                                          <p:val>
                                            <p:strVal val="1+ppt_w/2"/>
                                          </p:val>
                                        </p:tav>
                                      </p:tavLst>
                                    </p:anim>
                                    <p:anim calcmode="lin" valueType="num">
                                      <p:cBhvr additive="base">
                                        <p:cTn id="64" dur="4000"/>
                                        <p:tgtEl>
                                          <p:spTgt spid="5"/>
                                        </p:tgtEl>
                                        <p:attrNameLst>
                                          <p:attrName>ppt_y</p:attrName>
                                        </p:attrNameLst>
                                      </p:cBhvr>
                                      <p:tavLst>
                                        <p:tav tm="0">
                                          <p:val>
                                            <p:strVal val="ppt_y"/>
                                          </p:val>
                                        </p:tav>
                                        <p:tav tm="100000">
                                          <p:val>
                                            <p:strVal val="1+ppt_h/2"/>
                                          </p:val>
                                        </p:tav>
                                      </p:tavLst>
                                    </p:anim>
                                    <p:set>
                                      <p:cBhvr>
                                        <p:cTn id="65" dur="1" fill="hold">
                                          <p:stCondLst>
                                            <p:cond delay="3999"/>
                                          </p:stCondLst>
                                        </p:cTn>
                                        <p:tgtEl>
                                          <p:spTgt spid="5"/>
                                        </p:tgtEl>
                                        <p:attrNameLst>
                                          <p:attrName>style.visibility</p:attrName>
                                        </p:attrNameLst>
                                      </p:cBhvr>
                                      <p:to>
                                        <p:strVal val="hidden"/>
                                      </p:to>
                                    </p:set>
                                  </p:childTnLst>
                                </p:cTn>
                              </p:par>
                              <p:par>
                                <p:cTn id="66" presetID="2" presetClass="exit" presetSubtype="6" fill="hold" nodeType="withEffect">
                                  <p:stCondLst>
                                    <p:cond delay="0"/>
                                  </p:stCondLst>
                                  <p:childTnLst>
                                    <p:anim calcmode="lin" valueType="num">
                                      <p:cBhvr additive="base">
                                        <p:cTn id="67" dur="4000"/>
                                        <p:tgtEl>
                                          <p:spTgt spid="10"/>
                                        </p:tgtEl>
                                        <p:attrNameLst>
                                          <p:attrName>ppt_x</p:attrName>
                                        </p:attrNameLst>
                                      </p:cBhvr>
                                      <p:tavLst>
                                        <p:tav tm="0">
                                          <p:val>
                                            <p:strVal val="ppt_x"/>
                                          </p:val>
                                        </p:tav>
                                        <p:tav tm="100000">
                                          <p:val>
                                            <p:strVal val="1+ppt_w/2"/>
                                          </p:val>
                                        </p:tav>
                                      </p:tavLst>
                                    </p:anim>
                                    <p:anim calcmode="lin" valueType="num">
                                      <p:cBhvr additive="base">
                                        <p:cTn id="68" dur="4000"/>
                                        <p:tgtEl>
                                          <p:spTgt spid="10"/>
                                        </p:tgtEl>
                                        <p:attrNameLst>
                                          <p:attrName>ppt_y</p:attrName>
                                        </p:attrNameLst>
                                      </p:cBhvr>
                                      <p:tavLst>
                                        <p:tav tm="0">
                                          <p:val>
                                            <p:strVal val="ppt_y"/>
                                          </p:val>
                                        </p:tav>
                                        <p:tav tm="100000">
                                          <p:val>
                                            <p:strVal val="1+ppt_h/2"/>
                                          </p:val>
                                        </p:tav>
                                      </p:tavLst>
                                    </p:anim>
                                    <p:set>
                                      <p:cBhvr>
                                        <p:cTn id="69" dur="1" fill="hold">
                                          <p:stCondLst>
                                            <p:cond delay="3999"/>
                                          </p:stCondLst>
                                        </p:cTn>
                                        <p:tgtEl>
                                          <p:spTgt spid="10"/>
                                        </p:tgtEl>
                                        <p:attrNameLst>
                                          <p:attrName>style.visibility</p:attrName>
                                        </p:attrNameLst>
                                      </p:cBhvr>
                                      <p:to>
                                        <p:strVal val="hidden"/>
                                      </p:to>
                                    </p:set>
                                  </p:childTnLst>
                                </p:cTn>
                              </p:par>
                              <p:par>
                                <p:cTn id="70" presetID="2" presetClass="exit" presetSubtype="12" fill="hold" nodeType="withEffect">
                                  <p:stCondLst>
                                    <p:cond delay="0"/>
                                  </p:stCondLst>
                                  <p:childTnLst>
                                    <p:anim calcmode="lin" valueType="num">
                                      <p:cBhvr additive="base">
                                        <p:cTn id="71" dur="4000"/>
                                        <p:tgtEl>
                                          <p:spTgt spid="6"/>
                                        </p:tgtEl>
                                        <p:attrNameLst>
                                          <p:attrName>ppt_x</p:attrName>
                                        </p:attrNameLst>
                                      </p:cBhvr>
                                      <p:tavLst>
                                        <p:tav tm="0">
                                          <p:val>
                                            <p:strVal val="ppt_x"/>
                                          </p:val>
                                        </p:tav>
                                        <p:tav tm="100000">
                                          <p:val>
                                            <p:strVal val="0-ppt_w/2"/>
                                          </p:val>
                                        </p:tav>
                                      </p:tavLst>
                                    </p:anim>
                                    <p:anim calcmode="lin" valueType="num">
                                      <p:cBhvr additive="base">
                                        <p:cTn id="72" dur="4000"/>
                                        <p:tgtEl>
                                          <p:spTgt spid="6"/>
                                        </p:tgtEl>
                                        <p:attrNameLst>
                                          <p:attrName>ppt_y</p:attrName>
                                        </p:attrNameLst>
                                      </p:cBhvr>
                                      <p:tavLst>
                                        <p:tav tm="0">
                                          <p:val>
                                            <p:strVal val="ppt_y"/>
                                          </p:val>
                                        </p:tav>
                                        <p:tav tm="100000">
                                          <p:val>
                                            <p:strVal val="1+ppt_h/2"/>
                                          </p:val>
                                        </p:tav>
                                      </p:tavLst>
                                    </p:anim>
                                    <p:set>
                                      <p:cBhvr>
                                        <p:cTn id="73" dur="1" fill="hold">
                                          <p:stCondLst>
                                            <p:cond delay="3999"/>
                                          </p:stCondLst>
                                        </p:cTn>
                                        <p:tgtEl>
                                          <p:spTgt spid="6"/>
                                        </p:tgtEl>
                                        <p:attrNameLst>
                                          <p:attrName>style.visibility</p:attrName>
                                        </p:attrNameLst>
                                      </p:cBhvr>
                                      <p:to>
                                        <p:strVal val="hidden"/>
                                      </p:to>
                                    </p:set>
                                  </p:childTnLst>
                                </p:cTn>
                              </p:par>
                              <p:par>
                                <p:cTn id="74" presetID="2" presetClass="exit" presetSubtype="12" fill="hold" nodeType="withEffect">
                                  <p:stCondLst>
                                    <p:cond delay="0"/>
                                  </p:stCondLst>
                                  <p:childTnLst>
                                    <p:anim calcmode="lin" valueType="num">
                                      <p:cBhvr additive="base">
                                        <p:cTn id="75" dur="4000"/>
                                        <p:tgtEl>
                                          <p:spTgt spid="9"/>
                                        </p:tgtEl>
                                        <p:attrNameLst>
                                          <p:attrName>ppt_x</p:attrName>
                                        </p:attrNameLst>
                                      </p:cBhvr>
                                      <p:tavLst>
                                        <p:tav tm="0">
                                          <p:val>
                                            <p:strVal val="ppt_x"/>
                                          </p:val>
                                        </p:tav>
                                        <p:tav tm="100000">
                                          <p:val>
                                            <p:strVal val="0-ppt_w/2"/>
                                          </p:val>
                                        </p:tav>
                                      </p:tavLst>
                                    </p:anim>
                                    <p:anim calcmode="lin" valueType="num">
                                      <p:cBhvr additive="base">
                                        <p:cTn id="76" dur="4000"/>
                                        <p:tgtEl>
                                          <p:spTgt spid="9"/>
                                        </p:tgtEl>
                                        <p:attrNameLst>
                                          <p:attrName>ppt_y</p:attrName>
                                        </p:attrNameLst>
                                      </p:cBhvr>
                                      <p:tavLst>
                                        <p:tav tm="0">
                                          <p:val>
                                            <p:strVal val="ppt_y"/>
                                          </p:val>
                                        </p:tav>
                                        <p:tav tm="100000">
                                          <p:val>
                                            <p:strVal val="1+ppt_h/2"/>
                                          </p:val>
                                        </p:tav>
                                      </p:tavLst>
                                    </p:anim>
                                    <p:set>
                                      <p:cBhvr>
                                        <p:cTn id="77" dur="1" fill="hold">
                                          <p:stCondLst>
                                            <p:cond delay="3999"/>
                                          </p:stCondLst>
                                        </p:cTn>
                                        <p:tgtEl>
                                          <p:spTgt spid="9"/>
                                        </p:tgtEl>
                                        <p:attrNameLst>
                                          <p:attrName>style.visibility</p:attrName>
                                        </p:attrNameLst>
                                      </p:cBhvr>
                                      <p:to>
                                        <p:strVal val="hidden"/>
                                      </p:to>
                                    </p:set>
                                  </p:childTnLst>
                                </p:cTn>
                              </p:par>
                              <p:par>
                                <p:cTn id="78" presetID="2" presetClass="exit" presetSubtype="3" fill="hold" nodeType="withEffect">
                                  <p:stCondLst>
                                    <p:cond delay="0"/>
                                  </p:stCondLst>
                                  <p:childTnLst>
                                    <p:anim calcmode="lin" valueType="num">
                                      <p:cBhvr additive="base">
                                        <p:cTn id="79" dur="4000"/>
                                        <p:tgtEl>
                                          <p:spTgt spid="8"/>
                                        </p:tgtEl>
                                        <p:attrNameLst>
                                          <p:attrName>ppt_x</p:attrName>
                                        </p:attrNameLst>
                                      </p:cBhvr>
                                      <p:tavLst>
                                        <p:tav tm="0">
                                          <p:val>
                                            <p:strVal val="ppt_x"/>
                                          </p:val>
                                        </p:tav>
                                        <p:tav tm="100000">
                                          <p:val>
                                            <p:strVal val="1+ppt_w/2"/>
                                          </p:val>
                                        </p:tav>
                                      </p:tavLst>
                                    </p:anim>
                                    <p:anim calcmode="lin" valueType="num">
                                      <p:cBhvr additive="base">
                                        <p:cTn id="80" dur="4000"/>
                                        <p:tgtEl>
                                          <p:spTgt spid="8"/>
                                        </p:tgtEl>
                                        <p:attrNameLst>
                                          <p:attrName>ppt_y</p:attrName>
                                        </p:attrNameLst>
                                      </p:cBhvr>
                                      <p:tavLst>
                                        <p:tav tm="0">
                                          <p:val>
                                            <p:strVal val="ppt_y"/>
                                          </p:val>
                                        </p:tav>
                                        <p:tav tm="100000">
                                          <p:val>
                                            <p:strVal val="0-ppt_h/2"/>
                                          </p:val>
                                        </p:tav>
                                      </p:tavLst>
                                    </p:anim>
                                    <p:set>
                                      <p:cBhvr>
                                        <p:cTn id="81" dur="1" fill="hold">
                                          <p:stCondLst>
                                            <p:cond delay="3999"/>
                                          </p:stCondLst>
                                        </p:cTn>
                                        <p:tgtEl>
                                          <p:spTgt spid="8"/>
                                        </p:tgtEl>
                                        <p:attrNameLst>
                                          <p:attrName>style.visibility</p:attrName>
                                        </p:attrNameLst>
                                      </p:cBhvr>
                                      <p:to>
                                        <p:strVal val="hidden"/>
                                      </p:to>
                                    </p:set>
                                  </p:childTnLst>
                                </p:cTn>
                              </p:par>
                              <p:par>
                                <p:cTn id="82" presetID="2" presetClass="exit" presetSubtype="3" fill="hold" nodeType="withEffect">
                                  <p:stCondLst>
                                    <p:cond delay="0"/>
                                  </p:stCondLst>
                                  <p:childTnLst>
                                    <p:anim calcmode="lin" valueType="num">
                                      <p:cBhvr additive="base">
                                        <p:cTn id="83" dur="4000"/>
                                        <p:tgtEl>
                                          <p:spTgt spid="11"/>
                                        </p:tgtEl>
                                        <p:attrNameLst>
                                          <p:attrName>ppt_x</p:attrName>
                                        </p:attrNameLst>
                                      </p:cBhvr>
                                      <p:tavLst>
                                        <p:tav tm="0">
                                          <p:val>
                                            <p:strVal val="ppt_x"/>
                                          </p:val>
                                        </p:tav>
                                        <p:tav tm="100000">
                                          <p:val>
                                            <p:strVal val="1+ppt_w/2"/>
                                          </p:val>
                                        </p:tav>
                                      </p:tavLst>
                                    </p:anim>
                                    <p:anim calcmode="lin" valueType="num">
                                      <p:cBhvr additive="base">
                                        <p:cTn id="84" dur="4000"/>
                                        <p:tgtEl>
                                          <p:spTgt spid="11"/>
                                        </p:tgtEl>
                                        <p:attrNameLst>
                                          <p:attrName>ppt_y</p:attrName>
                                        </p:attrNameLst>
                                      </p:cBhvr>
                                      <p:tavLst>
                                        <p:tav tm="0">
                                          <p:val>
                                            <p:strVal val="ppt_y"/>
                                          </p:val>
                                        </p:tav>
                                        <p:tav tm="100000">
                                          <p:val>
                                            <p:strVal val="0-ppt_h/2"/>
                                          </p:val>
                                        </p:tav>
                                      </p:tavLst>
                                    </p:anim>
                                    <p:set>
                                      <p:cBhvr>
                                        <p:cTn id="85" dur="1" fill="hold">
                                          <p:stCondLst>
                                            <p:cond delay="3999"/>
                                          </p:stCondLst>
                                        </p:cTn>
                                        <p:tgtEl>
                                          <p:spTgt spid="11"/>
                                        </p:tgtEl>
                                        <p:attrNameLst>
                                          <p:attrName>style.visibility</p:attrName>
                                        </p:attrNameLst>
                                      </p:cBhvr>
                                      <p:to>
                                        <p:strVal val="hidden"/>
                                      </p:to>
                                    </p:set>
                                  </p:childTnLst>
                                </p:cTn>
                              </p:par>
                              <p:par>
                                <p:cTn id="86" presetID="2" presetClass="exit" presetSubtype="9" fill="hold" nodeType="withEffect">
                                  <p:stCondLst>
                                    <p:cond delay="0"/>
                                  </p:stCondLst>
                                  <p:childTnLst>
                                    <p:anim calcmode="lin" valueType="num">
                                      <p:cBhvr additive="base">
                                        <p:cTn id="87" dur="4000"/>
                                        <p:tgtEl>
                                          <p:spTgt spid="7"/>
                                        </p:tgtEl>
                                        <p:attrNameLst>
                                          <p:attrName>ppt_x</p:attrName>
                                        </p:attrNameLst>
                                      </p:cBhvr>
                                      <p:tavLst>
                                        <p:tav tm="0">
                                          <p:val>
                                            <p:strVal val="ppt_x"/>
                                          </p:val>
                                        </p:tav>
                                        <p:tav tm="100000">
                                          <p:val>
                                            <p:strVal val="0-ppt_w/2"/>
                                          </p:val>
                                        </p:tav>
                                      </p:tavLst>
                                    </p:anim>
                                    <p:anim calcmode="lin" valueType="num">
                                      <p:cBhvr additive="base">
                                        <p:cTn id="88" dur="4000"/>
                                        <p:tgtEl>
                                          <p:spTgt spid="7"/>
                                        </p:tgtEl>
                                        <p:attrNameLst>
                                          <p:attrName>ppt_y</p:attrName>
                                        </p:attrNameLst>
                                      </p:cBhvr>
                                      <p:tavLst>
                                        <p:tav tm="0">
                                          <p:val>
                                            <p:strVal val="ppt_y"/>
                                          </p:val>
                                        </p:tav>
                                        <p:tav tm="100000">
                                          <p:val>
                                            <p:strVal val="0-ppt_h/2"/>
                                          </p:val>
                                        </p:tav>
                                      </p:tavLst>
                                    </p:anim>
                                    <p:set>
                                      <p:cBhvr>
                                        <p:cTn id="89" dur="1" fill="hold">
                                          <p:stCondLst>
                                            <p:cond delay="3999"/>
                                          </p:stCondLst>
                                        </p:cTn>
                                        <p:tgtEl>
                                          <p:spTgt spid="7"/>
                                        </p:tgtEl>
                                        <p:attrNameLst>
                                          <p:attrName>style.visibility</p:attrName>
                                        </p:attrNameLst>
                                      </p:cBhvr>
                                      <p:to>
                                        <p:strVal val="hidden"/>
                                      </p:to>
                                    </p:set>
                                  </p:childTnLst>
                                </p:cTn>
                              </p:par>
                              <p:par>
                                <p:cTn id="90" presetID="2" presetClass="exit" presetSubtype="9" fill="hold" nodeType="withEffect">
                                  <p:stCondLst>
                                    <p:cond delay="0"/>
                                  </p:stCondLst>
                                  <p:childTnLst>
                                    <p:anim calcmode="lin" valueType="num">
                                      <p:cBhvr additive="base">
                                        <p:cTn id="91" dur="4000"/>
                                        <p:tgtEl>
                                          <p:spTgt spid="12"/>
                                        </p:tgtEl>
                                        <p:attrNameLst>
                                          <p:attrName>ppt_x</p:attrName>
                                        </p:attrNameLst>
                                      </p:cBhvr>
                                      <p:tavLst>
                                        <p:tav tm="0">
                                          <p:val>
                                            <p:strVal val="ppt_x"/>
                                          </p:val>
                                        </p:tav>
                                        <p:tav tm="100000">
                                          <p:val>
                                            <p:strVal val="0-ppt_w/2"/>
                                          </p:val>
                                        </p:tav>
                                      </p:tavLst>
                                    </p:anim>
                                    <p:anim calcmode="lin" valueType="num">
                                      <p:cBhvr additive="base">
                                        <p:cTn id="92" dur="4000"/>
                                        <p:tgtEl>
                                          <p:spTgt spid="12"/>
                                        </p:tgtEl>
                                        <p:attrNameLst>
                                          <p:attrName>ppt_y</p:attrName>
                                        </p:attrNameLst>
                                      </p:cBhvr>
                                      <p:tavLst>
                                        <p:tav tm="0">
                                          <p:val>
                                            <p:strVal val="ppt_y"/>
                                          </p:val>
                                        </p:tav>
                                        <p:tav tm="100000">
                                          <p:val>
                                            <p:strVal val="0-ppt_h/2"/>
                                          </p:val>
                                        </p:tav>
                                      </p:tavLst>
                                    </p:anim>
                                    <p:set>
                                      <p:cBhvr>
                                        <p:cTn id="93" dur="1" fill="hold">
                                          <p:stCondLst>
                                            <p:cond delay="3999"/>
                                          </p:stCondLst>
                                        </p:cTn>
                                        <p:tgtEl>
                                          <p:spTgt spid="12"/>
                                        </p:tgtEl>
                                        <p:attrNameLst>
                                          <p:attrName>style.visibility</p:attrName>
                                        </p:attrNameLst>
                                      </p:cBhvr>
                                      <p:to>
                                        <p:strVal val="hidden"/>
                                      </p:to>
                                    </p:set>
                                  </p:childTnLst>
                                </p:cTn>
                              </p:par>
                              <p:par>
                                <p:cTn id="94" presetID="23" presetClass="entr" presetSubtype="288" fill="hold" nodeType="withEffect">
                                  <p:stCondLst>
                                    <p:cond delay="0"/>
                                  </p:stCondLst>
                                  <p:childTnLst>
                                    <p:set>
                                      <p:cBhvr>
                                        <p:cTn id="95" dur="1" fill="hold">
                                          <p:stCondLst>
                                            <p:cond delay="0"/>
                                          </p:stCondLst>
                                        </p:cTn>
                                        <p:tgtEl>
                                          <p:spTgt spid="1026"/>
                                        </p:tgtEl>
                                        <p:attrNameLst>
                                          <p:attrName>style.visibility</p:attrName>
                                        </p:attrNameLst>
                                      </p:cBhvr>
                                      <p:to>
                                        <p:strVal val="visible"/>
                                      </p:to>
                                    </p:set>
                                    <p:anim calcmode="lin" valueType="num">
                                      <p:cBhvr>
                                        <p:cTn id="96" dur="3000" fill="hold"/>
                                        <p:tgtEl>
                                          <p:spTgt spid="1026"/>
                                        </p:tgtEl>
                                        <p:attrNameLst>
                                          <p:attrName>ppt_w</p:attrName>
                                        </p:attrNameLst>
                                      </p:cBhvr>
                                      <p:tavLst>
                                        <p:tav tm="0">
                                          <p:val>
                                            <p:strVal val="4/3*#ppt_w"/>
                                          </p:val>
                                        </p:tav>
                                        <p:tav tm="100000">
                                          <p:val>
                                            <p:strVal val="#ppt_w"/>
                                          </p:val>
                                        </p:tav>
                                      </p:tavLst>
                                    </p:anim>
                                    <p:anim calcmode="lin" valueType="num">
                                      <p:cBhvr>
                                        <p:cTn id="97" dur="3000" fill="hold"/>
                                        <p:tgtEl>
                                          <p:spTgt spid="1026"/>
                                        </p:tgtEl>
                                        <p:attrNameLst>
                                          <p:attrName>ppt_h</p:attrName>
                                        </p:attrNameLst>
                                      </p:cBhvr>
                                      <p:tavLst>
                                        <p:tav tm="0">
                                          <p:val>
                                            <p:strVal val="4/3*#ppt_h"/>
                                          </p:val>
                                        </p:tav>
                                        <p:tav tm="100000">
                                          <p:val>
                                            <p:strVal val="#ppt_h"/>
                                          </p:val>
                                        </p:tav>
                                      </p:tavLst>
                                    </p:anim>
                                  </p:childTnLst>
                                </p:cTn>
                              </p:par>
                              <p:par>
                                <p:cTn id="98" presetID="4" presetClass="entr" presetSubtype="32" fill="hold" nodeType="withEffect">
                                  <p:stCondLst>
                                    <p:cond delay="0"/>
                                  </p:stCondLst>
                                  <p:childTnLst>
                                    <p:set>
                                      <p:cBhvr>
                                        <p:cTn id="99" dur="1" fill="hold">
                                          <p:stCondLst>
                                            <p:cond delay="0"/>
                                          </p:stCondLst>
                                        </p:cTn>
                                        <p:tgtEl>
                                          <p:spTgt spid="1026"/>
                                        </p:tgtEl>
                                        <p:attrNameLst>
                                          <p:attrName>style.visibility</p:attrName>
                                        </p:attrNameLst>
                                      </p:cBhvr>
                                      <p:to>
                                        <p:strVal val="visible"/>
                                      </p:to>
                                    </p:set>
                                    <p:animEffect transition="in" filter="box(out)">
                                      <p:cBhvr>
                                        <p:cTn id="100" dur="3000"/>
                                        <p:tgtEl>
                                          <p:spTgt spid="1026"/>
                                        </p:tgtEl>
                                      </p:cBhvr>
                                    </p:animEffect>
                                  </p:childTnLst>
                                </p:cTn>
                              </p:par>
                            </p:childTnLst>
                          </p:cTn>
                        </p:par>
                        <p:par>
                          <p:cTn id="101" fill="hold">
                            <p:stCondLst>
                              <p:cond delay="7000"/>
                            </p:stCondLst>
                            <p:childTnLst>
                              <p:par>
                                <p:cTn id="102" presetID="40" presetClass="entr" presetSubtype="0" fill="hold" grpId="0" nodeType="afterEffect">
                                  <p:stCondLst>
                                    <p:cond delay="0"/>
                                  </p:stCondLst>
                                  <p:iterate type="lt">
                                    <p:tmPct val="10000"/>
                                  </p:iterate>
                                  <p:childTnLst>
                                    <p:set>
                                      <p:cBhvr>
                                        <p:cTn id="103" dur="1" fill="hold">
                                          <p:stCondLst>
                                            <p:cond delay="0"/>
                                          </p:stCondLst>
                                        </p:cTn>
                                        <p:tgtEl>
                                          <p:spTgt spid="13"/>
                                        </p:tgtEl>
                                        <p:attrNameLst>
                                          <p:attrName>style.visibility</p:attrName>
                                        </p:attrNameLst>
                                      </p:cBhvr>
                                      <p:to>
                                        <p:strVal val="visible"/>
                                      </p:to>
                                    </p:set>
                                    <p:animEffect transition="in" filter="fade">
                                      <p:cBhvr>
                                        <p:cTn id="104" dur="1000"/>
                                        <p:tgtEl>
                                          <p:spTgt spid="13"/>
                                        </p:tgtEl>
                                      </p:cBhvr>
                                    </p:animEffect>
                                    <p:anim calcmode="lin" valueType="num">
                                      <p:cBhvr>
                                        <p:cTn id="105" dur="1000" fill="hold"/>
                                        <p:tgtEl>
                                          <p:spTgt spid="13"/>
                                        </p:tgtEl>
                                        <p:attrNameLst>
                                          <p:attrName>ppt_x</p:attrName>
                                        </p:attrNameLst>
                                      </p:cBhvr>
                                      <p:tavLst>
                                        <p:tav tm="0">
                                          <p:val>
                                            <p:strVal val="#ppt_x-.1"/>
                                          </p:val>
                                        </p:tav>
                                        <p:tav tm="100000">
                                          <p:val>
                                            <p:strVal val="#ppt_x"/>
                                          </p:val>
                                        </p:tav>
                                      </p:tavLst>
                                    </p:anim>
                                    <p:anim calcmode="lin" valueType="num">
                                      <p:cBhvr>
                                        <p:cTn id="106"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food_cherries_juice_1024x768_34099.jpg"/>
          <p:cNvPicPr>
            <a:picLocks noChangeAspect="1"/>
          </p:cNvPicPr>
          <p:nvPr/>
        </p:nvPicPr>
        <p:blipFill>
          <a:blip r:embed="rId2" cstate="print"/>
          <a:stretch>
            <a:fillRect/>
          </a:stretch>
        </p:blipFill>
        <p:spPr bwMode="auto">
          <a:xfrm>
            <a:off x="0" y="22225"/>
            <a:ext cx="9144000" cy="56927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heurón"/>
          <p:cNvSpPr/>
          <p:nvPr/>
        </p:nvSpPr>
        <p:spPr>
          <a:xfrm rot="5400000">
            <a:off x="3291681" y="-3291681"/>
            <a:ext cx="2560638" cy="9144000"/>
          </a:xfrm>
          <a:prstGeom prst="chevron">
            <a:avLst>
              <a:gd name="adj" fmla="val 87855"/>
            </a:avLst>
          </a:prstGeom>
          <a:noFill/>
          <a:ln w="57150">
            <a:solidFill>
              <a:schemeClr val="accent3">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7" name="6 Cheurón"/>
          <p:cNvSpPr/>
          <p:nvPr/>
        </p:nvSpPr>
        <p:spPr>
          <a:xfrm rot="16200000">
            <a:off x="3024187" y="-404812"/>
            <a:ext cx="3095625" cy="9144000"/>
          </a:xfrm>
          <a:prstGeom prst="chevron">
            <a:avLst>
              <a:gd name="adj" fmla="val 88514"/>
            </a:avLst>
          </a:prstGeom>
          <a:noFill/>
          <a:ln w="57150">
            <a:solidFill>
              <a:schemeClr val="accent3">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8" name="7 Cheurón"/>
          <p:cNvSpPr/>
          <p:nvPr/>
        </p:nvSpPr>
        <p:spPr>
          <a:xfrm rot="5400000">
            <a:off x="3529806" y="-3529806"/>
            <a:ext cx="2084388" cy="9144000"/>
          </a:xfrm>
          <a:prstGeom prst="chevron">
            <a:avLst>
              <a:gd name="adj" fmla="val 87855"/>
            </a:avLst>
          </a:prstGeom>
          <a:noFill/>
          <a:ln w="57150">
            <a:solidFill>
              <a:schemeClr val="accent3">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9" name="8 Cheurón"/>
          <p:cNvSpPr/>
          <p:nvPr/>
        </p:nvSpPr>
        <p:spPr>
          <a:xfrm rot="16200000">
            <a:off x="3262312" y="-166687"/>
            <a:ext cx="2619375" cy="9144000"/>
          </a:xfrm>
          <a:prstGeom prst="chevron">
            <a:avLst>
              <a:gd name="adj" fmla="val 88514"/>
            </a:avLst>
          </a:prstGeom>
          <a:noFill/>
          <a:ln w="57150">
            <a:solidFill>
              <a:schemeClr val="accent3">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0" name="9 Cheurón"/>
          <p:cNvSpPr/>
          <p:nvPr/>
        </p:nvSpPr>
        <p:spPr>
          <a:xfrm rot="5400000">
            <a:off x="3743325" y="-3743325"/>
            <a:ext cx="1657350" cy="9144000"/>
          </a:xfrm>
          <a:prstGeom prst="chevron">
            <a:avLst>
              <a:gd name="adj" fmla="val 87855"/>
            </a:avLst>
          </a:prstGeom>
          <a:noFill/>
          <a:ln w="57150">
            <a:solidFill>
              <a:schemeClr val="accent3">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1" name="10 Cheurón"/>
          <p:cNvSpPr/>
          <p:nvPr/>
        </p:nvSpPr>
        <p:spPr>
          <a:xfrm rot="16200000">
            <a:off x="3500437" y="71438"/>
            <a:ext cx="2143125" cy="9144000"/>
          </a:xfrm>
          <a:prstGeom prst="chevron">
            <a:avLst>
              <a:gd name="adj" fmla="val 88514"/>
            </a:avLst>
          </a:prstGeom>
          <a:noFill/>
          <a:ln w="57150">
            <a:solidFill>
              <a:schemeClr val="accent3">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2" name="11 Cheurón"/>
          <p:cNvSpPr/>
          <p:nvPr/>
        </p:nvSpPr>
        <p:spPr>
          <a:xfrm rot="5400000">
            <a:off x="3917156" y="-3917156"/>
            <a:ext cx="1309688" cy="9144000"/>
          </a:xfrm>
          <a:prstGeom prst="chevron">
            <a:avLst>
              <a:gd name="adj" fmla="val 80837"/>
            </a:avLst>
          </a:prstGeom>
          <a:noFill/>
          <a:ln w="57150">
            <a:solidFill>
              <a:schemeClr val="accent3">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3" name="12 Cheurón"/>
          <p:cNvSpPr/>
          <p:nvPr/>
        </p:nvSpPr>
        <p:spPr>
          <a:xfrm rot="16200000">
            <a:off x="3738562" y="309563"/>
            <a:ext cx="1666875" cy="9144000"/>
          </a:xfrm>
          <a:prstGeom prst="chevron">
            <a:avLst>
              <a:gd name="adj" fmla="val 86609"/>
            </a:avLst>
          </a:prstGeom>
          <a:noFill/>
          <a:ln w="57150">
            <a:solidFill>
              <a:schemeClr val="accent3">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4" name="13 CuadroTexto"/>
          <p:cNvSpPr txBox="1"/>
          <p:nvPr/>
        </p:nvSpPr>
        <p:spPr>
          <a:xfrm>
            <a:off x="467544" y="4369668"/>
            <a:ext cx="820891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 bastante accesible, ya que cuenta con una estación de metro cercana (</a:t>
            </a:r>
            <a:r>
              <a:rPr lang="es-ES" i="1" dirty="0" err="1" smtClean="0">
                <a:effectLst>
                  <a:glow rad="101600">
                    <a:srgbClr val="C00000">
                      <a:alpha val="60000"/>
                    </a:srgbClr>
                  </a:glow>
                  <a:outerShdw blurRad="38100" dist="38100" dir="2700000" algn="tl">
                    <a:srgbClr val="000000">
                      <a:alpha val="43137"/>
                    </a:srgbClr>
                  </a:outerShdw>
                </a:effectLst>
              </a:rPr>
              <a:t>O’Donnell</a:t>
            </a:r>
            <a:r>
              <a:rPr lang="es-ES" i="1" dirty="0" smtClean="0">
                <a:effectLst>
                  <a:glow rad="101600">
                    <a:srgbClr val="C00000">
                      <a:alpha val="60000"/>
                    </a:srgbClr>
                  </a:glow>
                  <a:outerShdw blurRad="38100" dist="38100" dir="2700000" algn="tl">
                    <a:srgbClr val="000000">
                      <a:alpha val="43137"/>
                    </a:srgbClr>
                  </a:outerShdw>
                </a:effectLst>
              </a:rPr>
              <a:t>, línea 6) y varias líneas de autobús que pasan por sus alrededores. Además, el parque cuenta con una gran cantidad de entradas para facilitar la accesibilidad de los visitantes.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3000">
        <p14:ripple/>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outHorizontal)">
                                      <p:cBhvr>
                                        <p:cTn id="7" dur="3000"/>
                                        <p:tgtEl>
                                          <p:spTgt spid="6"/>
                                        </p:tgtEl>
                                      </p:cBhvr>
                                    </p:animEffect>
                                  </p:childTnLst>
                                </p:cTn>
                              </p:par>
                              <p:par>
                                <p:cTn id="8" presetID="16" presetClass="entr" presetSubtype="42"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barn(outHorizontal)">
                                      <p:cBhvr>
                                        <p:cTn id="10" dur="3000"/>
                                        <p:tgtEl>
                                          <p:spTgt spid="8"/>
                                        </p:tgtEl>
                                      </p:cBhvr>
                                    </p:animEffect>
                                  </p:childTnLst>
                                </p:cTn>
                              </p:par>
                              <p:par>
                                <p:cTn id="11" presetID="16" presetClass="entr" presetSubtype="42" fill="hold"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barn(outHorizontal)">
                                      <p:cBhvr>
                                        <p:cTn id="13" dur="3000"/>
                                        <p:tgtEl>
                                          <p:spTgt spid="10"/>
                                        </p:tgtEl>
                                      </p:cBhvr>
                                    </p:animEffect>
                                  </p:childTnLst>
                                </p:cTn>
                              </p:par>
                              <p:par>
                                <p:cTn id="14" presetID="16" presetClass="entr" presetSubtype="42" fill="hold" nodeType="with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barn(outHorizontal)">
                                      <p:cBhvr>
                                        <p:cTn id="16" dur="3000"/>
                                        <p:tgtEl>
                                          <p:spTgt spid="12"/>
                                        </p:tgtEl>
                                      </p:cBhvr>
                                    </p:animEffect>
                                  </p:childTnLst>
                                </p:cTn>
                              </p:par>
                              <p:par>
                                <p:cTn id="17" presetID="16" presetClass="entr" presetSubtype="42"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barn(outHorizontal)">
                                      <p:cBhvr>
                                        <p:cTn id="19" dur="3000"/>
                                        <p:tgtEl>
                                          <p:spTgt spid="7"/>
                                        </p:tgtEl>
                                      </p:cBhvr>
                                    </p:animEffect>
                                  </p:childTnLst>
                                </p:cTn>
                              </p:par>
                              <p:par>
                                <p:cTn id="20" presetID="16" presetClass="entr" presetSubtype="42" fill="hold"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outHorizontal)">
                                      <p:cBhvr>
                                        <p:cTn id="22" dur="3000"/>
                                        <p:tgtEl>
                                          <p:spTgt spid="9"/>
                                        </p:tgtEl>
                                      </p:cBhvr>
                                    </p:animEffect>
                                  </p:childTnLst>
                                </p:cTn>
                              </p:par>
                              <p:par>
                                <p:cTn id="23" presetID="16" presetClass="entr" presetSubtype="42"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barn(outHorizontal)">
                                      <p:cBhvr>
                                        <p:cTn id="25" dur="3000"/>
                                        <p:tgtEl>
                                          <p:spTgt spid="11"/>
                                        </p:tgtEl>
                                      </p:cBhvr>
                                    </p:animEffect>
                                  </p:childTnLst>
                                </p:cTn>
                              </p:par>
                              <p:par>
                                <p:cTn id="26" presetID="16" presetClass="entr" presetSubtype="42" fill="hold" nodeType="with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barn(outHorizontal)">
                                      <p:cBhvr>
                                        <p:cTn id="28" dur="3000"/>
                                        <p:tgtEl>
                                          <p:spTgt spid="13"/>
                                        </p:tgtEl>
                                      </p:cBhvr>
                                    </p:animEffect>
                                  </p:childTnLst>
                                </p:cTn>
                              </p:par>
                              <p:par>
                                <p:cTn id="29" presetID="2" presetClass="entr" presetSubtype="4" fill="hold" nodeType="with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3000" fill="hold"/>
                                        <p:tgtEl>
                                          <p:spTgt spid="6"/>
                                        </p:tgtEl>
                                        <p:attrNameLst>
                                          <p:attrName>ppt_x</p:attrName>
                                        </p:attrNameLst>
                                      </p:cBhvr>
                                      <p:tavLst>
                                        <p:tav tm="0">
                                          <p:val>
                                            <p:strVal val="#ppt_x"/>
                                          </p:val>
                                        </p:tav>
                                        <p:tav tm="100000">
                                          <p:val>
                                            <p:strVal val="#ppt_x"/>
                                          </p:val>
                                        </p:tav>
                                      </p:tavLst>
                                    </p:anim>
                                    <p:anim calcmode="lin" valueType="num">
                                      <p:cBhvr additive="base">
                                        <p:cTn id="32" dur="3000" fill="hold"/>
                                        <p:tgtEl>
                                          <p:spTgt spid="6"/>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3000" fill="hold"/>
                                        <p:tgtEl>
                                          <p:spTgt spid="8"/>
                                        </p:tgtEl>
                                        <p:attrNameLst>
                                          <p:attrName>ppt_x</p:attrName>
                                        </p:attrNameLst>
                                      </p:cBhvr>
                                      <p:tavLst>
                                        <p:tav tm="0">
                                          <p:val>
                                            <p:strVal val="#ppt_x"/>
                                          </p:val>
                                        </p:tav>
                                        <p:tav tm="100000">
                                          <p:val>
                                            <p:strVal val="#ppt_x"/>
                                          </p:val>
                                        </p:tav>
                                      </p:tavLst>
                                    </p:anim>
                                    <p:anim calcmode="lin" valueType="num">
                                      <p:cBhvr additive="base">
                                        <p:cTn id="36" dur="3000" fill="hold"/>
                                        <p:tgtEl>
                                          <p:spTgt spid="8"/>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additive="base">
                                        <p:cTn id="39" dur="3000" fill="hold"/>
                                        <p:tgtEl>
                                          <p:spTgt spid="10"/>
                                        </p:tgtEl>
                                        <p:attrNameLst>
                                          <p:attrName>ppt_x</p:attrName>
                                        </p:attrNameLst>
                                      </p:cBhvr>
                                      <p:tavLst>
                                        <p:tav tm="0">
                                          <p:val>
                                            <p:strVal val="#ppt_x"/>
                                          </p:val>
                                        </p:tav>
                                        <p:tav tm="100000">
                                          <p:val>
                                            <p:strVal val="#ppt_x"/>
                                          </p:val>
                                        </p:tav>
                                      </p:tavLst>
                                    </p:anim>
                                    <p:anim calcmode="lin" valueType="num">
                                      <p:cBhvr additive="base">
                                        <p:cTn id="40" dur="3000" fill="hold"/>
                                        <p:tgtEl>
                                          <p:spTgt spid="10"/>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12"/>
                                        </p:tgtEl>
                                        <p:attrNameLst>
                                          <p:attrName>style.visibility</p:attrName>
                                        </p:attrNameLst>
                                      </p:cBhvr>
                                      <p:to>
                                        <p:strVal val="visible"/>
                                      </p:to>
                                    </p:set>
                                    <p:anim calcmode="lin" valueType="num">
                                      <p:cBhvr additive="base">
                                        <p:cTn id="43" dur="3000" fill="hold"/>
                                        <p:tgtEl>
                                          <p:spTgt spid="12"/>
                                        </p:tgtEl>
                                        <p:attrNameLst>
                                          <p:attrName>ppt_x</p:attrName>
                                        </p:attrNameLst>
                                      </p:cBhvr>
                                      <p:tavLst>
                                        <p:tav tm="0">
                                          <p:val>
                                            <p:strVal val="#ppt_x"/>
                                          </p:val>
                                        </p:tav>
                                        <p:tav tm="100000">
                                          <p:val>
                                            <p:strVal val="#ppt_x"/>
                                          </p:val>
                                        </p:tav>
                                      </p:tavLst>
                                    </p:anim>
                                    <p:anim calcmode="lin" valueType="num">
                                      <p:cBhvr additive="base">
                                        <p:cTn id="44" dur="3000" fill="hold"/>
                                        <p:tgtEl>
                                          <p:spTgt spid="12"/>
                                        </p:tgtEl>
                                        <p:attrNameLst>
                                          <p:attrName>ppt_y</p:attrName>
                                        </p:attrNameLst>
                                      </p:cBhvr>
                                      <p:tavLst>
                                        <p:tav tm="0">
                                          <p:val>
                                            <p:strVal val="1+#ppt_h/2"/>
                                          </p:val>
                                        </p:tav>
                                        <p:tav tm="100000">
                                          <p:val>
                                            <p:strVal val="#ppt_y"/>
                                          </p:val>
                                        </p:tav>
                                      </p:tavLst>
                                    </p:anim>
                                  </p:childTnLst>
                                </p:cTn>
                              </p:par>
                              <p:par>
                                <p:cTn id="45" presetID="2" presetClass="entr" presetSubtype="1" fill="hold" nodeType="withEffect">
                                  <p:stCondLst>
                                    <p:cond delay="0"/>
                                  </p:stCondLst>
                                  <p:childTnLst>
                                    <p:set>
                                      <p:cBhvr>
                                        <p:cTn id="46" dur="1" fill="hold">
                                          <p:stCondLst>
                                            <p:cond delay="0"/>
                                          </p:stCondLst>
                                        </p:cTn>
                                        <p:tgtEl>
                                          <p:spTgt spid="7"/>
                                        </p:tgtEl>
                                        <p:attrNameLst>
                                          <p:attrName>style.visibility</p:attrName>
                                        </p:attrNameLst>
                                      </p:cBhvr>
                                      <p:to>
                                        <p:strVal val="visible"/>
                                      </p:to>
                                    </p:set>
                                    <p:anim calcmode="lin" valueType="num">
                                      <p:cBhvr additive="base">
                                        <p:cTn id="47" dur="3000" fill="hold"/>
                                        <p:tgtEl>
                                          <p:spTgt spid="7"/>
                                        </p:tgtEl>
                                        <p:attrNameLst>
                                          <p:attrName>ppt_x</p:attrName>
                                        </p:attrNameLst>
                                      </p:cBhvr>
                                      <p:tavLst>
                                        <p:tav tm="0">
                                          <p:val>
                                            <p:strVal val="#ppt_x"/>
                                          </p:val>
                                        </p:tav>
                                        <p:tav tm="100000">
                                          <p:val>
                                            <p:strVal val="#ppt_x"/>
                                          </p:val>
                                        </p:tav>
                                      </p:tavLst>
                                    </p:anim>
                                    <p:anim calcmode="lin" valueType="num">
                                      <p:cBhvr additive="base">
                                        <p:cTn id="48" dur="3000" fill="hold"/>
                                        <p:tgtEl>
                                          <p:spTgt spid="7"/>
                                        </p:tgtEl>
                                        <p:attrNameLst>
                                          <p:attrName>ppt_y</p:attrName>
                                        </p:attrNameLst>
                                      </p:cBhvr>
                                      <p:tavLst>
                                        <p:tav tm="0">
                                          <p:val>
                                            <p:strVal val="0-#ppt_h/2"/>
                                          </p:val>
                                        </p:tav>
                                        <p:tav tm="100000">
                                          <p:val>
                                            <p:strVal val="#ppt_y"/>
                                          </p:val>
                                        </p:tav>
                                      </p:tavLst>
                                    </p:anim>
                                  </p:childTnLst>
                                </p:cTn>
                              </p:par>
                              <p:par>
                                <p:cTn id="49" presetID="2" presetClass="entr" presetSubtype="1" fill="hold" nodeType="withEffect">
                                  <p:stCondLst>
                                    <p:cond delay="0"/>
                                  </p:stCondLst>
                                  <p:childTnLst>
                                    <p:set>
                                      <p:cBhvr>
                                        <p:cTn id="50" dur="1" fill="hold">
                                          <p:stCondLst>
                                            <p:cond delay="0"/>
                                          </p:stCondLst>
                                        </p:cTn>
                                        <p:tgtEl>
                                          <p:spTgt spid="9"/>
                                        </p:tgtEl>
                                        <p:attrNameLst>
                                          <p:attrName>style.visibility</p:attrName>
                                        </p:attrNameLst>
                                      </p:cBhvr>
                                      <p:to>
                                        <p:strVal val="visible"/>
                                      </p:to>
                                    </p:set>
                                    <p:anim calcmode="lin" valueType="num">
                                      <p:cBhvr additive="base">
                                        <p:cTn id="51" dur="3000" fill="hold"/>
                                        <p:tgtEl>
                                          <p:spTgt spid="9"/>
                                        </p:tgtEl>
                                        <p:attrNameLst>
                                          <p:attrName>ppt_x</p:attrName>
                                        </p:attrNameLst>
                                      </p:cBhvr>
                                      <p:tavLst>
                                        <p:tav tm="0">
                                          <p:val>
                                            <p:strVal val="#ppt_x"/>
                                          </p:val>
                                        </p:tav>
                                        <p:tav tm="100000">
                                          <p:val>
                                            <p:strVal val="#ppt_x"/>
                                          </p:val>
                                        </p:tav>
                                      </p:tavLst>
                                    </p:anim>
                                    <p:anim calcmode="lin" valueType="num">
                                      <p:cBhvr additive="base">
                                        <p:cTn id="52" dur="3000" fill="hold"/>
                                        <p:tgtEl>
                                          <p:spTgt spid="9"/>
                                        </p:tgtEl>
                                        <p:attrNameLst>
                                          <p:attrName>ppt_y</p:attrName>
                                        </p:attrNameLst>
                                      </p:cBhvr>
                                      <p:tavLst>
                                        <p:tav tm="0">
                                          <p:val>
                                            <p:strVal val="0-#ppt_h/2"/>
                                          </p:val>
                                        </p:tav>
                                        <p:tav tm="100000">
                                          <p:val>
                                            <p:strVal val="#ppt_y"/>
                                          </p:val>
                                        </p:tav>
                                      </p:tavLst>
                                    </p:anim>
                                  </p:childTnLst>
                                </p:cTn>
                              </p:par>
                              <p:par>
                                <p:cTn id="53" presetID="2" presetClass="entr" presetSubtype="1" fill="hold" nodeType="withEffect">
                                  <p:stCondLst>
                                    <p:cond delay="0"/>
                                  </p:stCondLst>
                                  <p:childTnLst>
                                    <p:set>
                                      <p:cBhvr>
                                        <p:cTn id="54" dur="1" fill="hold">
                                          <p:stCondLst>
                                            <p:cond delay="0"/>
                                          </p:stCondLst>
                                        </p:cTn>
                                        <p:tgtEl>
                                          <p:spTgt spid="11"/>
                                        </p:tgtEl>
                                        <p:attrNameLst>
                                          <p:attrName>style.visibility</p:attrName>
                                        </p:attrNameLst>
                                      </p:cBhvr>
                                      <p:to>
                                        <p:strVal val="visible"/>
                                      </p:to>
                                    </p:set>
                                    <p:anim calcmode="lin" valueType="num">
                                      <p:cBhvr additive="base">
                                        <p:cTn id="55" dur="3000" fill="hold"/>
                                        <p:tgtEl>
                                          <p:spTgt spid="11"/>
                                        </p:tgtEl>
                                        <p:attrNameLst>
                                          <p:attrName>ppt_x</p:attrName>
                                        </p:attrNameLst>
                                      </p:cBhvr>
                                      <p:tavLst>
                                        <p:tav tm="0">
                                          <p:val>
                                            <p:strVal val="#ppt_x"/>
                                          </p:val>
                                        </p:tav>
                                        <p:tav tm="100000">
                                          <p:val>
                                            <p:strVal val="#ppt_x"/>
                                          </p:val>
                                        </p:tav>
                                      </p:tavLst>
                                    </p:anim>
                                    <p:anim calcmode="lin" valueType="num">
                                      <p:cBhvr additive="base">
                                        <p:cTn id="56" dur="3000" fill="hold"/>
                                        <p:tgtEl>
                                          <p:spTgt spid="11"/>
                                        </p:tgtEl>
                                        <p:attrNameLst>
                                          <p:attrName>ppt_y</p:attrName>
                                        </p:attrNameLst>
                                      </p:cBhvr>
                                      <p:tavLst>
                                        <p:tav tm="0">
                                          <p:val>
                                            <p:strVal val="0-#ppt_h/2"/>
                                          </p:val>
                                        </p:tav>
                                        <p:tav tm="100000">
                                          <p:val>
                                            <p:strVal val="#ppt_y"/>
                                          </p:val>
                                        </p:tav>
                                      </p:tavLst>
                                    </p:anim>
                                  </p:childTnLst>
                                </p:cTn>
                              </p:par>
                              <p:par>
                                <p:cTn id="57" presetID="2" presetClass="entr" presetSubtype="1" fill="hold" nodeType="withEffect">
                                  <p:stCondLst>
                                    <p:cond delay="0"/>
                                  </p:stCondLst>
                                  <p:childTnLst>
                                    <p:set>
                                      <p:cBhvr>
                                        <p:cTn id="58" dur="1" fill="hold">
                                          <p:stCondLst>
                                            <p:cond delay="0"/>
                                          </p:stCondLst>
                                        </p:cTn>
                                        <p:tgtEl>
                                          <p:spTgt spid="13"/>
                                        </p:tgtEl>
                                        <p:attrNameLst>
                                          <p:attrName>style.visibility</p:attrName>
                                        </p:attrNameLst>
                                      </p:cBhvr>
                                      <p:to>
                                        <p:strVal val="visible"/>
                                      </p:to>
                                    </p:set>
                                    <p:anim calcmode="lin" valueType="num">
                                      <p:cBhvr additive="base">
                                        <p:cTn id="59" dur="3000" fill="hold"/>
                                        <p:tgtEl>
                                          <p:spTgt spid="13"/>
                                        </p:tgtEl>
                                        <p:attrNameLst>
                                          <p:attrName>ppt_x</p:attrName>
                                        </p:attrNameLst>
                                      </p:cBhvr>
                                      <p:tavLst>
                                        <p:tav tm="0">
                                          <p:val>
                                            <p:strVal val="#ppt_x"/>
                                          </p:val>
                                        </p:tav>
                                        <p:tav tm="100000">
                                          <p:val>
                                            <p:strVal val="#ppt_x"/>
                                          </p:val>
                                        </p:tav>
                                      </p:tavLst>
                                    </p:anim>
                                    <p:anim calcmode="lin" valueType="num">
                                      <p:cBhvr additive="base">
                                        <p:cTn id="60" dur="3000" fill="hold"/>
                                        <p:tgtEl>
                                          <p:spTgt spid="13"/>
                                        </p:tgtEl>
                                        <p:attrNameLst>
                                          <p:attrName>ppt_y</p:attrName>
                                        </p:attrNameLst>
                                      </p:cBhvr>
                                      <p:tavLst>
                                        <p:tav tm="0">
                                          <p:val>
                                            <p:strVal val="0-#ppt_h/2"/>
                                          </p:val>
                                        </p:tav>
                                        <p:tav tm="100000">
                                          <p:val>
                                            <p:strVal val="#ppt_y"/>
                                          </p:val>
                                        </p:tav>
                                      </p:tavLst>
                                    </p:anim>
                                  </p:childTnLst>
                                </p:cTn>
                              </p:par>
                            </p:childTnLst>
                          </p:cTn>
                        </p:par>
                        <p:par>
                          <p:cTn id="61" fill="hold">
                            <p:stCondLst>
                              <p:cond delay="3000"/>
                            </p:stCondLst>
                            <p:childTnLst>
                              <p:par>
                                <p:cTn id="62" presetID="16" presetClass="exit" presetSubtype="26" fill="hold" nodeType="afterEffect">
                                  <p:stCondLst>
                                    <p:cond delay="0"/>
                                  </p:stCondLst>
                                  <p:childTnLst>
                                    <p:animEffect transition="out" filter="barn(inHorizontal)">
                                      <p:cBhvr>
                                        <p:cTn id="63" dur="3000"/>
                                        <p:tgtEl>
                                          <p:spTgt spid="6"/>
                                        </p:tgtEl>
                                      </p:cBhvr>
                                    </p:animEffect>
                                    <p:set>
                                      <p:cBhvr>
                                        <p:cTn id="64" dur="1" fill="hold">
                                          <p:stCondLst>
                                            <p:cond delay="2999"/>
                                          </p:stCondLst>
                                        </p:cTn>
                                        <p:tgtEl>
                                          <p:spTgt spid="6"/>
                                        </p:tgtEl>
                                        <p:attrNameLst>
                                          <p:attrName>style.visibility</p:attrName>
                                        </p:attrNameLst>
                                      </p:cBhvr>
                                      <p:to>
                                        <p:strVal val="hidden"/>
                                      </p:to>
                                    </p:set>
                                  </p:childTnLst>
                                </p:cTn>
                              </p:par>
                              <p:par>
                                <p:cTn id="65" presetID="16" presetClass="exit" presetSubtype="26" fill="hold" nodeType="withEffect">
                                  <p:stCondLst>
                                    <p:cond delay="0"/>
                                  </p:stCondLst>
                                  <p:childTnLst>
                                    <p:animEffect transition="out" filter="barn(inHorizontal)">
                                      <p:cBhvr>
                                        <p:cTn id="66" dur="3000"/>
                                        <p:tgtEl>
                                          <p:spTgt spid="8"/>
                                        </p:tgtEl>
                                      </p:cBhvr>
                                    </p:animEffect>
                                    <p:set>
                                      <p:cBhvr>
                                        <p:cTn id="67" dur="1" fill="hold">
                                          <p:stCondLst>
                                            <p:cond delay="2999"/>
                                          </p:stCondLst>
                                        </p:cTn>
                                        <p:tgtEl>
                                          <p:spTgt spid="8"/>
                                        </p:tgtEl>
                                        <p:attrNameLst>
                                          <p:attrName>style.visibility</p:attrName>
                                        </p:attrNameLst>
                                      </p:cBhvr>
                                      <p:to>
                                        <p:strVal val="hidden"/>
                                      </p:to>
                                    </p:set>
                                  </p:childTnLst>
                                </p:cTn>
                              </p:par>
                              <p:par>
                                <p:cTn id="68" presetID="16" presetClass="exit" presetSubtype="26" fill="hold" nodeType="withEffect">
                                  <p:stCondLst>
                                    <p:cond delay="0"/>
                                  </p:stCondLst>
                                  <p:childTnLst>
                                    <p:animEffect transition="out" filter="barn(inHorizontal)">
                                      <p:cBhvr>
                                        <p:cTn id="69" dur="3000"/>
                                        <p:tgtEl>
                                          <p:spTgt spid="10"/>
                                        </p:tgtEl>
                                      </p:cBhvr>
                                    </p:animEffect>
                                    <p:set>
                                      <p:cBhvr>
                                        <p:cTn id="70" dur="1" fill="hold">
                                          <p:stCondLst>
                                            <p:cond delay="2999"/>
                                          </p:stCondLst>
                                        </p:cTn>
                                        <p:tgtEl>
                                          <p:spTgt spid="10"/>
                                        </p:tgtEl>
                                        <p:attrNameLst>
                                          <p:attrName>style.visibility</p:attrName>
                                        </p:attrNameLst>
                                      </p:cBhvr>
                                      <p:to>
                                        <p:strVal val="hidden"/>
                                      </p:to>
                                    </p:set>
                                  </p:childTnLst>
                                </p:cTn>
                              </p:par>
                              <p:par>
                                <p:cTn id="71" presetID="16" presetClass="exit" presetSubtype="26" fill="hold" nodeType="withEffect">
                                  <p:stCondLst>
                                    <p:cond delay="0"/>
                                  </p:stCondLst>
                                  <p:childTnLst>
                                    <p:animEffect transition="out" filter="barn(inHorizontal)">
                                      <p:cBhvr>
                                        <p:cTn id="72" dur="3000"/>
                                        <p:tgtEl>
                                          <p:spTgt spid="12"/>
                                        </p:tgtEl>
                                      </p:cBhvr>
                                    </p:animEffect>
                                    <p:set>
                                      <p:cBhvr>
                                        <p:cTn id="73" dur="1" fill="hold">
                                          <p:stCondLst>
                                            <p:cond delay="2999"/>
                                          </p:stCondLst>
                                        </p:cTn>
                                        <p:tgtEl>
                                          <p:spTgt spid="12"/>
                                        </p:tgtEl>
                                        <p:attrNameLst>
                                          <p:attrName>style.visibility</p:attrName>
                                        </p:attrNameLst>
                                      </p:cBhvr>
                                      <p:to>
                                        <p:strVal val="hidden"/>
                                      </p:to>
                                    </p:set>
                                  </p:childTnLst>
                                </p:cTn>
                              </p:par>
                              <p:par>
                                <p:cTn id="74" presetID="16" presetClass="exit" presetSubtype="26" fill="hold" nodeType="withEffect">
                                  <p:stCondLst>
                                    <p:cond delay="0"/>
                                  </p:stCondLst>
                                  <p:childTnLst>
                                    <p:animEffect transition="out" filter="barn(inHorizontal)">
                                      <p:cBhvr>
                                        <p:cTn id="75" dur="3000"/>
                                        <p:tgtEl>
                                          <p:spTgt spid="7"/>
                                        </p:tgtEl>
                                      </p:cBhvr>
                                    </p:animEffect>
                                    <p:set>
                                      <p:cBhvr>
                                        <p:cTn id="76" dur="1" fill="hold">
                                          <p:stCondLst>
                                            <p:cond delay="2999"/>
                                          </p:stCondLst>
                                        </p:cTn>
                                        <p:tgtEl>
                                          <p:spTgt spid="7"/>
                                        </p:tgtEl>
                                        <p:attrNameLst>
                                          <p:attrName>style.visibility</p:attrName>
                                        </p:attrNameLst>
                                      </p:cBhvr>
                                      <p:to>
                                        <p:strVal val="hidden"/>
                                      </p:to>
                                    </p:set>
                                  </p:childTnLst>
                                </p:cTn>
                              </p:par>
                              <p:par>
                                <p:cTn id="77" presetID="16" presetClass="exit" presetSubtype="26" fill="hold" nodeType="withEffect">
                                  <p:stCondLst>
                                    <p:cond delay="0"/>
                                  </p:stCondLst>
                                  <p:childTnLst>
                                    <p:animEffect transition="out" filter="barn(inHorizontal)">
                                      <p:cBhvr>
                                        <p:cTn id="78" dur="3000"/>
                                        <p:tgtEl>
                                          <p:spTgt spid="9"/>
                                        </p:tgtEl>
                                      </p:cBhvr>
                                    </p:animEffect>
                                    <p:set>
                                      <p:cBhvr>
                                        <p:cTn id="79" dur="1" fill="hold">
                                          <p:stCondLst>
                                            <p:cond delay="2999"/>
                                          </p:stCondLst>
                                        </p:cTn>
                                        <p:tgtEl>
                                          <p:spTgt spid="9"/>
                                        </p:tgtEl>
                                        <p:attrNameLst>
                                          <p:attrName>style.visibility</p:attrName>
                                        </p:attrNameLst>
                                      </p:cBhvr>
                                      <p:to>
                                        <p:strVal val="hidden"/>
                                      </p:to>
                                    </p:set>
                                  </p:childTnLst>
                                </p:cTn>
                              </p:par>
                              <p:par>
                                <p:cTn id="80" presetID="16" presetClass="exit" presetSubtype="26" fill="hold" nodeType="withEffect">
                                  <p:stCondLst>
                                    <p:cond delay="0"/>
                                  </p:stCondLst>
                                  <p:childTnLst>
                                    <p:animEffect transition="out" filter="barn(inHorizontal)">
                                      <p:cBhvr>
                                        <p:cTn id="81" dur="3000"/>
                                        <p:tgtEl>
                                          <p:spTgt spid="11"/>
                                        </p:tgtEl>
                                      </p:cBhvr>
                                    </p:animEffect>
                                    <p:set>
                                      <p:cBhvr>
                                        <p:cTn id="82" dur="1" fill="hold">
                                          <p:stCondLst>
                                            <p:cond delay="2999"/>
                                          </p:stCondLst>
                                        </p:cTn>
                                        <p:tgtEl>
                                          <p:spTgt spid="11"/>
                                        </p:tgtEl>
                                        <p:attrNameLst>
                                          <p:attrName>style.visibility</p:attrName>
                                        </p:attrNameLst>
                                      </p:cBhvr>
                                      <p:to>
                                        <p:strVal val="hidden"/>
                                      </p:to>
                                    </p:set>
                                  </p:childTnLst>
                                </p:cTn>
                              </p:par>
                              <p:par>
                                <p:cTn id="83" presetID="16" presetClass="exit" presetSubtype="26" fill="hold" nodeType="withEffect">
                                  <p:stCondLst>
                                    <p:cond delay="0"/>
                                  </p:stCondLst>
                                  <p:childTnLst>
                                    <p:animEffect transition="out" filter="barn(inHorizontal)">
                                      <p:cBhvr>
                                        <p:cTn id="84" dur="3000"/>
                                        <p:tgtEl>
                                          <p:spTgt spid="13"/>
                                        </p:tgtEl>
                                      </p:cBhvr>
                                    </p:animEffect>
                                    <p:set>
                                      <p:cBhvr>
                                        <p:cTn id="85" dur="1" fill="hold">
                                          <p:stCondLst>
                                            <p:cond delay="2999"/>
                                          </p:stCondLst>
                                        </p:cTn>
                                        <p:tgtEl>
                                          <p:spTgt spid="13"/>
                                        </p:tgtEl>
                                        <p:attrNameLst>
                                          <p:attrName>style.visibility</p:attrName>
                                        </p:attrNameLst>
                                      </p:cBhvr>
                                      <p:to>
                                        <p:strVal val="hidden"/>
                                      </p:to>
                                    </p:set>
                                  </p:childTnLst>
                                </p:cTn>
                              </p:par>
                              <p:par>
                                <p:cTn id="86" presetID="2" presetClass="exit" presetSubtype="4" fill="hold" nodeType="withEffect">
                                  <p:stCondLst>
                                    <p:cond delay="0"/>
                                  </p:stCondLst>
                                  <p:childTnLst>
                                    <p:anim calcmode="lin" valueType="num">
                                      <p:cBhvr additive="base">
                                        <p:cTn id="87" dur="3000"/>
                                        <p:tgtEl>
                                          <p:spTgt spid="6"/>
                                        </p:tgtEl>
                                        <p:attrNameLst>
                                          <p:attrName>ppt_x</p:attrName>
                                        </p:attrNameLst>
                                      </p:cBhvr>
                                      <p:tavLst>
                                        <p:tav tm="0">
                                          <p:val>
                                            <p:strVal val="ppt_x"/>
                                          </p:val>
                                        </p:tav>
                                        <p:tav tm="100000">
                                          <p:val>
                                            <p:strVal val="ppt_x"/>
                                          </p:val>
                                        </p:tav>
                                      </p:tavLst>
                                    </p:anim>
                                    <p:anim calcmode="lin" valueType="num">
                                      <p:cBhvr additive="base">
                                        <p:cTn id="88" dur="3000"/>
                                        <p:tgtEl>
                                          <p:spTgt spid="6"/>
                                        </p:tgtEl>
                                        <p:attrNameLst>
                                          <p:attrName>ppt_y</p:attrName>
                                        </p:attrNameLst>
                                      </p:cBhvr>
                                      <p:tavLst>
                                        <p:tav tm="0">
                                          <p:val>
                                            <p:strVal val="ppt_y"/>
                                          </p:val>
                                        </p:tav>
                                        <p:tav tm="100000">
                                          <p:val>
                                            <p:strVal val="1+ppt_h/2"/>
                                          </p:val>
                                        </p:tav>
                                      </p:tavLst>
                                    </p:anim>
                                    <p:set>
                                      <p:cBhvr>
                                        <p:cTn id="89" dur="1" fill="hold">
                                          <p:stCondLst>
                                            <p:cond delay="2999"/>
                                          </p:stCondLst>
                                        </p:cTn>
                                        <p:tgtEl>
                                          <p:spTgt spid="6"/>
                                        </p:tgtEl>
                                        <p:attrNameLst>
                                          <p:attrName>style.visibility</p:attrName>
                                        </p:attrNameLst>
                                      </p:cBhvr>
                                      <p:to>
                                        <p:strVal val="hidden"/>
                                      </p:to>
                                    </p:set>
                                  </p:childTnLst>
                                </p:cTn>
                              </p:par>
                              <p:par>
                                <p:cTn id="90" presetID="2" presetClass="exit" presetSubtype="4" fill="hold" nodeType="withEffect">
                                  <p:stCondLst>
                                    <p:cond delay="0"/>
                                  </p:stCondLst>
                                  <p:childTnLst>
                                    <p:anim calcmode="lin" valueType="num">
                                      <p:cBhvr additive="base">
                                        <p:cTn id="91" dur="3000"/>
                                        <p:tgtEl>
                                          <p:spTgt spid="8"/>
                                        </p:tgtEl>
                                        <p:attrNameLst>
                                          <p:attrName>ppt_x</p:attrName>
                                        </p:attrNameLst>
                                      </p:cBhvr>
                                      <p:tavLst>
                                        <p:tav tm="0">
                                          <p:val>
                                            <p:strVal val="ppt_x"/>
                                          </p:val>
                                        </p:tav>
                                        <p:tav tm="100000">
                                          <p:val>
                                            <p:strVal val="ppt_x"/>
                                          </p:val>
                                        </p:tav>
                                      </p:tavLst>
                                    </p:anim>
                                    <p:anim calcmode="lin" valueType="num">
                                      <p:cBhvr additive="base">
                                        <p:cTn id="92" dur="3000"/>
                                        <p:tgtEl>
                                          <p:spTgt spid="8"/>
                                        </p:tgtEl>
                                        <p:attrNameLst>
                                          <p:attrName>ppt_y</p:attrName>
                                        </p:attrNameLst>
                                      </p:cBhvr>
                                      <p:tavLst>
                                        <p:tav tm="0">
                                          <p:val>
                                            <p:strVal val="ppt_y"/>
                                          </p:val>
                                        </p:tav>
                                        <p:tav tm="100000">
                                          <p:val>
                                            <p:strVal val="1+ppt_h/2"/>
                                          </p:val>
                                        </p:tav>
                                      </p:tavLst>
                                    </p:anim>
                                    <p:set>
                                      <p:cBhvr>
                                        <p:cTn id="93" dur="1" fill="hold">
                                          <p:stCondLst>
                                            <p:cond delay="2999"/>
                                          </p:stCondLst>
                                        </p:cTn>
                                        <p:tgtEl>
                                          <p:spTgt spid="8"/>
                                        </p:tgtEl>
                                        <p:attrNameLst>
                                          <p:attrName>style.visibility</p:attrName>
                                        </p:attrNameLst>
                                      </p:cBhvr>
                                      <p:to>
                                        <p:strVal val="hidden"/>
                                      </p:to>
                                    </p:set>
                                  </p:childTnLst>
                                </p:cTn>
                              </p:par>
                              <p:par>
                                <p:cTn id="94" presetID="2" presetClass="exit" presetSubtype="4" fill="hold" nodeType="withEffect">
                                  <p:stCondLst>
                                    <p:cond delay="0"/>
                                  </p:stCondLst>
                                  <p:childTnLst>
                                    <p:anim calcmode="lin" valueType="num">
                                      <p:cBhvr additive="base">
                                        <p:cTn id="95" dur="3000"/>
                                        <p:tgtEl>
                                          <p:spTgt spid="10"/>
                                        </p:tgtEl>
                                        <p:attrNameLst>
                                          <p:attrName>ppt_x</p:attrName>
                                        </p:attrNameLst>
                                      </p:cBhvr>
                                      <p:tavLst>
                                        <p:tav tm="0">
                                          <p:val>
                                            <p:strVal val="ppt_x"/>
                                          </p:val>
                                        </p:tav>
                                        <p:tav tm="100000">
                                          <p:val>
                                            <p:strVal val="ppt_x"/>
                                          </p:val>
                                        </p:tav>
                                      </p:tavLst>
                                    </p:anim>
                                    <p:anim calcmode="lin" valueType="num">
                                      <p:cBhvr additive="base">
                                        <p:cTn id="96" dur="3000"/>
                                        <p:tgtEl>
                                          <p:spTgt spid="10"/>
                                        </p:tgtEl>
                                        <p:attrNameLst>
                                          <p:attrName>ppt_y</p:attrName>
                                        </p:attrNameLst>
                                      </p:cBhvr>
                                      <p:tavLst>
                                        <p:tav tm="0">
                                          <p:val>
                                            <p:strVal val="ppt_y"/>
                                          </p:val>
                                        </p:tav>
                                        <p:tav tm="100000">
                                          <p:val>
                                            <p:strVal val="1+ppt_h/2"/>
                                          </p:val>
                                        </p:tav>
                                      </p:tavLst>
                                    </p:anim>
                                    <p:set>
                                      <p:cBhvr>
                                        <p:cTn id="97" dur="1" fill="hold">
                                          <p:stCondLst>
                                            <p:cond delay="2999"/>
                                          </p:stCondLst>
                                        </p:cTn>
                                        <p:tgtEl>
                                          <p:spTgt spid="10"/>
                                        </p:tgtEl>
                                        <p:attrNameLst>
                                          <p:attrName>style.visibility</p:attrName>
                                        </p:attrNameLst>
                                      </p:cBhvr>
                                      <p:to>
                                        <p:strVal val="hidden"/>
                                      </p:to>
                                    </p:set>
                                  </p:childTnLst>
                                </p:cTn>
                              </p:par>
                              <p:par>
                                <p:cTn id="98" presetID="2" presetClass="exit" presetSubtype="4" fill="hold" nodeType="withEffect">
                                  <p:stCondLst>
                                    <p:cond delay="0"/>
                                  </p:stCondLst>
                                  <p:childTnLst>
                                    <p:anim calcmode="lin" valueType="num">
                                      <p:cBhvr additive="base">
                                        <p:cTn id="99" dur="3000"/>
                                        <p:tgtEl>
                                          <p:spTgt spid="12"/>
                                        </p:tgtEl>
                                        <p:attrNameLst>
                                          <p:attrName>ppt_x</p:attrName>
                                        </p:attrNameLst>
                                      </p:cBhvr>
                                      <p:tavLst>
                                        <p:tav tm="0">
                                          <p:val>
                                            <p:strVal val="ppt_x"/>
                                          </p:val>
                                        </p:tav>
                                        <p:tav tm="100000">
                                          <p:val>
                                            <p:strVal val="ppt_x"/>
                                          </p:val>
                                        </p:tav>
                                      </p:tavLst>
                                    </p:anim>
                                    <p:anim calcmode="lin" valueType="num">
                                      <p:cBhvr additive="base">
                                        <p:cTn id="100" dur="3000"/>
                                        <p:tgtEl>
                                          <p:spTgt spid="12"/>
                                        </p:tgtEl>
                                        <p:attrNameLst>
                                          <p:attrName>ppt_y</p:attrName>
                                        </p:attrNameLst>
                                      </p:cBhvr>
                                      <p:tavLst>
                                        <p:tav tm="0">
                                          <p:val>
                                            <p:strVal val="ppt_y"/>
                                          </p:val>
                                        </p:tav>
                                        <p:tav tm="100000">
                                          <p:val>
                                            <p:strVal val="1+ppt_h/2"/>
                                          </p:val>
                                        </p:tav>
                                      </p:tavLst>
                                    </p:anim>
                                    <p:set>
                                      <p:cBhvr>
                                        <p:cTn id="101" dur="1" fill="hold">
                                          <p:stCondLst>
                                            <p:cond delay="2999"/>
                                          </p:stCondLst>
                                        </p:cTn>
                                        <p:tgtEl>
                                          <p:spTgt spid="12"/>
                                        </p:tgtEl>
                                        <p:attrNameLst>
                                          <p:attrName>style.visibility</p:attrName>
                                        </p:attrNameLst>
                                      </p:cBhvr>
                                      <p:to>
                                        <p:strVal val="hidden"/>
                                      </p:to>
                                    </p:set>
                                  </p:childTnLst>
                                </p:cTn>
                              </p:par>
                              <p:par>
                                <p:cTn id="102" presetID="2" presetClass="exit" presetSubtype="1" fill="hold" nodeType="withEffect">
                                  <p:stCondLst>
                                    <p:cond delay="0"/>
                                  </p:stCondLst>
                                  <p:childTnLst>
                                    <p:anim calcmode="lin" valueType="num">
                                      <p:cBhvr additive="base">
                                        <p:cTn id="103" dur="3000"/>
                                        <p:tgtEl>
                                          <p:spTgt spid="7"/>
                                        </p:tgtEl>
                                        <p:attrNameLst>
                                          <p:attrName>ppt_x</p:attrName>
                                        </p:attrNameLst>
                                      </p:cBhvr>
                                      <p:tavLst>
                                        <p:tav tm="0">
                                          <p:val>
                                            <p:strVal val="ppt_x"/>
                                          </p:val>
                                        </p:tav>
                                        <p:tav tm="100000">
                                          <p:val>
                                            <p:strVal val="ppt_x"/>
                                          </p:val>
                                        </p:tav>
                                      </p:tavLst>
                                    </p:anim>
                                    <p:anim calcmode="lin" valueType="num">
                                      <p:cBhvr additive="base">
                                        <p:cTn id="104" dur="3000"/>
                                        <p:tgtEl>
                                          <p:spTgt spid="7"/>
                                        </p:tgtEl>
                                        <p:attrNameLst>
                                          <p:attrName>ppt_y</p:attrName>
                                        </p:attrNameLst>
                                      </p:cBhvr>
                                      <p:tavLst>
                                        <p:tav tm="0">
                                          <p:val>
                                            <p:strVal val="ppt_y"/>
                                          </p:val>
                                        </p:tav>
                                        <p:tav tm="100000">
                                          <p:val>
                                            <p:strVal val="0-ppt_h/2"/>
                                          </p:val>
                                        </p:tav>
                                      </p:tavLst>
                                    </p:anim>
                                    <p:set>
                                      <p:cBhvr>
                                        <p:cTn id="105" dur="1" fill="hold">
                                          <p:stCondLst>
                                            <p:cond delay="2999"/>
                                          </p:stCondLst>
                                        </p:cTn>
                                        <p:tgtEl>
                                          <p:spTgt spid="7"/>
                                        </p:tgtEl>
                                        <p:attrNameLst>
                                          <p:attrName>style.visibility</p:attrName>
                                        </p:attrNameLst>
                                      </p:cBhvr>
                                      <p:to>
                                        <p:strVal val="hidden"/>
                                      </p:to>
                                    </p:set>
                                  </p:childTnLst>
                                </p:cTn>
                              </p:par>
                              <p:par>
                                <p:cTn id="106" presetID="2" presetClass="exit" presetSubtype="1" fill="hold" nodeType="withEffect">
                                  <p:stCondLst>
                                    <p:cond delay="0"/>
                                  </p:stCondLst>
                                  <p:childTnLst>
                                    <p:anim calcmode="lin" valueType="num">
                                      <p:cBhvr additive="base">
                                        <p:cTn id="107" dur="3000"/>
                                        <p:tgtEl>
                                          <p:spTgt spid="9"/>
                                        </p:tgtEl>
                                        <p:attrNameLst>
                                          <p:attrName>ppt_x</p:attrName>
                                        </p:attrNameLst>
                                      </p:cBhvr>
                                      <p:tavLst>
                                        <p:tav tm="0">
                                          <p:val>
                                            <p:strVal val="ppt_x"/>
                                          </p:val>
                                        </p:tav>
                                        <p:tav tm="100000">
                                          <p:val>
                                            <p:strVal val="ppt_x"/>
                                          </p:val>
                                        </p:tav>
                                      </p:tavLst>
                                    </p:anim>
                                    <p:anim calcmode="lin" valueType="num">
                                      <p:cBhvr additive="base">
                                        <p:cTn id="108" dur="3000"/>
                                        <p:tgtEl>
                                          <p:spTgt spid="9"/>
                                        </p:tgtEl>
                                        <p:attrNameLst>
                                          <p:attrName>ppt_y</p:attrName>
                                        </p:attrNameLst>
                                      </p:cBhvr>
                                      <p:tavLst>
                                        <p:tav tm="0">
                                          <p:val>
                                            <p:strVal val="ppt_y"/>
                                          </p:val>
                                        </p:tav>
                                        <p:tav tm="100000">
                                          <p:val>
                                            <p:strVal val="0-ppt_h/2"/>
                                          </p:val>
                                        </p:tav>
                                      </p:tavLst>
                                    </p:anim>
                                    <p:set>
                                      <p:cBhvr>
                                        <p:cTn id="109" dur="1" fill="hold">
                                          <p:stCondLst>
                                            <p:cond delay="2999"/>
                                          </p:stCondLst>
                                        </p:cTn>
                                        <p:tgtEl>
                                          <p:spTgt spid="9"/>
                                        </p:tgtEl>
                                        <p:attrNameLst>
                                          <p:attrName>style.visibility</p:attrName>
                                        </p:attrNameLst>
                                      </p:cBhvr>
                                      <p:to>
                                        <p:strVal val="hidden"/>
                                      </p:to>
                                    </p:set>
                                  </p:childTnLst>
                                </p:cTn>
                              </p:par>
                              <p:par>
                                <p:cTn id="110" presetID="2" presetClass="exit" presetSubtype="1" fill="hold" nodeType="withEffect">
                                  <p:stCondLst>
                                    <p:cond delay="0"/>
                                  </p:stCondLst>
                                  <p:childTnLst>
                                    <p:anim calcmode="lin" valueType="num">
                                      <p:cBhvr additive="base">
                                        <p:cTn id="111" dur="3000"/>
                                        <p:tgtEl>
                                          <p:spTgt spid="11"/>
                                        </p:tgtEl>
                                        <p:attrNameLst>
                                          <p:attrName>ppt_x</p:attrName>
                                        </p:attrNameLst>
                                      </p:cBhvr>
                                      <p:tavLst>
                                        <p:tav tm="0">
                                          <p:val>
                                            <p:strVal val="ppt_x"/>
                                          </p:val>
                                        </p:tav>
                                        <p:tav tm="100000">
                                          <p:val>
                                            <p:strVal val="ppt_x"/>
                                          </p:val>
                                        </p:tav>
                                      </p:tavLst>
                                    </p:anim>
                                    <p:anim calcmode="lin" valueType="num">
                                      <p:cBhvr additive="base">
                                        <p:cTn id="112" dur="3000"/>
                                        <p:tgtEl>
                                          <p:spTgt spid="11"/>
                                        </p:tgtEl>
                                        <p:attrNameLst>
                                          <p:attrName>ppt_y</p:attrName>
                                        </p:attrNameLst>
                                      </p:cBhvr>
                                      <p:tavLst>
                                        <p:tav tm="0">
                                          <p:val>
                                            <p:strVal val="ppt_y"/>
                                          </p:val>
                                        </p:tav>
                                        <p:tav tm="100000">
                                          <p:val>
                                            <p:strVal val="0-ppt_h/2"/>
                                          </p:val>
                                        </p:tav>
                                      </p:tavLst>
                                    </p:anim>
                                    <p:set>
                                      <p:cBhvr>
                                        <p:cTn id="113" dur="1" fill="hold">
                                          <p:stCondLst>
                                            <p:cond delay="2999"/>
                                          </p:stCondLst>
                                        </p:cTn>
                                        <p:tgtEl>
                                          <p:spTgt spid="11"/>
                                        </p:tgtEl>
                                        <p:attrNameLst>
                                          <p:attrName>style.visibility</p:attrName>
                                        </p:attrNameLst>
                                      </p:cBhvr>
                                      <p:to>
                                        <p:strVal val="hidden"/>
                                      </p:to>
                                    </p:set>
                                  </p:childTnLst>
                                </p:cTn>
                              </p:par>
                              <p:par>
                                <p:cTn id="114" presetID="2" presetClass="exit" presetSubtype="1" fill="hold" nodeType="withEffect">
                                  <p:stCondLst>
                                    <p:cond delay="0"/>
                                  </p:stCondLst>
                                  <p:childTnLst>
                                    <p:anim calcmode="lin" valueType="num">
                                      <p:cBhvr additive="base">
                                        <p:cTn id="115" dur="3000"/>
                                        <p:tgtEl>
                                          <p:spTgt spid="13"/>
                                        </p:tgtEl>
                                        <p:attrNameLst>
                                          <p:attrName>ppt_x</p:attrName>
                                        </p:attrNameLst>
                                      </p:cBhvr>
                                      <p:tavLst>
                                        <p:tav tm="0">
                                          <p:val>
                                            <p:strVal val="ppt_x"/>
                                          </p:val>
                                        </p:tav>
                                        <p:tav tm="100000">
                                          <p:val>
                                            <p:strVal val="ppt_x"/>
                                          </p:val>
                                        </p:tav>
                                      </p:tavLst>
                                    </p:anim>
                                    <p:anim calcmode="lin" valueType="num">
                                      <p:cBhvr additive="base">
                                        <p:cTn id="116" dur="3000"/>
                                        <p:tgtEl>
                                          <p:spTgt spid="13"/>
                                        </p:tgtEl>
                                        <p:attrNameLst>
                                          <p:attrName>ppt_y</p:attrName>
                                        </p:attrNameLst>
                                      </p:cBhvr>
                                      <p:tavLst>
                                        <p:tav tm="0">
                                          <p:val>
                                            <p:strVal val="ppt_y"/>
                                          </p:val>
                                        </p:tav>
                                        <p:tav tm="100000">
                                          <p:val>
                                            <p:strVal val="0-ppt_h/2"/>
                                          </p:val>
                                        </p:tav>
                                      </p:tavLst>
                                    </p:anim>
                                    <p:set>
                                      <p:cBhvr>
                                        <p:cTn id="117" dur="1" fill="hold">
                                          <p:stCondLst>
                                            <p:cond delay="2999"/>
                                          </p:stCondLst>
                                        </p:cTn>
                                        <p:tgtEl>
                                          <p:spTgt spid="13"/>
                                        </p:tgtEl>
                                        <p:attrNameLst>
                                          <p:attrName>style.visibility</p:attrName>
                                        </p:attrNameLst>
                                      </p:cBhvr>
                                      <p:to>
                                        <p:strVal val="hidden"/>
                                      </p:to>
                                    </p:set>
                                  </p:childTnLst>
                                </p:cTn>
                              </p:par>
                              <p:par>
                                <p:cTn id="118" presetID="23" presetClass="entr" presetSubtype="288" fill="hold" nodeType="withEffect">
                                  <p:stCondLst>
                                    <p:cond delay="0"/>
                                  </p:stCondLst>
                                  <p:childTnLst>
                                    <p:set>
                                      <p:cBhvr>
                                        <p:cTn id="119" dur="1" fill="hold">
                                          <p:stCondLst>
                                            <p:cond delay="0"/>
                                          </p:stCondLst>
                                        </p:cTn>
                                        <p:tgtEl>
                                          <p:spTgt spid="4"/>
                                        </p:tgtEl>
                                        <p:attrNameLst>
                                          <p:attrName>style.visibility</p:attrName>
                                        </p:attrNameLst>
                                      </p:cBhvr>
                                      <p:to>
                                        <p:strVal val="visible"/>
                                      </p:to>
                                    </p:set>
                                    <p:anim calcmode="lin" valueType="num">
                                      <p:cBhvr>
                                        <p:cTn id="120" dur="3000" fill="hold"/>
                                        <p:tgtEl>
                                          <p:spTgt spid="4"/>
                                        </p:tgtEl>
                                        <p:attrNameLst>
                                          <p:attrName>ppt_w</p:attrName>
                                        </p:attrNameLst>
                                      </p:cBhvr>
                                      <p:tavLst>
                                        <p:tav tm="0">
                                          <p:val>
                                            <p:strVal val="4/3*#ppt_w"/>
                                          </p:val>
                                        </p:tav>
                                        <p:tav tm="100000">
                                          <p:val>
                                            <p:strVal val="#ppt_w"/>
                                          </p:val>
                                        </p:tav>
                                      </p:tavLst>
                                    </p:anim>
                                    <p:anim calcmode="lin" valueType="num">
                                      <p:cBhvr>
                                        <p:cTn id="121" dur="3000" fill="hold"/>
                                        <p:tgtEl>
                                          <p:spTgt spid="4"/>
                                        </p:tgtEl>
                                        <p:attrNameLst>
                                          <p:attrName>ppt_h</p:attrName>
                                        </p:attrNameLst>
                                      </p:cBhvr>
                                      <p:tavLst>
                                        <p:tav tm="0">
                                          <p:val>
                                            <p:strVal val="4/3*#ppt_h"/>
                                          </p:val>
                                        </p:tav>
                                        <p:tav tm="100000">
                                          <p:val>
                                            <p:strVal val="#ppt_h"/>
                                          </p:val>
                                        </p:tav>
                                      </p:tavLst>
                                    </p:anim>
                                  </p:childTnLst>
                                </p:cTn>
                              </p:par>
                              <p:par>
                                <p:cTn id="122" presetID="16" presetClass="entr" presetSubtype="42" fill="hold" nodeType="withEffect">
                                  <p:stCondLst>
                                    <p:cond delay="0"/>
                                  </p:stCondLst>
                                  <p:childTnLst>
                                    <p:set>
                                      <p:cBhvr>
                                        <p:cTn id="123" dur="1" fill="hold">
                                          <p:stCondLst>
                                            <p:cond delay="0"/>
                                          </p:stCondLst>
                                        </p:cTn>
                                        <p:tgtEl>
                                          <p:spTgt spid="4"/>
                                        </p:tgtEl>
                                        <p:attrNameLst>
                                          <p:attrName>style.visibility</p:attrName>
                                        </p:attrNameLst>
                                      </p:cBhvr>
                                      <p:to>
                                        <p:strVal val="visible"/>
                                      </p:to>
                                    </p:set>
                                    <p:animEffect transition="in" filter="barn(outHorizontal)">
                                      <p:cBhvr>
                                        <p:cTn id="124" dur="3000"/>
                                        <p:tgtEl>
                                          <p:spTgt spid="4"/>
                                        </p:tgtEl>
                                      </p:cBhvr>
                                    </p:animEffect>
                                  </p:childTnLst>
                                </p:cTn>
                              </p:par>
                            </p:childTnLst>
                          </p:cTn>
                        </p:par>
                        <p:par>
                          <p:cTn id="125" fill="hold">
                            <p:stCondLst>
                              <p:cond delay="6000"/>
                            </p:stCondLst>
                            <p:childTnLst>
                              <p:par>
                                <p:cTn id="126" presetID="40" presetClass="entr" presetSubtype="0" fill="hold" grpId="0" nodeType="afterEffect">
                                  <p:stCondLst>
                                    <p:cond delay="0"/>
                                  </p:stCondLst>
                                  <p:iterate type="lt">
                                    <p:tmPct val="10000"/>
                                  </p:iterate>
                                  <p:childTnLst>
                                    <p:set>
                                      <p:cBhvr>
                                        <p:cTn id="127" dur="1" fill="hold">
                                          <p:stCondLst>
                                            <p:cond delay="0"/>
                                          </p:stCondLst>
                                        </p:cTn>
                                        <p:tgtEl>
                                          <p:spTgt spid="14"/>
                                        </p:tgtEl>
                                        <p:attrNameLst>
                                          <p:attrName>style.visibility</p:attrName>
                                        </p:attrNameLst>
                                      </p:cBhvr>
                                      <p:to>
                                        <p:strVal val="visible"/>
                                      </p:to>
                                    </p:set>
                                    <p:animEffect transition="in" filter="fade">
                                      <p:cBhvr>
                                        <p:cTn id="128" dur="1000"/>
                                        <p:tgtEl>
                                          <p:spTgt spid="14"/>
                                        </p:tgtEl>
                                      </p:cBhvr>
                                    </p:animEffect>
                                    <p:anim calcmode="lin" valueType="num">
                                      <p:cBhvr>
                                        <p:cTn id="129" dur="1000" fill="hold"/>
                                        <p:tgtEl>
                                          <p:spTgt spid="14"/>
                                        </p:tgtEl>
                                        <p:attrNameLst>
                                          <p:attrName>ppt_x</p:attrName>
                                        </p:attrNameLst>
                                      </p:cBhvr>
                                      <p:tavLst>
                                        <p:tav tm="0">
                                          <p:val>
                                            <p:strVal val="#ppt_x-.1"/>
                                          </p:val>
                                        </p:tav>
                                        <p:tav tm="100000">
                                          <p:val>
                                            <p:strVal val="#ppt_x"/>
                                          </p:val>
                                        </p:tav>
                                      </p:tavLst>
                                    </p:anim>
                                    <p:anim calcmode="lin" valueType="num">
                                      <p:cBhvr>
                                        <p:cTn id="130"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4705_gory_sinij_xolod_ozero_1920x1200_(www.GdeFon.ru).jpg"/>
          <p:cNvPicPr>
            <a:picLocks noChangeAspect="1"/>
          </p:cNvPicPr>
          <p:nvPr/>
        </p:nvPicPr>
        <p:blipFill>
          <a:blip r:embed="rId2" cstate="print"/>
          <a:stretch>
            <a:fillRect/>
          </a:stretch>
        </p:blipFill>
        <p:spPr bwMode="auto">
          <a:xfrm>
            <a:off x="0" y="0"/>
            <a:ext cx="9144000" cy="5715000"/>
          </a:xfrm>
          <a:prstGeom prst="rect">
            <a:avLst/>
          </a:prstGeom>
          <a:blipFill dpi="0" rotWithShape="1">
            <a:blip r:embed="rId3" cstate="print"/>
            <a:srcRect/>
            <a:stretch>
              <a:fillRect/>
            </a:stretch>
          </a:blip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Marco"/>
          <p:cNvSpPr/>
          <p:nvPr/>
        </p:nvSpPr>
        <p:spPr>
          <a:xfrm>
            <a:off x="2252663" y="835025"/>
            <a:ext cx="4786312" cy="3929063"/>
          </a:xfrm>
          <a:prstGeom prst="frame">
            <a:avLst>
              <a:gd name="adj1" fmla="val 5643"/>
            </a:avLst>
          </a:prstGeom>
          <a:noFill/>
          <a:ln w="57150">
            <a:solidFill>
              <a:schemeClr val="accent3">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Marco"/>
          <p:cNvSpPr/>
          <p:nvPr/>
        </p:nvSpPr>
        <p:spPr>
          <a:xfrm>
            <a:off x="3033713" y="1438275"/>
            <a:ext cx="3228975" cy="2781300"/>
          </a:xfrm>
          <a:prstGeom prst="frame">
            <a:avLst>
              <a:gd name="adj1" fmla="val 8545"/>
            </a:avLst>
          </a:prstGeom>
          <a:noFill/>
          <a:ln w="57150">
            <a:solidFill>
              <a:schemeClr val="accent3">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Marco"/>
          <p:cNvSpPr/>
          <p:nvPr/>
        </p:nvSpPr>
        <p:spPr>
          <a:xfrm>
            <a:off x="3652838" y="1951038"/>
            <a:ext cx="2020887" cy="1727200"/>
          </a:xfrm>
          <a:prstGeom prst="frame">
            <a:avLst>
              <a:gd name="adj1" fmla="val 13969"/>
            </a:avLst>
          </a:prstGeom>
          <a:noFill/>
          <a:ln w="57150">
            <a:solidFill>
              <a:schemeClr val="accent3">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CuadroTexto"/>
          <p:cNvSpPr txBox="1"/>
          <p:nvPr/>
        </p:nvSpPr>
        <p:spPr>
          <a:xfrm>
            <a:off x="611560" y="4585692"/>
            <a:ext cx="7992888" cy="954107"/>
          </a:xfrm>
          <a:prstGeom prst="rect">
            <a:avLst/>
          </a:prstGeom>
          <a:noFill/>
        </p:spPr>
        <p:txBody>
          <a:bodyPr wrap="square" rtlCol="0">
            <a:spAutoFit/>
          </a:bodyPr>
          <a:lstStyle/>
          <a:p>
            <a:r>
              <a:rPr lang="es-ES" sz="2000" b="1" i="1" dirty="0" smtClean="0">
                <a:effectLst>
                  <a:glow rad="101600">
                    <a:srgbClr val="C00000">
                      <a:alpha val="60000"/>
                    </a:srgbClr>
                  </a:glow>
                  <a:outerShdw blurRad="38100" dist="38100" dir="2700000" algn="tl">
                    <a:srgbClr val="000000">
                      <a:alpha val="43137"/>
                    </a:srgbClr>
                  </a:outerShdw>
                </a:effectLst>
              </a:rPr>
              <a:t>Atractivos del Parque: </a:t>
            </a:r>
            <a:r>
              <a:rPr lang="es-ES" i="1" dirty="0" smtClean="0">
                <a:effectLst>
                  <a:glow rad="101600">
                    <a:srgbClr val="C00000">
                      <a:alpha val="60000"/>
                    </a:srgbClr>
                  </a:glow>
                  <a:outerShdw blurRad="38100" dist="38100" dir="2700000" algn="tl">
                    <a:srgbClr val="000000">
                      <a:alpha val="43137"/>
                    </a:srgbClr>
                  </a:outerShdw>
                </a:effectLst>
              </a:rPr>
              <a:t>La Casa Palacio: esta casa es una de las joyas de la corona de este parque. Fue construida en el siglo XIV y es considerada una de las casas-palacio más importantes de la ciudad.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8000">
        <p:blinds dir="vert"/>
      </p:transition>
    </mc:Choice>
    <mc:Fallback>
      <p:transition spd="slow" advTm="28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8)">
                                      <p:cBhvr>
                                        <p:cTn id="7" dur="3000"/>
                                        <p:tgtEl>
                                          <p:spTgt spid="5"/>
                                        </p:tgtEl>
                                      </p:cBhvr>
                                    </p:animEffect>
                                  </p:childTnLst>
                                </p:cTn>
                              </p:par>
                              <p:par>
                                <p:cTn id="8" presetID="8" presetClass="emph" presetSubtype="0" fill="hold" nodeType="withEffect">
                                  <p:stCondLst>
                                    <p:cond delay="0"/>
                                  </p:stCondLst>
                                  <p:childTnLst>
                                    <p:animRot by="21600000">
                                      <p:cBhvr>
                                        <p:cTn id="9" dur="3000" fill="hold"/>
                                        <p:tgtEl>
                                          <p:spTgt spid="5"/>
                                        </p:tgtEl>
                                        <p:attrNameLst>
                                          <p:attrName>r</p:attrName>
                                        </p:attrNameLst>
                                      </p:cBhvr>
                                    </p:animRot>
                                  </p:childTnLst>
                                </p:cTn>
                              </p:par>
                              <p:par>
                                <p:cTn id="10" presetID="21" presetClass="entr" presetSubtype="8" fill="hold"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heel(8)">
                                      <p:cBhvr>
                                        <p:cTn id="12" dur="3000"/>
                                        <p:tgtEl>
                                          <p:spTgt spid="6"/>
                                        </p:tgtEl>
                                      </p:cBhvr>
                                    </p:animEffect>
                                  </p:childTnLst>
                                </p:cTn>
                              </p:par>
                              <p:par>
                                <p:cTn id="13" presetID="8" presetClass="emph" presetSubtype="0" fill="hold" nodeType="withEffect">
                                  <p:stCondLst>
                                    <p:cond delay="0"/>
                                  </p:stCondLst>
                                  <p:childTnLst>
                                    <p:animRot by="-21600000">
                                      <p:cBhvr>
                                        <p:cTn id="14" dur="3000" fill="hold"/>
                                        <p:tgtEl>
                                          <p:spTgt spid="6"/>
                                        </p:tgtEl>
                                        <p:attrNameLst>
                                          <p:attrName>r</p:attrName>
                                        </p:attrNameLst>
                                      </p:cBhvr>
                                    </p:animRot>
                                  </p:childTnLst>
                                </p:cTn>
                              </p:par>
                              <p:par>
                                <p:cTn id="15" presetID="21" presetClass="entr" presetSubtype="8"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wheel(8)">
                                      <p:cBhvr>
                                        <p:cTn id="17" dur="3000"/>
                                        <p:tgtEl>
                                          <p:spTgt spid="7"/>
                                        </p:tgtEl>
                                      </p:cBhvr>
                                    </p:animEffect>
                                  </p:childTnLst>
                                </p:cTn>
                              </p:par>
                              <p:par>
                                <p:cTn id="18" presetID="8" presetClass="emph" presetSubtype="0" fill="hold" nodeType="withEffect">
                                  <p:stCondLst>
                                    <p:cond delay="0"/>
                                  </p:stCondLst>
                                  <p:childTnLst>
                                    <p:animRot by="21600000">
                                      <p:cBhvr>
                                        <p:cTn id="19" dur="3000" fill="hold"/>
                                        <p:tgtEl>
                                          <p:spTgt spid="7"/>
                                        </p:tgtEl>
                                        <p:attrNameLst>
                                          <p:attrName>r</p:attrName>
                                        </p:attrNameLst>
                                      </p:cBhvr>
                                    </p:animRot>
                                  </p:childTnLst>
                                </p:cTn>
                              </p:par>
                            </p:childTnLst>
                          </p:cTn>
                        </p:par>
                        <p:par>
                          <p:cTn id="20" fill="hold">
                            <p:stCondLst>
                              <p:cond delay="3000"/>
                            </p:stCondLst>
                            <p:childTnLst>
                              <p:par>
                                <p:cTn id="21" presetID="16" presetClass="exit" presetSubtype="37" fill="hold" nodeType="afterEffect">
                                  <p:stCondLst>
                                    <p:cond delay="0"/>
                                  </p:stCondLst>
                                  <p:childTnLst>
                                    <p:animEffect transition="out" filter="barn(outVertical)">
                                      <p:cBhvr>
                                        <p:cTn id="22" dur="3000"/>
                                        <p:tgtEl>
                                          <p:spTgt spid="5"/>
                                        </p:tgtEl>
                                      </p:cBhvr>
                                    </p:animEffect>
                                    <p:set>
                                      <p:cBhvr>
                                        <p:cTn id="23" dur="1" fill="hold">
                                          <p:stCondLst>
                                            <p:cond delay="2999"/>
                                          </p:stCondLst>
                                        </p:cTn>
                                        <p:tgtEl>
                                          <p:spTgt spid="5"/>
                                        </p:tgtEl>
                                        <p:attrNameLst>
                                          <p:attrName>style.visibility</p:attrName>
                                        </p:attrNameLst>
                                      </p:cBhvr>
                                      <p:to>
                                        <p:strVal val="hidden"/>
                                      </p:to>
                                    </p:set>
                                  </p:childTnLst>
                                </p:cTn>
                              </p:par>
                              <p:par>
                                <p:cTn id="24" presetID="16" presetClass="exit" presetSubtype="37" fill="hold" nodeType="withEffect">
                                  <p:stCondLst>
                                    <p:cond delay="0"/>
                                  </p:stCondLst>
                                  <p:childTnLst>
                                    <p:animEffect transition="out" filter="barn(outVertical)">
                                      <p:cBhvr>
                                        <p:cTn id="25" dur="3000"/>
                                        <p:tgtEl>
                                          <p:spTgt spid="6"/>
                                        </p:tgtEl>
                                      </p:cBhvr>
                                    </p:animEffect>
                                    <p:set>
                                      <p:cBhvr>
                                        <p:cTn id="26" dur="1" fill="hold">
                                          <p:stCondLst>
                                            <p:cond delay="2999"/>
                                          </p:stCondLst>
                                        </p:cTn>
                                        <p:tgtEl>
                                          <p:spTgt spid="6"/>
                                        </p:tgtEl>
                                        <p:attrNameLst>
                                          <p:attrName>style.visibility</p:attrName>
                                        </p:attrNameLst>
                                      </p:cBhvr>
                                      <p:to>
                                        <p:strVal val="hidden"/>
                                      </p:to>
                                    </p:set>
                                  </p:childTnLst>
                                </p:cTn>
                              </p:par>
                              <p:par>
                                <p:cTn id="27" presetID="16" presetClass="exit" presetSubtype="37" fill="hold" nodeType="withEffect">
                                  <p:stCondLst>
                                    <p:cond delay="0"/>
                                  </p:stCondLst>
                                  <p:childTnLst>
                                    <p:animEffect transition="out" filter="barn(outVertical)">
                                      <p:cBhvr>
                                        <p:cTn id="28" dur="3000"/>
                                        <p:tgtEl>
                                          <p:spTgt spid="7"/>
                                        </p:tgtEl>
                                      </p:cBhvr>
                                    </p:animEffect>
                                    <p:set>
                                      <p:cBhvr>
                                        <p:cTn id="29" dur="1" fill="hold">
                                          <p:stCondLst>
                                            <p:cond delay="2999"/>
                                          </p:stCondLst>
                                        </p:cTn>
                                        <p:tgtEl>
                                          <p:spTgt spid="7"/>
                                        </p:tgtEl>
                                        <p:attrNameLst>
                                          <p:attrName>style.visibility</p:attrName>
                                        </p:attrNameLst>
                                      </p:cBhvr>
                                      <p:to>
                                        <p:strVal val="hidden"/>
                                      </p:to>
                                    </p:set>
                                  </p:childTnLst>
                                </p:cTn>
                              </p:par>
                              <p:par>
                                <p:cTn id="30" presetID="23" presetClass="entr" presetSubtype="272" fill="hold" nodeType="withEffect">
                                  <p:stCondLst>
                                    <p:cond delay="0"/>
                                  </p:stCondLst>
                                  <p:childTnLst>
                                    <p:set>
                                      <p:cBhvr>
                                        <p:cTn id="31" dur="1" fill="hold">
                                          <p:stCondLst>
                                            <p:cond delay="0"/>
                                          </p:stCondLst>
                                        </p:cTn>
                                        <p:tgtEl>
                                          <p:spTgt spid="4"/>
                                        </p:tgtEl>
                                        <p:attrNameLst>
                                          <p:attrName>style.visibility</p:attrName>
                                        </p:attrNameLst>
                                      </p:cBhvr>
                                      <p:to>
                                        <p:strVal val="visible"/>
                                      </p:to>
                                    </p:set>
                                    <p:anim calcmode="lin" valueType="num">
                                      <p:cBhvr>
                                        <p:cTn id="32" dur="3000" fill="hold"/>
                                        <p:tgtEl>
                                          <p:spTgt spid="4"/>
                                        </p:tgtEl>
                                        <p:attrNameLst>
                                          <p:attrName>ppt_w</p:attrName>
                                        </p:attrNameLst>
                                      </p:cBhvr>
                                      <p:tavLst>
                                        <p:tav tm="0">
                                          <p:val>
                                            <p:strVal val="2/3*#ppt_w"/>
                                          </p:val>
                                        </p:tav>
                                        <p:tav tm="100000">
                                          <p:val>
                                            <p:strVal val="#ppt_w"/>
                                          </p:val>
                                        </p:tav>
                                      </p:tavLst>
                                    </p:anim>
                                    <p:anim calcmode="lin" valueType="num">
                                      <p:cBhvr>
                                        <p:cTn id="33" dur="3000" fill="hold"/>
                                        <p:tgtEl>
                                          <p:spTgt spid="4"/>
                                        </p:tgtEl>
                                        <p:attrNameLst>
                                          <p:attrName>ppt_h</p:attrName>
                                        </p:attrNameLst>
                                      </p:cBhvr>
                                      <p:tavLst>
                                        <p:tav tm="0">
                                          <p:val>
                                            <p:strVal val="2/3*#ppt_h"/>
                                          </p:val>
                                        </p:tav>
                                        <p:tav tm="100000">
                                          <p:val>
                                            <p:strVal val="#ppt_h"/>
                                          </p:val>
                                        </p:tav>
                                      </p:tavLst>
                                    </p:anim>
                                  </p:childTnLst>
                                </p:cTn>
                              </p:par>
                              <p:par>
                                <p:cTn id="34" presetID="16" presetClass="entr" presetSubtype="37" fill="hold" nodeType="withEffect">
                                  <p:stCondLst>
                                    <p:cond delay="0"/>
                                  </p:stCondLst>
                                  <p:childTnLst>
                                    <p:set>
                                      <p:cBhvr>
                                        <p:cTn id="35" dur="1" fill="hold">
                                          <p:stCondLst>
                                            <p:cond delay="0"/>
                                          </p:stCondLst>
                                        </p:cTn>
                                        <p:tgtEl>
                                          <p:spTgt spid="4"/>
                                        </p:tgtEl>
                                        <p:attrNameLst>
                                          <p:attrName>style.visibility</p:attrName>
                                        </p:attrNameLst>
                                      </p:cBhvr>
                                      <p:to>
                                        <p:strVal val="visible"/>
                                      </p:to>
                                    </p:set>
                                    <p:animEffect transition="in" filter="barn(outVertical)">
                                      <p:cBhvr>
                                        <p:cTn id="36" dur="3000"/>
                                        <p:tgtEl>
                                          <p:spTgt spid="4"/>
                                        </p:tgtEl>
                                      </p:cBhvr>
                                    </p:animEffect>
                                  </p:childTnLst>
                                </p:cTn>
                              </p:par>
                            </p:childTnLst>
                          </p:cTn>
                        </p:par>
                        <p:par>
                          <p:cTn id="37" fill="hold">
                            <p:stCondLst>
                              <p:cond delay="6000"/>
                            </p:stCondLst>
                            <p:childTnLst>
                              <p:par>
                                <p:cTn id="38" presetID="40" presetClass="entr" presetSubtype="0" fill="hold" grpId="0" nodeType="afterEffect">
                                  <p:stCondLst>
                                    <p:cond delay="0"/>
                                  </p:stCondLst>
                                  <p:iterate type="lt">
                                    <p:tmPct val="10000"/>
                                  </p:iterate>
                                  <p:childTnLst>
                                    <p:set>
                                      <p:cBhvr>
                                        <p:cTn id="39" dur="1" fill="hold">
                                          <p:stCondLst>
                                            <p:cond delay="0"/>
                                          </p:stCondLst>
                                        </p:cTn>
                                        <p:tgtEl>
                                          <p:spTgt spid="9"/>
                                        </p:tgtEl>
                                        <p:attrNameLst>
                                          <p:attrName>style.visibility</p:attrName>
                                        </p:attrNameLst>
                                      </p:cBhvr>
                                      <p:to>
                                        <p:strVal val="visible"/>
                                      </p:to>
                                    </p:set>
                                    <p:animEffect transition="in" filter="fade">
                                      <p:cBhvr>
                                        <p:cTn id="40" dur="1000"/>
                                        <p:tgtEl>
                                          <p:spTgt spid="9"/>
                                        </p:tgtEl>
                                      </p:cBhvr>
                                    </p:animEffect>
                                    <p:anim calcmode="lin" valueType="num">
                                      <p:cBhvr>
                                        <p:cTn id="41" dur="1000" fill="hold"/>
                                        <p:tgtEl>
                                          <p:spTgt spid="9"/>
                                        </p:tgtEl>
                                        <p:attrNameLst>
                                          <p:attrName>ppt_x</p:attrName>
                                        </p:attrNameLst>
                                      </p:cBhvr>
                                      <p:tavLst>
                                        <p:tav tm="0">
                                          <p:val>
                                            <p:strVal val="#ppt_x-.1"/>
                                          </p:val>
                                        </p:tav>
                                        <p:tav tm="100000">
                                          <p:val>
                                            <p:strVal val="#ppt_x"/>
                                          </p:val>
                                        </p:tav>
                                      </p:tavLst>
                                    </p:anim>
                                    <p:anim calcmode="lin" valueType="num">
                                      <p:cBhvr>
                                        <p:cTn id="42"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_246ae7_b42be21d_XXXL1.jpg"/>
          <p:cNvPicPr>
            <a:picLocks noChangeAspect="1"/>
          </p:cNvPicPr>
          <p:nvPr/>
        </p:nvPicPr>
        <p:blipFill>
          <a:blip r:embed="rId2" cstate="print"/>
          <a:stretch>
            <a:fillRect/>
          </a:stretch>
        </p:blipFill>
        <p:spPr bwMode="auto">
          <a:xfrm>
            <a:off x="0" y="0"/>
            <a:ext cx="9144000" cy="5715000"/>
          </a:xfrm>
          <a:prstGeom prst="rect">
            <a:avLst/>
          </a:prstGeom>
          <a:blipFill dpi="0" rotWithShape="1">
            <a:blip r:embed="rId3" cstate="print"/>
            <a:srcRect/>
            <a:stretch>
              <a:fillRect/>
            </a:stretch>
          </a:blip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heurón"/>
          <p:cNvSpPr/>
          <p:nvPr/>
        </p:nvSpPr>
        <p:spPr>
          <a:xfrm>
            <a:off x="0" y="0"/>
            <a:ext cx="4643438" cy="5715000"/>
          </a:xfrm>
          <a:prstGeom prst="chevron">
            <a:avLst>
              <a:gd name="adj" fmla="val 62105"/>
            </a:avLst>
          </a:prstGeom>
          <a:noFill/>
          <a:ln w="57150">
            <a:solidFill>
              <a:schemeClr val="accent6">
                <a:lumMod val="50000"/>
              </a:schemeClr>
            </a:solidFill>
            <a:prstDash val="solid"/>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6" name="5 Cheurón"/>
          <p:cNvSpPr/>
          <p:nvPr/>
        </p:nvSpPr>
        <p:spPr>
          <a:xfrm flipH="1">
            <a:off x="4572000" y="0"/>
            <a:ext cx="4572000" cy="5715000"/>
          </a:xfrm>
          <a:prstGeom prst="chevron">
            <a:avLst>
              <a:gd name="adj" fmla="val 61763"/>
            </a:avLst>
          </a:prstGeom>
          <a:noFill/>
          <a:ln w="57150">
            <a:solidFill>
              <a:schemeClr val="accent6">
                <a:lumMod val="50000"/>
              </a:schemeClr>
            </a:solidFill>
            <a:prstDash val="solid"/>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7" name="6 Cheurón"/>
          <p:cNvSpPr/>
          <p:nvPr/>
        </p:nvSpPr>
        <p:spPr>
          <a:xfrm>
            <a:off x="0" y="1250950"/>
            <a:ext cx="2322513" cy="3273425"/>
          </a:xfrm>
          <a:prstGeom prst="chevron">
            <a:avLst>
              <a:gd name="adj" fmla="val 62105"/>
            </a:avLst>
          </a:prstGeom>
          <a:noFill/>
          <a:ln w="57150">
            <a:solidFill>
              <a:schemeClr val="accent6">
                <a:lumMod val="50000"/>
              </a:schemeClr>
            </a:solidFill>
            <a:prstDash val="solid"/>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8" name="7 Cheurón"/>
          <p:cNvSpPr/>
          <p:nvPr/>
        </p:nvSpPr>
        <p:spPr>
          <a:xfrm flipH="1">
            <a:off x="6786563" y="1131888"/>
            <a:ext cx="2357437" cy="3392487"/>
          </a:xfrm>
          <a:prstGeom prst="chevron">
            <a:avLst>
              <a:gd name="adj" fmla="val 61763"/>
            </a:avLst>
          </a:prstGeom>
          <a:noFill/>
          <a:ln w="57150">
            <a:solidFill>
              <a:schemeClr val="accent6">
                <a:lumMod val="50000"/>
              </a:schemeClr>
            </a:solidFill>
            <a:prstDash val="solid"/>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0" name="9 CuadroTexto"/>
          <p:cNvSpPr txBox="1"/>
          <p:nvPr/>
        </p:nvSpPr>
        <p:spPr>
          <a:xfrm>
            <a:off x="467544" y="4585692"/>
            <a:ext cx="8352928" cy="954107"/>
          </a:xfrm>
          <a:prstGeom prst="rect">
            <a:avLst/>
          </a:prstGeom>
          <a:noFill/>
        </p:spPr>
        <p:txBody>
          <a:bodyPr wrap="square" rtlCol="0">
            <a:spAutoFit/>
          </a:bodyPr>
          <a:lstStyle/>
          <a:p>
            <a:r>
              <a:rPr lang="es-ES" sz="2000" b="1" i="1" dirty="0" smtClean="0">
                <a:effectLst>
                  <a:glow rad="101600">
                    <a:srgbClr val="C00000">
                      <a:alpha val="60000"/>
                    </a:srgbClr>
                  </a:glow>
                  <a:outerShdw blurRad="38100" dist="38100" dir="2700000" algn="tl">
                    <a:srgbClr val="000000">
                      <a:alpha val="43137"/>
                    </a:srgbClr>
                  </a:outerShdw>
                </a:effectLst>
              </a:rPr>
              <a:t>La fuente: </a:t>
            </a:r>
            <a:r>
              <a:rPr lang="es-ES" i="1" dirty="0" smtClean="0">
                <a:effectLst>
                  <a:glow rad="101600">
                    <a:srgbClr val="C00000">
                      <a:alpha val="60000"/>
                    </a:srgbClr>
                  </a:glow>
                  <a:outerShdw blurRad="38100" dist="38100" dir="2700000" algn="tl">
                    <a:srgbClr val="000000">
                      <a:alpha val="43137"/>
                    </a:srgbClr>
                  </a:outerShdw>
                </a:effectLst>
              </a:rPr>
              <a:t>la fuente es una de las principales atracciones del parque. Se encuentra en el centro del parque y es un lugar perfecto para sentarte y disfrutar del sonido del agua que fluye en ella.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27000">
        <p:checker/>
      </p:transition>
    </mc:Choice>
    <mc:Fallback>
      <p:transition spd="slow" advTm="27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1+#ppt_w/2"/>
                                          </p:val>
                                        </p:tav>
                                        <p:tav tm="100000">
                                          <p:val>
                                            <p:strVal val="#ppt_x"/>
                                          </p:val>
                                        </p:tav>
                                      </p:tavLst>
                                    </p:anim>
                                    <p:anim calcmode="lin" valueType="num">
                                      <p:cBhvr additive="base">
                                        <p:cTn id="8" dur="30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3000" fill="hold"/>
                                        <p:tgtEl>
                                          <p:spTgt spid="6"/>
                                        </p:tgtEl>
                                        <p:attrNameLst>
                                          <p:attrName>ppt_x</p:attrName>
                                        </p:attrNameLst>
                                      </p:cBhvr>
                                      <p:tavLst>
                                        <p:tav tm="0">
                                          <p:val>
                                            <p:strVal val="0-#ppt_w/2"/>
                                          </p:val>
                                        </p:tav>
                                        <p:tav tm="100000">
                                          <p:val>
                                            <p:strVal val="#ppt_x"/>
                                          </p:val>
                                        </p:tav>
                                      </p:tavLst>
                                    </p:anim>
                                    <p:anim calcmode="lin" valueType="num">
                                      <p:cBhvr additive="base">
                                        <p:cTn id="12" dur="3000" fill="hold"/>
                                        <p:tgtEl>
                                          <p:spTgt spid="6"/>
                                        </p:tgtEl>
                                        <p:attrNameLst>
                                          <p:attrName>ppt_y</p:attrName>
                                        </p:attrNameLst>
                                      </p:cBhvr>
                                      <p:tavLst>
                                        <p:tav tm="0">
                                          <p:val>
                                            <p:strVal val="#ppt_y"/>
                                          </p:val>
                                        </p:tav>
                                        <p:tav tm="100000">
                                          <p:val>
                                            <p:strVal val="#ppt_y"/>
                                          </p:val>
                                        </p:tav>
                                      </p:tavLst>
                                    </p:anim>
                                  </p:childTnLst>
                                </p:cTn>
                              </p:par>
                              <p:par>
                                <p:cTn id="13" presetID="16" presetClass="entr" presetSubtype="26"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barn(inHorizontal)">
                                      <p:cBhvr>
                                        <p:cTn id="15" dur="3000"/>
                                        <p:tgtEl>
                                          <p:spTgt spid="6"/>
                                        </p:tgtEl>
                                      </p:cBhvr>
                                    </p:animEffect>
                                  </p:childTnLst>
                                </p:cTn>
                              </p:par>
                              <p:par>
                                <p:cTn id="16" presetID="16" presetClass="entr" presetSubtype="26"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arn(inHorizontal)">
                                      <p:cBhvr>
                                        <p:cTn id="18" dur="3000"/>
                                        <p:tgtEl>
                                          <p:spTgt spid="5"/>
                                        </p:tgtEl>
                                      </p:cBhvr>
                                    </p:animEffect>
                                  </p:childTnLst>
                                </p:cTn>
                              </p:par>
                              <p:par>
                                <p:cTn id="19" presetID="2" presetClass="entr" presetSubtype="2"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3000" fill="hold"/>
                                        <p:tgtEl>
                                          <p:spTgt spid="7"/>
                                        </p:tgtEl>
                                        <p:attrNameLst>
                                          <p:attrName>ppt_x</p:attrName>
                                        </p:attrNameLst>
                                      </p:cBhvr>
                                      <p:tavLst>
                                        <p:tav tm="0">
                                          <p:val>
                                            <p:strVal val="1+#ppt_w/2"/>
                                          </p:val>
                                        </p:tav>
                                        <p:tav tm="100000">
                                          <p:val>
                                            <p:strVal val="#ppt_x"/>
                                          </p:val>
                                        </p:tav>
                                      </p:tavLst>
                                    </p:anim>
                                    <p:anim calcmode="lin" valueType="num">
                                      <p:cBhvr additive="base">
                                        <p:cTn id="22" dur="3000" fill="hold"/>
                                        <p:tgtEl>
                                          <p:spTgt spid="7"/>
                                        </p:tgtEl>
                                        <p:attrNameLst>
                                          <p:attrName>ppt_y</p:attrName>
                                        </p:attrNameLst>
                                      </p:cBhvr>
                                      <p:tavLst>
                                        <p:tav tm="0">
                                          <p:val>
                                            <p:strVal val="#ppt_y"/>
                                          </p:val>
                                        </p:tav>
                                        <p:tav tm="100000">
                                          <p:val>
                                            <p:strVal val="#ppt_y"/>
                                          </p:val>
                                        </p:tav>
                                      </p:tavLst>
                                    </p:anim>
                                  </p:childTnLst>
                                </p:cTn>
                              </p:par>
                              <p:par>
                                <p:cTn id="23" presetID="2" presetClass="entr" presetSubtype="8"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3000" fill="hold"/>
                                        <p:tgtEl>
                                          <p:spTgt spid="8"/>
                                        </p:tgtEl>
                                        <p:attrNameLst>
                                          <p:attrName>ppt_x</p:attrName>
                                        </p:attrNameLst>
                                      </p:cBhvr>
                                      <p:tavLst>
                                        <p:tav tm="0">
                                          <p:val>
                                            <p:strVal val="0-#ppt_w/2"/>
                                          </p:val>
                                        </p:tav>
                                        <p:tav tm="100000">
                                          <p:val>
                                            <p:strVal val="#ppt_x"/>
                                          </p:val>
                                        </p:tav>
                                      </p:tavLst>
                                    </p:anim>
                                    <p:anim calcmode="lin" valueType="num">
                                      <p:cBhvr additive="base">
                                        <p:cTn id="26" dur="3000" fill="hold"/>
                                        <p:tgtEl>
                                          <p:spTgt spid="8"/>
                                        </p:tgtEl>
                                        <p:attrNameLst>
                                          <p:attrName>ppt_y</p:attrName>
                                        </p:attrNameLst>
                                      </p:cBhvr>
                                      <p:tavLst>
                                        <p:tav tm="0">
                                          <p:val>
                                            <p:strVal val="#ppt_y"/>
                                          </p:val>
                                        </p:tav>
                                        <p:tav tm="100000">
                                          <p:val>
                                            <p:strVal val="#ppt_y"/>
                                          </p:val>
                                        </p:tav>
                                      </p:tavLst>
                                    </p:anim>
                                  </p:childTnLst>
                                </p:cTn>
                              </p:par>
                              <p:par>
                                <p:cTn id="27" presetID="16" presetClass="entr" presetSubtype="26" fill="hold" nodeType="withEffect">
                                  <p:stCondLst>
                                    <p:cond delay="0"/>
                                  </p:stCondLst>
                                  <p:childTnLst>
                                    <p:set>
                                      <p:cBhvr>
                                        <p:cTn id="28" dur="1" fill="hold">
                                          <p:stCondLst>
                                            <p:cond delay="0"/>
                                          </p:stCondLst>
                                        </p:cTn>
                                        <p:tgtEl>
                                          <p:spTgt spid="7"/>
                                        </p:tgtEl>
                                        <p:attrNameLst>
                                          <p:attrName>style.visibility</p:attrName>
                                        </p:attrNameLst>
                                      </p:cBhvr>
                                      <p:to>
                                        <p:strVal val="visible"/>
                                      </p:to>
                                    </p:set>
                                    <p:animEffect transition="in" filter="barn(inHorizontal)">
                                      <p:cBhvr>
                                        <p:cTn id="29" dur="3000"/>
                                        <p:tgtEl>
                                          <p:spTgt spid="7"/>
                                        </p:tgtEl>
                                      </p:cBhvr>
                                    </p:animEffect>
                                  </p:childTnLst>
                                </p:cTn>
                              </p:par>
                              <p:par>
                                <p:cTn id="30" presetID="16" presetClass="entr" presetSubtype="26" fill="hold" nodeType="with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barn(inHorizontal)">
                                      <p:cBhvr>
                                        <p:cTn id="32" dur="3000"/>
                                        <p:tgtEl>
                                          <p:spTgt spid="8"/>
                                        </p:tgtEl>
                                      </p:cBhvr>
                                    </p:animEffect>
                                  </p:childTnLst>
                                </p:cTn>
                              </p:par>
                            </p:childTnLst>
                          </p:cTn>
                        </p:par>
                        <p:par>
                          <p:cTn id="33" fill="hold">
                            <p:stCondLst>
                              <p:cond delay="3000"/>
                            </p:stCondLst>
                            <p:childTnLst>
                              <p:par>
                                <p:cTn id="34" presetID="17" presetClass="exit" presetSubtype="8" fill="hold" nodeType="afterEffect">
                                  <p:stCondLst>
                                    <p:cond delay="0"/>
                                  </p:stCondLst>
                                  <p:childTnLst>
                                    <p:anim calcmode="lin" valueType="num">
                                      <p:cBhvr>
                                        <p:cTn id="35" dur="3000"/>
                                        <p:tgtEl>
                                          <p:spTgt spid="5"/>
                                        </p:tgtEl>
                                        <p:attrNameLst>
                                          <p:attrName>ppt_x</p:attrName>
                                        </p:attrNameLst>
                                      </p:cBhvr>
                                      <p:tavLst>
                                        <p:tav tm="0">
                                          <p:val>
                                            <p:strVal val="ppt_x"/>
                                          </p:val>
                                        </p:tav>
                                        <p:tav tm="100000">
                                          <p:val>
                                            <p:strVal val="ppt_x-ppt_w/2"/>
                                          </p:val>
                                        </p:tav>
                                      </p:tavLst>
                                    </p:anim>
                                    <p:anim calcmode="lin" valueType="num">
                                      <p:cBhvr>
                                        <p:cTn id="36" dur="3000"/>
                                        <p:tgtEl>
                                          <p:spTgt spid="5"/>
                                        </p:tgtEl>
                                        <p:attrNameLst>
                                          <p:attrName>ppt_y</p:attrName>
                                        </p:attrNameLst>
                                      </p:cBhvr>
                                      <p:tavLst>
                                        <p:tav tm="0">
                                          <p:val>
                                            <p:strVal val="ppt_y"/>
                                          </p:val>
                                        </p:tav>
                                        <p:tav tm="100000">
                                          <p:val>
                                            <p:strVal val="ppt_y"/>
                                          </p:val>
                                        </p:tav>
                                      </p:tavLst>
                                    </p:anim>
                                    <p:anim calcmode="lin" valueType="num">
                                      <p:cBhvr>
                                        <p:cTn id="37" dur="3000"/>
                                        <p:tgtEl>
                                          <p:spTgt spid="5"/>
                                        </p:tgtEl>
                                        <p:attrNameLst>
                                          <p:attrName>ppt_w</p:attrName>
                                        </p:attrNameLst>
                                      </p:cBhvr>
                                      <p:tavLst>
                                        <p:tav tm="0">
                                          <p:val>
                                            <p:strVal val="ppt_w"/>
                                          </p:val>
                                        </p:tav>
                                        <p:tav tm="100000">
                                          <p:val>
                                            <p:fltVal val="0"/>
                                          </p:val>
                                        </p:tav>
                                      </p:tavLst>
                                    </p:anim>
                                    <p:anim calcmode="lin" valueType="num">
                                      <p:cBhvr>
                                        <p:cTn id="38" dur="3000"/>
                                        <p:tgtEl>
                                          <p:spTgt spid="5"/>
                                        </p:tgtEl>
                                        <p:attrNameLst>
                                          <p:attrName>ppt_h</p:attrName>
                                        </p:attrNameLst>
                                      </p:cBhvr>
                                      <p:tavLst>
                                        <p:tav tm="0">
                                          <p:val>
                                            <p:strVal val="ppt_h"/>
                                          </p:val>
                                        </p:tav>
                                        <p:tav tm="100000">
                                          <p:val>
                                            <p:strVal val="ppt_h"/>
                                          </p:val>
                                        </p:tav>
                                      </p:tavLst>
                                    </p:anim>
                                    <p:set>
                                      <p:cBhvr>
                                        <p:cTn id="39" dur="1" fill="hold">
                                          <p:stCondLst>
                                            <p:cond delay="2999"/>
                                          </p:stCondLst>
                                        </p:cTn>
                                        <p:tgtEl>
                                          <p:spTgt spid="5"/>
                                        </p:tgtEl>
                                        <p:attrNameLst>
                                          <p:attrName>style.visibility</p:attrName>
                                        </p:attrNameLst>
                                      </p:cBhvr>
                                      <p:to>
                                        <p:strVal val="hidden"/>
                                      </p:to>
                                    </p:set>
                                  </p:childTnLst>
                                </p:cTn>
                              </p:par>
                              <p:par>
                                <p:cTn id="40" presetID="17" presetClass="exit" presetSubtype="2" fill="hold" nodeType="withEffect">
                                  <p:stCondLst>
                                    <p:cond delay="0"/>
                                  </p:stCondLst>
                                  <p:childTnLst>
                                    <p:anim calcmode="lin" valueType="num">
                                      <p:cBhvr>
                                        <p:cTn id="41" dur="3000"/>
                                        <p:tgtEl>
                                          <p:spTgt spid="6"/>
                                        </p:tgtEl>
                                        <p:attrNameLst>
                                          <p:attrName>ppt_x</p:attrName>
                                        </p:attrNameLst>
                                      </p:cBhvr>
                                      <p:tavLst>
                                        <p:tav tm="0">
                                          <p:val>
                                            <p:strVal val="ppt_x"/>
                                          </p:val>
                                        </p:tav>
                                        <p:tav tm="100000">
                                          <p:val>
                                            <p:strVal val="ppt_x+ppt_w/2"/>
                                          </p:val>
                                        </p:tav>
                                      </p:tavLst>
                                    </p:anim>
                                    <p:anim calcmode="lin" valueType="num">
                                      <p:cBhvr>
                                        <p:cTn id="42" dur="3000"/>
                                        <p:tgtEl>
                                          <p:spTgt spid="6"/>
                                        </p:tgtEl>
                                        <p:attrNameLst>
                                          <p:attrName>ppt_y</p:attrName>
                                        </p:attrNameLst>
                                      </p:cBhvr>
                                      <p:tavLst>
                                        <p:tav tm="0">
                                          <p:val>
                                            <p:strVal val="ppt_y"/>
                                          </p:val>
                                        </p:tav>
                                        <p:tav tm="100000">
                                          <p:val>
                                            <p:strVal val="ppt_y"/>
                                          </p:val>
                                        </p:tav>
                                      </p:tavLst>
                                    </p:anim>
                                    <p:anim calcmode="lin" valueType="num">
                                      <p:cBhvr>
                                        <p:cTn id="43" dur="3000"/>
                                        <p:tgtEl>
                                          <p:spTgt spid="6"/>
                                        </p:tgtEl>
                                        <p:attrNameLst>
                                          <p:attrName>ppt_w</p:attrName>
                                        </p:attrNameLst>
                                      </p:cBhvr>
                                      <p:tavLst>
                                        <p:tav tm="0">
                                          <p:val>
                                            <p:strVal val="ppt_w"/>
                                          </p:val>
                                        </p:tav>
                                        <p:tav tm="100000">
                                          <p:val>
                                            <p:fltVal val="0"/>
                                          </p:val>
                                        </p:tav>
                                      </p:tavLst>
                                    </p:anim>
                                    <p:anim calcmode="lin" valueType="num">
                                      <p:cBhvr>
                                        <p:cTn id="44" dur="3000"/>
                                        <p:tgtEl>
                                          <p:spTgt spid="6"/>
                                        </p:tgtEl>
                                        <p:attrNameLst>
                                          <p:attrName>ppt_h</p:attrName>
                                        </p:attrNameLst>
                                      </p:cBhvr>
                                      <p:tavLst>
                                        <p:tav tm="0">
                                          <p:val>
                                            <p:strVal val="ppt_h"/>
                                          </p:val>
                                        </p:tav>
                                        <p:tav tm="100000">
                                          <p:val>
                                            <p:strVal val="ppt_h"/>
                                          </p:val>
                                        </p:tav>
                                      </p:tavLst>
                                    </p:anim>
                                    <p:set>
                                      <p:cBhvr>
                                        <p:cTn id="45" dur="1" fill="hold">
                                          <p:stCondLst>
                                            <p:cond delay="2999"/>
                                          </p:stCondLst>
                                        </p:cTn>
                                        <p:tgtEl>
                                          <p:spTgt spid="6"/>
                                        </p:tgtEl>
                                        <p:attrNameLst>
                                          <p:attrName>style.visibility</p:attrName>
                                        </p:attrNameLst>
                                      </p:cBhvr>
                                      <p:to>
                                        <p:strVal val="hidden"/>
                                      </p:to>
                                    </p:set>
                                  </p:childTnLst>
                                </p:cTn>
                              </p:par>
                              <p:par>
                                <p:cTn id="46" presetID="17" presetClass="exit" presetSubtype="8" fill="hold" nodeType="withEffect">
                                  <p:stCondLst>
                                    <p:cond delay="0"/>
                                  </p:stCondLst>
                                  <p:childTnLst>
                                    <p:anim calcmode="lin" valueType="num">
                                      <p:cBhvr>
                                        <p:cTn id="47" dur="3000"/>
                                        <p:tgtEl>
                                          <p:spTgt spid="7"/>
                                        </p:tgtEl>
                                        <p:attrNameLst>
                                          <p:attrName>ppt_x</p:attrName>
                                        </p:attrNameLst>
                                      </p:cBhvr>
                                      <p:tavLst>
                                        <p:tav tm="0">
                                          <p:val>
                                            <p:strVal val="ppt_x"/>
                                          </p:val>
                                        </p:tav>
                                        <p:tav tm="100000">
                                          <p:val>
                                            <p:strVal val="ppt_x-ppt_w/2"/>
                                          </p:val>
                                        </p:tav>
                                      </p:tavLst>
                                    </p:anim>
                                    <p:anim calcmode="lin" valueType="num">
                                      <p:cBhvr>
                                        <p:cTn id="48" dur="3000"/>
                                        <p:tgtEl>
                                          <p:spTgt spid="7"/>
                                        </p:tgtEl>
                                        <p:attrNameLst>
                                          <p:attrName>ppt_y</p:attrName>
                                        </p:attrNameLst>
                                      </p:cBhvr>
                                      <p:tavLst>
                                        <p:tav tm="0">
                                          <p:val>
                                            <p:strVal val="ppt_y"/>
                                          </p:val>
                                        </p:tav>
                                        <p:tav tm="100000">
                                          <p:val>
                                            <p:strVal val="ppt_y"/>
                                          </p:val>
                                        </p:tav>
                                      </p:tavLst>
                                    </p:anim>
                                    <p:anim calcmode="lin" valueType="num">
                                      <p:cBhvr>
                                        <p:cTn id="49" dur="3000"/>
                                        <p:tgtEl>
                                          <p:spTgt spid="7"/>
                                        </p:tgtEl>
                                        <p:attrNameLst>
                                          <p:attrName>ppt_w</p:attrName>
                                        </p:attrNameLst>
                                      </p:cBhvr>
                                      <p:tavLst>
                                        <p:tav tm="0">
                                          <p:val>
                                            <p:strVal val="ppt_w"/>
                                          </p:val>
                                        </p:tav>
                                        <p:tav tm="100000">
                                          <p:val>
                                            <p:fltVal val="0"/>
                                          </p:val>
                                        </p:tav>
                                      </p:tavLst>
                                    </p:anim>
                                    <p:anim calcmode="lin" valueType="num">
                                      <p:cBhvr>
                                        <p:cTn id="50" dur="3000"/>
                                        <p:tgtEl>
                                          <p:spTgt spid="7"/>
                                        </p:tgtEl>
                                        <p:attrNameLst>
                                          <p:attrName>ppt_h</p:attrName>
                                        </p:attrNameLst>
                                      </p:cBhvr>
                                      <p:tavLst>
                                        <p:tav tm="0">
                                          <p:val>
                                            <p:strVal val="ppt_h"/>
                                          </p:val>
                                        </p:tav>
                                        <p:tav tm="100000">
                                          <p:val>
                                            <p:strVal val="ppt_h"/>
                                          </p:val>
                                        </p:tav>
                                      </p:tavLst>
                                    </p:anim>
                                    <p:set>
                                      <p:cBhvr>
                                        <p:cTn id="51" dur="1" fill="hold">
                                          <p:stCondLst>
                                            <p:cond delay="2999"/>
                                          </p:stCondLst>
                                        </p:cTn>
                                        <p:tgtEl>
                                          <p:spTgt spid="7"/>
                                        </p:tgtEl>
                                        <p:attrNameLst>
                                          <p:attrName>style.visibility</p:attrName>
                                        </p:attrNameLst>
                                      </p:cBhvr>
                                      <p:to>
                                        <p:strVal val="hidden"/>
                                      </p:to>
                                    </p:set>
                                  </p:childTnLst>
                                </p:cTn>
                              </p:par>
                              <p:par>
                                <p:cTn id="52" presetID="17" presetClass="exit" presetSubtype="2" fill="hold" nodeType="withEffect">
                                  <p:stCondLst>
                                    <p:cond delay="0"/>
                                  </p:stCondLst>
                                  <p:childTnLst>
                                    <p:anim calcmode="lin" valueType="num">
                                      <p:cBhvr>
                                        <p:cTn id="53" dur="3000"/>
                                        <p:tgtEl>
                                          <p:spTgt spid="8"/>
                                        </p:tgtEl>
                                        <p:attrNameLst>
                                          <p:attrName>ppt_x</p:attrName>
                                        </p:attrNameLst>
                                      </p:cBhvr>
                                      <p:tavLst>
                                        <p:tav tm="0">
                                          <p:val>
                                            <p:strVal val="ppt_x"/>
                                          </p:val>
                                        </p:tav>
                                        <p:tav tm="100000">
                                          <p:val>
                                            <p:strVal val="ppt_x+ppt_w/2"/>
                                          </p:val>
                                        </p:tav>
                                      </p:tavLst>
                                    </p:anim>
                                    <p:anim calcmode="lin" valueType="num">
                                      <p:cBhvr>
                                        <p:cTn id="54" dur="3000"/>
                                        <p:tgtEl>
                                          <p:spTgt spid="8"/>
                                        </p:tgtEl>
                                        <p:attrNameLst>
                                          <p:attrName>ppt_y</p:attrName>
                                        </p:attrNameLst>
                                      </p:cBhvr>
                                      <p:tavLst>
                                        <p:tav tm="0">
                                          <p:val>
                                            <p:strVal val="ppt_y"/>
                                          </p:val>
                                        </p:tav>
                                        <p:tav tm="100000">
                                          <p:val>
                                            <p:strVal val="ppt_y"/>
                                          </p:val>
                                        </p:tav>
                                      </p:tavLst>
                                    </p:anim>
                                    <p:anim calcmode="lin" valueType="num">
                                      <p:cBhvr>
                                        <p:cTn id="55" dur="3000"/>
                                        <p:tgtEl>
                                          <p:spTgt spid="8"/>
                                        </p:tgtEl>
                                        <p:attrNameLst>
                                          <p:attrName>ppt_w</p:attrName>
                                        </p:attrNameLst>
                                      </p:cBhvr>
                                      <p:tavLst>
                                        <p:tav tm="0">
                                          <p:val>
                                            <p:strVal val="ppt_w"/>
                                          </p:val>
                                        </p:tav>
                                        <p:tav tm="100000">
                                          <p:val>
                                            <p:fltVal val="0"/>
                                          </p:val>
                                        </p:tav>
                                      </p:tavLst>
                                    </p:anim>
                                    <p:anim calcmode="lin" valueType="num">
                                      <p:cBhvr>
                                        <p:cTn id="56" dur="3000"/>
                                        <p:tgtEl>
                                          <p:spTgt spid="8"/>
                                        </p:tgtEl>
                                        <p:attrNameLst>
                                          <p:attrName>ppt_h</p:attrName>
                                        </p:attrNameLst>
                                      </p:cBhvr>
                                      <p:tavLst>
                                        <p:tav tm="0">
                                          <p:val>
                                            <p:strVal val="ppt_h"/>
                                          </p:val>
                                        </p:tav>
                                        <p:tav tm="100000">
                                          <p:val>
                                            <p:strVal val="ppt_h"/>
                                          </p:val>
                                        </p:tav>
                                      </p:tavLst>
                                    </p:anim>
                                    <p:set>
                                      <p:cBhvr>
                                        <p:cTn id="57" dur="1" fill="hold">
                                          <p:stCondLst>
                                            <p:cond delay="2999"/>
                                          </p:stCondLst>
                                        </p:cTn>
                                        <p:tgtEl>
                                          <p:spTgt spid="8"/>
                                        </p:tgtEl>
                                        <p:attrNameLst>
                                          <p:attrName>style.visibility</p:attrName>
                                        </p:attrNameLst>
                                      </p:cBhvr>
                                      <p:to>
                                        <p:strVal val="hidden"/>
                                      </p:to>
                                    </p:set>
                                  </p:childTnLst>
                                </p:cTn>
                              </p:par>
                              <p:par>
                                <p:cTn id="58" presetID="17" presetClass="entr" presetSubtype="10" fill="hold" nodeType="withEffect">
                                  <p:stCondLst>
                                    <p:cond delay="0"/>
                                  </p:stCondLst>
                                  <p:childTnLst>
                                    <p:set>
                                      <p:cBhvr>
                                        <p:cTn id="59" dur="1" fill="hold">
                                          <p:stCondLst>
                                            <p:cond delay="0"/>
                                          </p:stCondLst>
                                        </p:cTn>
                                        <p:tgtEl>
                                          <p:spTgt spid="4"/>
                                        </p:tgtEl>
                                        <p:attrNameLst>
                                          <p:attrName>style.visibility</p:attrName>
                                        </p:attrNameLst>
                                      </p:cBhvr>
                                      <p:to>
                                        <p:strVal val="visible"/>
                                      </p:to>
                                    </p:set>
                                    <p:anim calcmode="lin" valueType="num">
                                      <p:cBhvr>
                                        <p:cTn id="60" dur="3000" fill="hold"/>
                                        <p:tgtEl>
                                          <p:spTgt spid="4"/>
                                        </p:tgtEl>
                                        <p:attrNameLst>
                                          <p:attrName>ppt_w</p:attrName>
                                        </p:attrNameLst>
                                      </p:cBhvr>
                                      <p:tavLst>
                                        <p:tav tm="0">
                                          <p:val>
                                            <p:fltVal val="0"/>
                                          </p:val>
                                        </p:tav>
                                        <p:tav tm="100000">
                                          <p:val>
                                            <p:strVal val="#ppt_w"/>
                                          </p:val>
                                        </p:tav>
                                      </p:tavLst>
                                    </p:anim>
                                    <p:anim calcmode="lin" valueType="num">
                                      <p:cBhvr>
                                        <p:cTn id="61" dur="3000" fill="hold"/>
                                        <p:tgtEl>
                                          <p:spTgt spid="4"/>
                                        </p:tgtEl>
                                        <p:attrNameLst>
                                          <p:attrName>ppt_h</p:attrName>
                                        </p:attrNameLst>
                                      </p:cBhvr>
                                      <p:tavLst>
                                        <p:tav tm="0">
                                          <p:val>
                                            <p:strVal val="#ppt_h"/>
                                          </p:val>
                                        </p:tav>
                                        <p:tav tm="100000">
                                          <p:val>
                                            <p:strVal val="#ppt_h"/>
                                          </p:val>
                                        </p:tav>
                                      </p:tavLst>
                                    </p:anim>
                                  </p:childTnLst>
                                </p:cTn>
                              </p:par>
                              <p:par>
                                <p:cTn id="62" presetID="5" presetClass="entr" presetSubtype="10" fill="hold" nodeType="withEffect">
                                  <p:stCondLst>
                                    <p:cond delay="0"/>
                                  </p:stCondLst>
                                  <p:childTnLst>
                                    <p:set>
                                      <p:cBhvr>
                                        <p:cTn id="63" dur="1" fill="hold">
                                          <p:stCondLst>
                                            <p:cond delay="0"/>
                                          </p:stCondLst>
                                        </p:cTn>
                                        <p:tgtEl>
                                          <p:spTgt spid="4"/>
                                        </p:tgtEl>
                                        <p:attrNameLst>
                                          <p:attrName>style.visibility</p:attrName>
                                        </p:attrNameLst>
                                      </p:cBhvr>
                                      <p:to>
                                        <p:strVal val="visible"/>
                                      </p:to>
                                    </p:set>
                                    <p:animEffect transition="in" filter="checkerboard(across)">
                                      <p:cBhvr>
                                        <p:cTn id="64" dur="3000"/>
                                        <p:tgtEl>
                                          <p:spTgt spid="4"/>
                                        </p:tgtEl>
                                      </p:cBhvr>
                                    </p:animEffect>
                                  </p:childTnLst>
                                </p:cTn>
                              </p:par>
                            </p:childTnLst>
                          </p:cTn>
                        </p:par>
                        <p:par>
                          <p:cTn id="65" fill="hold">
                            <p:stCondLst>
                              <p:cond delay="6000"/>
                            </p:stCondLst>
                            <p:childTnLst>
                              <p:par>
                                <p:cTn id="66" presetID="40" presetClass="entr" presetSubtype="0" fill="hold" grpId="0" nodeType="afterEffect">
                                  <p:stCondLst>
                                    <p:cond delay="0"/>
                                  </p:stCondLst>
                                  <p:iterate type="lt">
                                    <p:tmPct val="10000"/>
                                  </p:iterate>
                                  <p:childTnLst>
                                    <p:set>
                                      <p:cBhvr>
                                        <p:cTn id="67" dur="1" fill="hold">
                                          <p:stCondLst>
                                            <p:cond delay="0"/>
                                          </p:stCondLst>
                                        </p:cTn>
                                        <p:tgtEl>
                                          <p:spTgt spid="10"/>
                                        </p:tgtEl>
                                        <p:attrNameLst>
                                          <p:attrName>style.visibility</p:attrName>
                                        </p:attrNameLst>
                                      </p:cBhvr>
                                      <p:to>
                                        <p:strVal val="visible"/>
                                      </p:to>
                                    </p:set>
                                    <p:animEffect transition="in" filter="fade">
                                      <p:cBhvr>
                                        <p:cTn id="68" dur="1000"/>
                                        <p:tgtEl>
                                          <p:spTgt spid="10"/>
                                        </p:tgtEl>
                                      </p:cBhvr>
                                    </p:animEffect>
                                    <p:anim calcmode="lin" valueType="num">
                                      <p:cBhvr>
                                        <p:cTn id="69" dur="1000" fill="hold"/>
                                        <p:tgtEl>
                                          <p:spTgt spid="10"/>
                                        </p:tgtEl>
                                        <p:attrNameLst>
                                          <p:attrName>ppt_x</p:attrName>
                                        </p:attrNameLst>
                                      </p:cBhvr>
                                      <p:tavLst>
                                        <p:tav tm="0">
                                          <p:val>
                                            <p:strVal val="#ppt_x-.1"/>
                                          </p:val>
                                        </p:tav>
                                        <p:tav tm="100000">
                                          <p:val>
                                            <p:strVal val="#ppt_x"/>
                                          </p:val>
                                        </p:tav>
                                      </p:tavLst>
                                    </p:anim>
                                    <p:anim calcmode="lin" valueType="num">
                                      <p:cBhvr>
                                        <p:cTn id="70"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ÑL.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heurón"/>
          <p:cNvSpPr/>
          <p:nvPr/>
        </p:nvSpPr>
        <p:spPr>
          <a:xfrm>
            <a:off x="4572000" y="0"/>
            <a:ext cx="2592288" cy="5715000"/>
          </a:xfrm>
          <a:prstGeom prst="chevron">
            <a:avLst>
              <a:gd name="adj" fmla="val 75121"/>
            </a:avLst>
          </a:prstGeom>
          <a:noFill/>
          <a:ln w="57150">
            <a:solidFill>
              <a:schemeClr val="accent3">
                <a:lumMod val="7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6" name="5 Cheurón"/>
          <p:cNvSpPr/>
          <p:nvPr/>
        </p:nvSpPr>
        <p:spPr>
          <a:xfrm flipH="1">
            <a:off x="2051719" y="0"/>
            <a:ext cx="2734593" cy="5715000"/>
          </a:xfrm>
          <a:prstGeom prst="chevron">
            <a:avLst>
              <a:gd name="adj" fmla="val 75936"/>
            </a:avLst>
          </a:prstGeom>
          <a:noFill/>
          <a:ln w="57150">
            <a:solidFill>
              <a:schemeClr val="accent3">
                <a:lumMod val="7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7" name="6 CuadroTexto"/>
          <p:cNvSpPr txBox="1"/>
          <p:nvPr/>
        </p:nvSpPr>
        <p:spPr>
          <a:xfrm>
            <a:off x="539552" y="4585692"/>
            <a:ext cx="7776864" cy="954107"/>
          </a:xfrm>
          <a:prstGeom prst="rect">
            <a:avLst/>
          </a:prstGeom>
          <a:noFill/>
        </p:spPr>
        <p:txBody>
          <a:bodyPr wrap="square" rtlCol="0">
            <a:spAutoFit/>
          </a:bodyPr>
          <a:lstStyle/>
          <a:p>
            <a:r>
              <a:rPr lang="es-ES" sz="2000" b="1" i="1" dirty="0" smtClean="0">
                <a:effectLst>
                  <a:glow rad="101600">
                    <a:srgbClr val="C00000">
                      <a:alpha val="60000"/>
                    </a:srgbClr>
                  </a:glow>
                  <a:outerShdw blurRad="38100" dist="38100" dir="2700000" algn="tl">
                    <a:srgbClr val="000000">
                      <a:alpha val="43137"/>
                    </a:srgbClr>
                  </a:outerShdw>
                </a:effectLst>
              </a:rPr>
              <a:t>La rosaleda: </a:t>
            </a:r>
            <a:r>
              <a:rPr lang="es-ES" i="1" dirty="0" smtClean="0">
                <a:effectLst>
                  <a:glow rad="101600">
                    <a:srgbClr val="C00000">
                      <a:alpha val="60000"/>
                    </a:srgbClr>
                  </a:glow>
                  <a:outerShdw blurRad="38100" dist="38100" dir="2700000" algn="tl">
                    <a:srgbClr val="000000">
                      <a:alpha val="43137"/>
                    </a:srgbClr>
                  </a:outerShdw>
                </a:effectLst>
              </a:rPr>
              <a:t>la rosaleda es, sin lugar a dudas, uno de los lugares más hermosos del parque. Aquí se pueden encontrar diferentes tipos de rosas en una gran variedad de colores.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25000">
        <p14:honeycomb/>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3000" fill="hold"/>
                                        <p:tgtEl>
                                          <p:spTgt spid="6"/>
                                        </p:tgtEl>
                                        <p:attrNameLst>
                                          <p:attrName>ppt_x</p:attrName>
                                        </p:attrNameLst>
                                      </p:cBhvr>
                                      <p:tavLst>
                                        <p:tav tm="0">
                                          <p:val>
                                            <p:strVal val="1+#ppt_w/2"/>
                                          </p:val>
                                        </p:tav>
                                        <p:tav tm="100000">
                                          <p:val>
                                            <p:strVal val="#ppt_x"/>
                                          </p:val>
                                        </p:tav>
                                      </p:tavLst>
                                    </p:anim>
                                    <p:anim calcmode="lin" valueType="num">
                                      <p:cBhvr additive="base">
                                        <p:cTn id="8" dur="30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iterate type="lt">
                                    <p:tmPct val="0"/>
                                  </p:iterate>
                                  <p:childTnLst>
                                    <p:set>
                                      <p:cBhvr>
                                        <p:cTn id="10" dur="1" fill="hold">
                                          <p:stCondLst>
                                            <p:cond delay="0"/>
                                          </p:stCondLst>
                                        </p:cTn>
                                        <p:tgtEl>
                                          <p:spTgt spid="5"/>
                                        </p:tgtEl>
                                        <p:attrNameLst>
                                          <p:attrName>style.visibility</p:attrName>
                                        </p:attrNameLst>
                                      </p:cBhvr>
                                      <p:to>
                                        <p:strVal val="visible"/>
                                      </p:to>
                                    </p:set>
                                    <p:anim calcmode="lin" valueType="num">
                                      <p:cBhvr additive="base">
                                        <p:cTn id="11" dur="3000" fill="hold"/>
                                        <p:tgtEl>
                                          <p:spTgt spid="5"/>
                                        </p:tgtEl>
                                        <p:attrNameLst>
                                          <p:attrName>ppt_x</p:attrName>
                                        </p:attrNameLst>
                                      </p:cBhvr>
                                      <p:tavLst>
                                        <p:tav tm="0">
                                          <p:val>
                                            <p:strVal val="0-#ppt_w/2"/>
                                          </p:val>
                                        </p:tav>
                                        <p:tav tm="100000">
                                          <p:val>
                                            <p:strVal val="#ppt_x"/>
                                          </p:val>
                                        </p:tav>
                                      </p:tavLst>
                                    </p:anim>
                                    <p:anim calcmode="lin" valueType="num">
                                      <p:cBhvr additive="base">
                                        <p:cTn id="12" dur="3000" fill="hold"/>
                                        <p:tgtEl>
                                          <p:spTgt spid="5"/>
                                        </p:tgtEl>
                                        <p:attrNameLst>
                                          <p:attrName>ppt_y</p:attrName>
                                        </p:attrNameLst>
                                      </p:cBhvr>
                                      <p:tavLst>
                                        <p:tav tm="0">
                                          <p:val>
                                            <p:strVal val="#ppt_y"/>
                                          </p:val>
                                        </p:tav>
                                        <p:tav tm="100000">
                                          <p:val>
                                            <p:strVal val="#ppt_y"/>
                                          </p:val>
                                        </p:tav>
                                      </p:tavLst>
                                    </p:anim>
                                  </p:childTnLst>
                                </p:cTn>
                              </p:par>
                              <p:par>
                                <p:cTn id="13" presetID="16" presetClass="entr" presetSubtype="26"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barn(inHorizontal)">
                                      <p:cBhvr>
                                        <p:cTn id="15" dur="3000"/>
                                        <p:tgtEl>
                                          <p:spTgt spid="6"/>
                                        </p:tgtEl>
                                      </p:cBhvr>
                                    </p:animEffect>
                                  </p:childTnLst>
                                </p:cTn>
                              </p:par>
                              <p:par>
                                <p:cTn id="16" presetID="16" presetClass="entr" presetSubtype="26" fill="hold" nodeType="withEffect">
                                  <p:stCondLst>
                                    <p:cond delay="0"/>
                                  </p:stCondLst>
                                  <p:iterate type="lt">
                                    <p:tmPct val="0"/>
                                  </p:iterate>
                                  <p:childTnLst>
                                    <p:set>
                                      <p:cBhvr>
                                        <p:cTn id="17" dur="1" fill="hold">
                                          <p:stCondLst>
                                            <p:cond delay="0"/>
                                          </p:stCondLst>
                                        </p:cTn>
                                        <p:tgtEl>
                                          <p:spTgt spid="5"/>
                                        </p:tgtEl>
                                        <p:attrNameLst>
                                          <p:attrName>style.visibility</p:attrName>
                                        </p:attrNameLst>
                                      </p:cBhvr>
                                      <p:to>
                                        <p:strVal val="visible"/>
                                      </p:to>
                                    </p:set>
                                    <p:animEffect transition="in" filter="barn(inHorizontal)">
                                      <p:cBhvr>
                                        <p:cTn id="18" dur="3000"/>
                                        <p:tgtEl>
                                          <p:spTgt spid="5"/>
                                        </p:tgtEl>
                                      </p:cBhvr>
                                    </p:animEffect>
                                  </p:childTnLst>
                                </p:cTn>
                              </p:par>
                            </p:childTnLst>
                          </p:cTn>
                        </p:par>
                        <p:par>
                          <p:cTn id="19" fill="hold" nodeType="afterGroup">
                            <p:stCondLst>
                              <p:cond delay="3000"/>
                            </p:stCondLst>
                            <p:childTnLst>
                              <p:par>
                                <p:cTn id="20" presetID="2" presetClass="exit" presetSubtype="8" fill="hold" nodeType="afterEffect">
                                  <p:stCondLst>
                                    <p:cond delay="0"/>
                                  </p:stCondLst>
                                  <p:iterate type="lt">
                                    <p:tmPct val="0"/>
                                  </p:iterate>
                                  <p:childTnLst>
                                    <p:anim calcmode="lin" valueType="num">
                                      <p:cBhvr additive="base">
                                        <p:cTn id="21" dur="3000"/>
                                        <p:tgtEl>
                                          <p:spTgt spid="5"/>
                                        </p:tgtEl>
                                        <p:attrNameLst>
                                          <p:attrName>ppt_x</p:attrName>
                                        </p:attrNameLst>
                                      </p:cBhvr>
                                      <p:tavLst>
                                        <p:tav tm="0">
                                          <p:val>
                                            <p:strVal val="ppt_x"/>
                                          </p:val>
                                        </p:tav>
                                        <p:tav tm="100000">
                                          <p:val>
                                            <p:strVal val="0-ppt_w/2"/>
                                          </p:val>
                                        </p:tav>
                                      </p:tavLst>
                                    </p:anim>
                                    <p:anim calcmode="lin" valueType="num">
                                      <p:cBhvr additive="base">
                                        <p:cTn id="22" dur="3000"/>
                                        <p:tgtEl>
                                          <p:spTgt spid="5"/>
                                        </p:tgtEl>
                                        <p:attrNameLst>
                                          <p:attrName>ppt_y</p:attrName>
                                        </p:attrNameLst>
                                      </p:cBhvr>
                                      <p:tavLst>
                                        <p:tav tm="0">
                                          <p:val>
                                            <p:strVal val="ppt_y"/>
                                          </p:val>
                                        </p:tav>
                                        <p:tav tm="100000">
                                          <p:val>
                                            <p:strVal val="ppt_y"/>
                                          </p:val>
                                        </p:tav>
                                      </p:tavLst>
                                    </p:anim>
                                    <p:set>
                                      <p:cBhvr>
                                        <p:cTn id="23" dur="1" fill="hold">
                                          <p:stCondLst>
                                            <p:cond delay="2999"/>
                                          </p:stCondLst>
                                        </p:cTn>
                                        <p:tgtEl>
                                          <p:spTgt spid="5"/>
                                        </p:tgtEl>
                                        <p:attrNameLst>
                                          <p:attrName>style.visibility</p:attrName>
                                        </p:attrNameLst>
                                      </p:cBhvr>
                                      <p:to>
                                        <p:strVal val="hidden"/>
                                      </p:to>
                                    </p:set>
                                  </p:childTnLst>
                                </p:cTn>
                              </p:par>
                              <p:par>
                                <p:cTn id="24" presetID="19" presetClass="exit" presetSubtype="10" fill="hold" nodeType="withEffect">
                                  <p:stCondLst>
                                    <p:cond delay="0"/>
                                  </p:stCondLst>
                                  <p:iterate type="lt">
                                    <p:tmPct val="0"/>
                                  </p:iterate>
                                  <p:childTnLst>
                                    <p:anim calcmode="lin" valueType="num">
                                      <p:cBhvr>
                                        <p:cTn id="25" dur="3000"/>
                                        <p:tgtEl>
                                          <p:spTgt spid="5"/>
                                        </p:tgtEl>
                                        <p:attrNameLst>
                                          <p:attrName>ppt_h</p:attrName>
                                        </p:attrNameLst>
                                      </p:cBhvr>
                                      <p:tavLst>
                                        <p:tav tm="0">
                                          <p:val>
                                            <p:strVal val="ppt_h"/>
                                          </p:val>
                                        </p:tav>
                                        <p:tav tm="100000">
                                          <p:val>
                                            <p:strVal val="ppt_h"/>
                                          </p:val>
                                        </p:tav>
                                      </p:tavLst>
                                    </p:anim>
                                    <p:anim calcmode="lin" valueType="num">
                                      <p:cBhvr>
                                        <p:cTn id="26"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7" dur="1" fill="hold">
                                          <p:stCondLst>
                                            <p:cond delay="2999"/>
                                          </p:stCondLst>
                                        </p:cTn>
                                        <p:tgtEl>
                                          <p:spTgt spid="5"/>
                                        </p:tgtEl>
                                        <p:attrNameLst>
                                          <p:attrName>style.visibility</p:attrName>
                                        </p:attrNameLst>
                                      </p:cBhvr>
                                      <p:to>
                                        <p:strVal val="hidden"/>
                                      </p:to>
                                    </p:set>
                                  </p:childTnLst>
                                </p:cTn>
                              </p:par>
                              <p:par>
                                <p:cTn id="28" presetID="2" presetClass="exit" presetSubtype="2" fill="hold" nodeType="withEffect">
                                  <p:stCondLst>
                                    <p:cond delay="0"/>
                                  </p:stCondLst>
                                  <p:childTnLst>
                                    <p:anim calcmode="lin" valueType="num">
                                      <p:cBhvr additive="base">
                                        <p:cTn id="29" dur="3000"/>
                                        <p:tgtEl>
                                          <p:spTgt spid="6"/>
                                        </p:tgtEl>
                                        <p:attrNameLst>
                                          <p:attrName>ppt_x</p:attrName>
                                        </p:attrNameLst>
                                      </p:cBhvr>
                                      <p:tavLst>
                                        <p:tav tm="0">
                                          <p:val>
                                            <p:strVal val="ppt_x"/>
                                          </p:val>
                                        </p:tav>
                                        <p:tav tm="100000">
                                          <p:val>
                                            <p:strVal val="1+ppt_w/2"/>
                                          </p:val>
                                        </p:tav>
                                      </p:tavLst>
                                    </p:anim>
                                    <p:anim calcmode="lin" valueType="num">
                                      <p:cBhvr additive="base">
                                        <p:cTn id="30" dur="3000"/>
                                        <p:tgtEl>
                                          <p:spTgt spid="6"/>
                                        </p:tgtEl>
                                        <p:attrNameLst>
                                          <p:attrName>ppt_y</p:attrName>
                                        </p:attrNameLst>
                                      </p:cBhvr>
                                      <p:tavLst>
                                        <p:tav tm="0">
                                          <p:val>
                                            <p:strVal val="ppt_y"/>
                                          </p:val>
                                        </p:tav>
                                        <p:tav tm="100000">
                                          <p:val>
                                            <p:strVal val="ppt_y"/>
                                          </p:val>
                                        </p:tav>
                                      </p:tavLst>
                                    </p:anim>
                                    <p:set>
                                      <p:cBhvr>
                                        <p:cTn id="31" dur="1" fill="hold">
                                          <p:stCondLst>
                                            <p:cond delay="2999"/>
                                          </p:stCondLst>
                                        </p:cTn>
                                        <p:tgtEl>
                                          <p:spTgt spid="6"/>
                                        </p:tgtEl>
                                        <p:attrNameLst>
                                          <p:attrName>style.visibility</p:attrName>
                                        </p:attrNameLst>
                                      </p:cBhvr>
                                      <p:to>
                                        <p:strVal val="hidden"/>
                                      </p:to>
                                    </p:set>
                                  </p:childTnLst>
                                </p:cTn>
                              </p:par>
                              <p:par>
                                <p:cTn id="32" presetID="19" presetClass="exit" presetSubtype="10" fill="hold" nodeType="withEffect">
                                  <p:stCondLst>
                                    <p:cond delay="0"/>
                                  </p:stCondLst>
                                  <p:childTnLst>
                                    <p:anim calcmode="lin" valueType="num">
                                      <p:cBhvr>
                                        <p:cTn id="33" dur="3000"/>
                                        <p:tgtEl>
                                          <p:spTgt spid="6"/>
                                        </p:tgtEl>
                                        <p:attrNameLst>
                                          <p:attrName>ppt_h</p:attrName>
                                        </p:attrNameLst>
                                      </p:cBhvr>
                                      <p:tavLst>
                                        <p:tav tm="0">
                                          <p:val>
                                            <p:strVal val="ppt_h"/>
                                          </p:val>
                                        </p:tav>
                                        <p:tav tm="100000">
                                          <p:val>
                                            <p:strVal val="ppt_h"/>
                                          </p:val>
                                        </p:tav>
                                      </p:tavLst>
                                    </p:anim>
                                    <p:anim calcmode="lin" valueType="num">
                                      <p:cBhvr>
                                        <p:cTn id="34"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5" dur="1" fill="hold">
                                          <p:stCondLst>
                                            <p:cond delay="2999"/>
                                          </p:stCondLst>
                                        </p:cTn>
                                        <p:tgtEl>
                                          <p:spTgt spid="6"/>
                                        </p:tgtEl>
                                        <p:attrNameLst>
                                          <p:attrName>style.visibility</p:attrName>
                                        </p:attrNameLst>
                                      </p:cBhvr>
                                      <p:to>
                                        <p:strVal val="hidden"/>
                                      </p:to>
                                    </p:set>
                                  </p:childTnLst>
                                </p:cTn>
                              </p:par>
                              <p:par>
                                <p:cTn id="36" presetID="23" presetClass="entr" presetSubtype="272" fill="hold" nodeType="withEffect">
                                  <p:stCondLst>
                                    <p:cond delay="0"/>
                                  </p:stCondLst>
                                  <p:childTnLst>
                                    <p:set>
                                      <p:cBhvr>
                                        <p:cTn id="37" dur="1" fill="hold">
                                          <p:stCondLst>
                                            <p:cond delay="0"/>
                                          </p:stCondLst>
                                        </p:cTn>
                                        <p:tgtEl>
                                          <p:spTgt spid="4"/>
                                        </p:tgtEl>
                                        <p:attrNameLst>
                                          <p:attrName>style.visibility</p:attrName>
                                        </p:attrNameLst>
                                      </p:cBhvr>
                                      <p:to>
                                        <p:strVal val="visible"/>
                                      </p:to>
                                    </p:set>
                                    <p:anim calcmode="lin" valueType="num">
                                      <p:cBhvr>
                                        <p:cTn id="38" dur="3000" fill="hold"/>
                                        <p:tgtEl>
                                          <p:spTgt spid="4"/>
                                        </p:tgtEl>
                                        <p:attrNameLst>
                                          <p:attrName>ppt_w</p:attrName>
                                        </p:attrNameLst>
                                      </p:cBhvr>
                                      <p:tavLst>
                                        <p:tav tm="0">
                                          <p:val>
                                            <p:strVal val="2/3*#ppt_w"/>
                                          </p:val>
                                        </p:tav>
                                        <p:tav tm="100000">
                                          <p:val>
                                            <p:strVal val="#ppt_w"/>
                                          </p:val>
                                        </p:tav>
                                      </p:tavLst>
                                    </p:anim>
                                    <p:anim calcmode="lin" valueType="num">
                                      <p:cBhvr>
                                        <p:cTn id="39" dur="3000" fill="hold"/>
                                        <p:tgtEl>
                                          <p:spTgt spid="4"/>
                                        </p:tgtEl>
                                        <p:attrNameLst>
                                          <p:attrName>ppt_h</p:attrName>
                                        </p:attrNameLst>
                                      </p:cBhvr>
                                      <p:tavLst>
                                        <p:tav tm="0">
                                          <p:val>
                                            <p:strVal val="2/3*#ppt_h"/>
                                          </p:val>
                                        </p:tav>
                                        <p:tav tm="100000">
                                          <p:val>
                                            <p:strVal val="#ppt_h"/>
                                          </p:val>
                                        </p:tav>
                                      </p:tavLst>
                                    </p:anim>
                                  </p:childTnLst>
                                </p:cTn>
                              </p:par>
                              <p:par>
                                <p:cTn id="40" presetID="8" presetClass="entr" presetSubtype="32" fill="hold" nodeType="withEffect">
                                  <p:stCondLst>
                                    <p:cond delay="0"/>
                                  </p:stCondLst>
                                  <p:childTnLst>
                                    <p:set>
                                      <p:cBhvr>
                                        <p:cTn id="41" dur="1" fill="hold">
                                          <p:stCondLst>
                                            <p:cond delay="0"/>
                                          </p:stCondLst>
                                        </p:cTn>
                                        <p:tgtEl>
                                          <p:spTgt spid="4"/>
                                        </p:tgtEl>
                                        <p:attrNameLst>
                                          <p:attrName>style.visibility</p:attrName>
                                        </p:attrNameLst>
                                      </p:cBhvr>
                                      <p:to>
                                        <p:strVal val="visible"/>
                                      </p:to>
                                    </p:set>
                                    <p:animEffect transition="in" filter="diamond(out)">
                                      <p:cBhvr>
                                        <p:cTn id="42" dur="3000"/>
                                        <p:tgtEl>
                                          <p:spTgt spid="4"/>
                                        </p:tgtEl>
                                      </p:cBhvr>
                                    </p:animEffect>
                                  </p:childTnLst>
                                </p:cTn>
                              </p:par>
                            </p:childTnLst>
                          </p:cTn>
                        </p:par>
                        <p:par>
                          <p:cTn id="43" fill="hold">
                            <p:stCondLst>
                              <p:cond delay="6000"/>
                            </p:stCondLst>
                            <p:childTnLst>
                              <p:par>
                                <p:cTn id="44" presetID="40" presetClass="entr" presetSubtype="0" fill="hold" grpId="0" nodeType="afterEffect">
                                  <p:stCondLst>
                                    <p:cond delay="0"/>
                                  </p:stCondLst>
                                  <p:iterate type="lt">
                                    <p:tmPct val="10000"/>
                                  </p:iterate>
                                  <p:childTnLst>
                                    <p:set>
                                      <p:cBhvr>
                                        <p:cTn id="45" dur="1" fill="hold">
                                          <p:stCondLst>
                                            <p:cond delay="0"/>
                                          </p:stCondLst>
                                        </p:cTn>
                                        <p:tgtEl>
                                          <p:spTgt spid="7"/>
                                        </p:tgtEl>
                                        <p:attrNameLst>
                                          <p:attrName>style.visibility</p:attrName>
                                        </p:attrNameLst>
                                      </p:cBhvr>
                                      <p:to>
                                        <p:strVal val="visible"/>
                                      </p:to>
                                    </p:set>
                                    <p:animEffect transition="in" filter="fade">
                                      <p:cBhvr>
                                        <p:cTn id="46" dur="1000"/>
                                        <p:tgtEl>
                                          <p:spTgt spid="7"/>
                                        </p:tgtEl>
                                      </p:cBhvr>
                                    </p:animEffect>
                                    <p:anim calcmode="lin" valueType="num">
                                      <p:cBhvr>
                                        <p:cTn id="47" dur="1000" fill="hold"/>
                                        <p:tgtEl>
                                          <p:spTgt spid="7"/>
                                        </p:tgtEl>
                                        <p:attrNameLst>
                                          <p:attrName>ppt_x</p:attrName>
                                        </p:attrNameLst>
                                      </p:cBhvr>
                                      <p:tavLst>
                                        <p:tav tm="0">
                                          <p:val>
                                            <p:strVal val="#ppt_x-.1"/>
                                          </p:val>
                                        </p:tav>
                                        <p:tav tm="100000">
                                          <p:val>
                                            <p:strVal val="#ppt_x"/>
                                          </p:val>
                                        </p:tav>
                                      </p:tavLst>
                                    </p:anim>
                                    <p:anim calcmode="lin" valueType="num">
                                      <p:cBhvr>
                                        <p:cTn id="48"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24.jpg"/>
          <p:cNvPicPr>
            <a:picLocks noChangeAspect="1"/>
          </p:cNvPicPr>
          <p:nvPr/>
        </p:nvPicPr>
        <p:blipFill>
          <a:blip r:embed="rId2" cstate="print"/>
          <a:stretch>
            <a:fillRect/>
          </a:stretch>
        </p:blipFill>
        <p:spPr bwMode="auto">
          <a:xfrm>
            <a:off x="0" y="14288"/>
            <a:ext cx="9144000" cy="568642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Luna"/>
          <p:cNvSpPr/>
          <p:nvPr/>
        </p:nvSpPr>
        <p:spPr>
          <a:xfrm>
            <a:off x="0" y="893763"/>
            <a:ext cx="1643063" cy="1249362"/>
          </a:xfrm>
          <a:prstGeom prst="moon">
            <a:avLst/>
          </a:prstGeom>
          <a:noFill/>
          <a:ln w="57150">
            <a:solidFill>
              <a:schemeClr val="accent3">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Luna"/>
          <p:cNvSpPr/>
          <p:nvPr/>
        </p:nvSpPr>
        <p:spPr>
          <a:xfrm>
            <a:off x="1000125" y="893763"/>
            <a:ext cx="1643063" cy="1249362"/>
          </a:xfrm>
          <a:prstGeom prst="moon">
            <a:avLst/>
          </a:prstGeom>
          <a:noFill/>
          <a:ln w="57150">
            <a:solidFill>
              <a:schemeClr val="accent3">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Luna"/>
          <p:cNvSpPr/>
          <p:nvPr/>
        </p:nvSpPr>
        <p:spPr>
          <a:xfrm>
            <a:off x="1928813" y="893763"/>
            <a:ext cx="1643062" cy="1249362"/>
          </a:xfrm>
          <a:prstGeom prst="moon">
            <a:avLst/>
          </a:prstGeom>
          <a:noFill/>
          <a:ln w="57150">
            <a:solidFill>
              <a:schemeClr val="accent3">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Luna"/>
          <p:cNvSpPr/>
          <p:nvPr/>
        </p:nvSpPr>
        <p:spPr>
          <a:xfrm>
            <a:off x="2928938" y="893763"/>
            <a:ext cx="1643062" cy="1249362"/>
          </a:xfrm>
          <a:prstGeom prst="moon">
            <a:avLst/>
          </a:prstGeom>
          <a:noFill/>
          <a:ln w="57150">
            <a:solidFill>
              <a:schemeClr val="accent3">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Luna"/>
          <p:cNvSpPr/>
          <p:nvPr/>
        </p:nvSpPr>
        <p:spPr>
          <a:xfrm>
            <a:off x="3857625" y="893763"/>
            <a:ext cx="1643063" cy="1249362"/>
          </a:xfrm>
          <a:prstGeom prst="moon">
            <a:avLst/>
          </a:prstGeom>
          <a:noFill/>
          <a:ln w="57150">
            <a:solidFill>
              <a:schemeClr val="accent3">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Luna"/>
          <p:cNvSpPr/>
          <p:nvPr/>
        </p:nvSpPr>
        <p:spPr>
          <a:xfrm>
            <a:off x="4857750" y="893763"/>
            <a:ext cx="1643063" cy="1249362"/>
          </a:xfrm>
          <a:prstGeom prst="moon">
            <a:avLst/>
          </a:prstGeom>
          <a:noFill/>
          <a:ln w="57150">
            <a:solidFill>
              <a:schemeClr val="accent3">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Luna"/>
          <p:cNvSpPr/>
          <p:nvPr/>
        </p:nvSpPr>
        <p:spPr>
          <a:xfrm>
            <a:off x="5786438" y="893763"/>
            <a:ext cx="1643062" cy="1249362"/>
          </a:xfrm>
          <a:prstGeom prst="moon">
            <a:avLst/>
          </a:prstGeom>
          <a:noFill/>
          <a:ln w="57150">
            <a:solidFill>
              <a:schemeClr val="accent3">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Luna"/>
          <p:cNvSpPr/>
          <p:nvPr/>
        </p:nvSpPr>
        <p:spPr>
          <a:xfrm>
            <a:off x="6715125" y="893763"/>
            <a:ext cx="1643063" cy="1249362"/>
          </a:xfrm>
          <a:prstGeom prst="moon">
            <a:avLst/>
          </a:prstGeom>
          <a:noFill/>
          <a:ln w="57150">
            <a:solidFill>
              <a:schemeClr val="accent3">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Luna"/>
          <p:cNvSpPr/>
          <p:nvPr/>
        </p:nvSpPr>
        <p:spPr>
          <a:xfrm>
            <a:off x="7572375" y="893763"/>
            <a:ext cx="1571625" cy="1249362"/>
          </a:xfrm>
          <a:prstGeom prst="moon">
            <a:avLst/>
          </a:prstGeom>
          <a:noFill/>
          <a:ln w="57150">
            <a:solidFill>
              <a:schemeClr val="accent3">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Luna"/>
          <p:cNvSpPr/>
          <p:nvPr/>
        </p:nvSpPr>
        <p:spPr>
          <a:xfrm>
            <a:off x="0" y="2441575"/>
            <a:ext cx="1643063" cy="1249363"/>
          </a:xfrm>
          <a:prstGeom prst="moon">
            <a:avLst/>
          </a:prstGeom>
          <a:noFill/>
          <a:ln w="57150">
            <a:solidFill>
              <a:schemeClr val="accent3">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Luna"/>
          <p:cNvSpPr/>
          <p:nvPr/>
        </p:nvSpPr>
        <p:spPr>
          <a:xfrm>
            <a:off x="1000125" y="2441575"/>
            <a:ext cx="1643063" cy="1249363"/>
          </a:xfrm>
          <a:prstGeom prst="moon">
            <a:avLst/>
          </a:prstGeom>
          <a:noFill/>
          <a:ln w="57150">
            <a:solidFill>
              <a:schemeClr val="accent3">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6" name="15 Luna"/>
          <p:cNvSpPr/>
          <p:nvPr/>
        </p:nvSpPr>
        <p:spPr>
          <a:xfrm>
            <a:off x="1928813" y="2441575"/>
            <a:ext cx="1643062" cy="1249363"/>
          </a:xfrm>
          <a:prstGeom prst="moon">
            <a:avLst/>
          </a:prstGeom>
          <a:noFill/>
          <a:ln w="57150">
            <a:solidFill>
              <a:schemeClr val="accent3">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7" name="16 Luna"/>
          <p:cNvSpPr/>
          <p:nvPr/>
        </p:nvSpPr>
        <p:spPr>
          <a:xfrm>
            <a:off x="2928938" y="2441575"/>
            <a:ext cx="1643062" cy="1249363"/>
          </a:xfrm>
          <a:prstGeom prst="moon">
            <a:avLst/>
          </a:prstGeom>
          <a:noFill/>
          <a:ln w="57150">
            <a:solidFill>
              <a:schemeClr val="accent3">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8" name="17 Luna"/>
          <p:cNvSpPr/>
          <p:nvPr/>
        </p:nvSpPr>
        <p:spPr>
          <a:xfrm>
            <a:off x="3857625" y="2441575"/>
            <a:ext cx="1643063" cy="1249363"/>
          </a:xfrm>
          <a:prstGeom prst="moon">
            <a:avLst/>
          </a:prstGeom>
          <a:noFill/>
          <a:ln w="57150">
            <a:solidFill>
              <a:schemeClr val="accent3">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9" name="18 Luna"/>
          <p:cNvSpPr/>
          <p:nvPr/>
        </p:nvSpPr>
        <p:spPr>
          <a:xfrm>
            <a:off x="4857750" y="2441575"/>
            <a:ext cx="1643063" cy="1249363"/>
          </a:xfrm>
          <a:prstGeom prst="moon">
            <a:avLst/>
          </a:prstGeom>
          <a:noFill/>
          <a:ln w="57150">
            <a:solidFill>
              <a:schemeClr val="accent3">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0" name="19 Luna"/>
          <p:cNvSpPr/>
          <p:nvPr/>
        </p:nvSpPr>
        <p:spPr>
          <a:xfrm>
            <a:off x="5786438" y="2441575"/>
            <a:ext cx="1643062" cy="1249363"/>
          </a:xfrm>
          <a:prstGeom prst="moon">
            <a:avLst/>
          </a:prstGeom>
          <a:noFill/>
          <a:ln w="57150">
            <a:solidFill>
              <a:schemeClr val="accent3">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1" name="20 Luna"/>
          <p:cNvSpPr/>
          <p:nvPr/>
        </p:nvSpPr>
        <p:spPr>
          <a:xfrm>
            <a:off x="6715125" y="2441575"/>
            <a:ext cx="1643063" cy="1249363"/>
          </a:xfrm>
          <a:prstGeom prst="moon">
            <a:avLst/>
          </a:prstGeom>
          <a:noFill/>
          <a:ln w="57150">
            <a:solidFill>
              <a:schemeClr val="accent3">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2" name="21 Luna"/>
          <p:cNvSpPr/>
          <p:nvPr/>
        </p:nvSpPr>
        <p:spPr>
          <a:xfrm>
            <a:off x="7572375" y="2441575"/>
            <a:ext cx="1571625" cy="1249363"/>
          </a:xfrm>
          <a:prstGeom prst="moon">
            <a:avLst/>
          </a:prstGeom>
          <a:noFill/>
          <a:ln w="57150">
            <a:solidFill>
              <a:schemeClr val="accent3">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3" name="22 CuadroTexto"/>
          <p:cNvSpPr txBox="1"/>
          <p:nvPr/>
        </p:nvSpPr>
        <p:spPr>
          <a:xfrm>
            <a:off x="611560" y="4585692"/>
            <a:ext cx="8064896" cy="954107"/>
          </a:xfrm>
          <a:prstGeom prst="rect">
            <a:avLst/>
          </a:prstGeom>
          <a:noFill/>
        </p:spPr>
        <p:txBody>
          <a:bodyPr wrap="square" rtlCol="0">
            <a:spAutoFit/>
          </a:bodyPr>
          <a:lstStyle/>
          <a:p>
            <a:r>
              <a:rPr lang="es-ES" sz="2000" b="1" i="1" dirty="0" smtClean="0">
                <a:effectLst>
                  <a:glow rad="101600">
                    <a:srgbClr val="C00000">
                      <a:alpha val="60000"/>
                    </a:srgbClr>
                  </a:glow>
                  <a:outerShdw blurRad="38100" dist="38100" dir="2700000" algn="tl">
                    <a:srgbClr val="000000">
                      <a:alpha val="43137"/>
                    </a:srgbClr>
                  </a:outerShdw>
                </a:effectLst>
              </a:rPr>
              <a:t>El estanque: </a:t>
            </a:r>
            <a:r>
              <a:rPr lang="es-ES" i="1" dirty="0" smtClean="0">
                <a:effectLst>
                  <a:glow rad="101600">
                    <a:srgbClr val="C00000">
                      <a:alpha val="60000"/>
                    </a:srgbClr>
                  </a:glow>
                  <a:outerShdw blurRad="38100" dist="38100" dir="2700000" algn="tl">
                    <a:srgbClr val="000000">
                      <a:alpha val="43137"/>
                    </a:srgbClr>
                  </a:outerShdw>
                </a:effectLst>
              </a:rPr>
              <a:t>el estanque es un lugar tranquilo y relajante en el centro del parque. Aquí se pueden ver patos y ocas nadando o simplemente sentarse a disfrutar del hermoso paisaje.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26000">
        <p14:glitter/>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plus(in)">
                                      <p:cBhvr>
                                        <p:cTn id="7" dur="3000"/>
                                        <p:tgtEl>
                                          <p:spTgt spid="5"/>
                                        </p:tgtEl>
                                      </p:cBhvr>
                                    </p:animEffect>
                                  </p:childTnLst>
                                </p:cTn>
                              </p:par>
                              <p:par>
                                <p:cTn id="8" presetID="8" presetClass="emph" presetSubtype="0" fill="hold" nodeType="withEffect">
                                  <p:stCondLst>
                                    <p:cond delay="0"/>
                                  </p:stCondLst>
                                  <p:childTnLst>
                                    <p:animRot by="10800000">
                                      <p:cBhvr>
                                        <p:cTn id="9" dur="3000" fill="hold"/>
                                        <p:tgtEl>
                                          <p:spTgt spid="5"/>
                                        </p:tgtEl>
                                        <p:attrNameLst>
                                          <p:attrName>r</p:attrName>
                                        </p:attrNameLst>
                                      </p:cBhvr>
                                    </p:animRot>
                                  </p:childTnLst>
                                </p:cTn>
                              </p:par>
                              <p:par>
                                <p:cTn id="10" presetID="13" presetClass="entr" presetSubtype="16" fill="hold"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plus(in)">
                                      <p:cBhvr>
                                        <p:cTn id="12" dur="3000"/>
                                        <p:tgtEl>
                                          <p:spTgt spid="6"/>
                                        </p:tgtEl>
                                      </p:cBhvr>
                                    </p:animEffect>
                                  </p:childTnLst>
                                </p:cTn>
                              </p:par>
                              <p:par>
                                <p:cTn id="13" presetID="8" presetClass="emph" presetSubtype="0" fill="hold" nodeType="withEffect">
                                  <p:stCondLst>
                                    <p:cond delay="0"/>
                                  </p:stCondLst>
                                  <p:childTnLst>
                                    <p:animRot by="10800000">
                                      <p:cBhvr>
                                        <p:cTn id="14" dur="3000" fill="hold"/>
                                        <p:tgtEl>
                                          <p:spTgt spid="6"/>
                                        </p:tgtEl>
                                        <p:attrNameLst>
                                          <p:attrName>r</p:attrName>
                                        </p:attrNameLst>
                                      </p:cBhvr>
                                    </p:animRot>
                                  </p:childTnLst>
                                </p:cTn>
                              </p:par>
                              <p:par>
                                <p:cTn id="15" presetID="13" presetClass="entr" presetSubtype="16"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plus(in)">
                                      <p:cBhvr>
                                        <p:cTn id="17" dur="3000"/>
                                        <p:tgtEl>
                                          <p:spTgt spid="7"/>
                                        </p:tgtEl>
                                      </p:cBhvr>
                                    </p:animEffect>
                                  </p:childTnLst>
                                </p:cTn>
                              </p:par>
                              <p:par>
                                <p:cTn id="18" presetID="8" presetClass="emph" presetSubtype="0" fill="hold" nodeType="withEffect">
                                  <p:stCondLst>
                                    <p:cond delay="0"/>
                                  </p:stCondLst>
                                  <p:childTnLst>
                                    <p:animRot by="10800000">
                                      <p:cBhvr>
                                        <p:cTn id="19" dur="3000" fill="hold"/>
                                        <p:tgtEl>
                                          <p:spTgt spid="7"/>
                                        </p:tgtEl>
                                        <p:attrNameLst>
                                          <p:attrName>r</p:attrName>
                                        </p:attrNameLst>
                                      </p:cBhvr>
                                    </p:animRot>
                                  </p:childTnLst>
                                </p:cTn>
                              </p:par>
                              <p:par>
                                <p:cTn id="20" presetID="13" presetClass="entr" presetSubtype="16"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plus(in)">
                                      <p:cBhvr>
                                        <p:cTn id="22" dur="3000"/>
                                        <p:tgtEl>
                                          <p:spTgt spid="8"/>
                                        </p:tgtEl>
                                      </p:cBhvr>
                                    </p:animEffect>
                                  </p:childTnLst>
                                </p:cTn>
                              </p:par>
                              <p:par>
                                <p:cTn id="23" presetID="8" presetClass="emph" presetSubtype="0" fill="hold" nodeType="withEffect">
                                  <p:stCondLst>
                                    <p:cond delay="0"/>
                                  </p:stCondLst>
                                  <p:childTnLst>
                                    <p:animRot by="10800000">
                                      <p:cBhvr>
                                        <p:cTn id="24" dur="3000" fill="hold"/>
                                        <p:tgtEl>
                                          <p:spTgt spid="8"/>
                                        </p:tgtEl>
                                        <p:attrNameLst>
                                          <p:attrName>r</p:attrName>
                                        </p:attrNameLst>
                                      </p:cBhvr>
                                    </p:animRot>
                                  </p:childTnLst>
                                </p:cTn>
                              </p:par>
                              <p:par>
                                <p:cTn id="25" presetID="13" presetClass="entr" presetSubtype="16" fill="hold" nodeType="with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plus(in)">
                                      <p:cBhvr>
                                        <p:cTn id="27" dur="3000"/>
                                        <p:tgtEl>
                                          <p:spTgt spid="9"/>
                                        </p:tgtEl>
                                      </p:cBhvr>
                                    </p:animEffect>
                                  </p:childTnLst>
                                </p:cTn>
                              </p:par>
                              <p:par>
                                <p:cTn id="28" presetID="8" presetClass="emph" presetSubtype="0" fill="hold" nodeType="withEffect">
                                  <p:stCondLst>
                                    <p:cond delay="0"/>
                                  </p:stCondLst>
                                  <p:childTnLst>
                                    <p:animRot by="10800000">
                                      <p:cBhvr>
                                        <p:cTn id="29" dur="3000" fill="hold"/>
                                        <p:tgtEl>
                                          <p:spTgt spid="9"/>
                                        </p:tgtEl>
                                        <p:attrNameLst>
                                          <p:attrName>r</p:attrName>
                                        </p:attrNameLst>
                                      </p:cBhvr>
                                    </p:animRot>
                                  </p:childTnLst>
                                </p:cTn>
                              </p:par>
                              <p:par>
                                <p:cTn id="30" presetID="13" presetClass="entr" presetSubtype="16" fill="hold" nodeType="with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plus(in)">
                                      <p:cBhvr>
                                        <p:cTn id="32" dur="3000"/>
                                        <p:tgtEl>
                                          <p:spTgt spid="10"/>
                                        </p:tgtEl>
                                      </p:cBhvr>
                                    </p:animEffect>
                                  </p:childTnLst>
                                </p:cTn>
                              </p:par>
                              <p:par>
                                <p:cTn id="33" presetID="8" presetClass="emph" presetSubtype="0" fill="hold" nodeType="withEffect">
                                  <p:stCondLst>
                                    <p:cond delay="0"/>
                                  </p:stCondLst>
                                  <p:childTnLst>
                                    <p:animRot by="10800000">
                                      <p:cBhvr>
                                        <p:cTn id="34" dur="3000" fill="hold"/>
                                        <p:tgtEl>
                                          <p:spTgt spid="10"/>
                                        </p:tgtEl>
                                        <p:attrNameLst>
                                          <p:attrName>r</p:attrName>
                                        </p:attrNameLst>
                                      </p:cBhvr>
                                    </p:animRot>
                                  </p:childTnLst>
                                </p:cTn>
                              </p:par>
                              <p:par>
                                <p:cTn id="35" presetID="13" presetClass="entr" presetSubtype="16"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plus(in)">
                                      <p:cBhvr>
                                        <p:cTn id="37" dur="3000"/>
                                        <p:tgtEl>
                                          <p:spTgt spid="11"/>
                                        </p:tgtEl>
                                      </p:cBhvr>
                                    </p:animEffect>
                                  </p:childTnLst>
                                </p:cTn>
                              </p:par>
                              <p:par>
                                <p:cTn id="38" presetID="8" presetClass="emph" presetSubtype="0" fill="hold" nodeType="withEffect">
                                  <p:stCondLst>
                                    <p:cond delay="0"/>
                                  </p:stCondLst>
                                  <p:childTnLst>
                                    <p:animRot by="10800000">
                                      <p:cBhvr>
                                        <p:cTn id="39" dur="3000" fill="hold"/>
                                        <p:tgtEl>
                                          <p:spTgt spid="11"/>
                                        </p:tgtEl>
                                        <p:attrNameLst>
                                          <p:attrName>r</p:attrName>
                                        </p:attrNameLst>
                                      </p:cBhvr>
                                    </p:animRot>
                                  </p:childTnLst>
                                </p:cTn>
                              </p:par>
                              <p:par>
                                <p:cTn id="40" presetID="13" presetClass="entr" presetSubtype="16" fill="hold" nodeType="with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plus(in)">
                                      <p:cBhvr>
                                        <p:cTn id="42" dur="3000"/>
                                        <p:tgtEl>
                                          <p:spTgt spid="12"/>
                                        </p:tgtEl>
                                      </p:cBhvr>
                                    </p:animEffect>
                                  </p:childTnLst>
                                </p:cTn>
                              </p:par>
                              <p:par>
                                <p:cTn id="43" presetID="8" presetClass="emph" presetSubtype="0" fill="hold" nodeType="withEffect">
                                  <p:stCondLst>
                                    <p:cond delay="0"/>
                                  </p:stCondLst>
                                  <p:childTnLst>
                                    <p:animRot by="10800000">
                                      <p:cBhvr>
                                        <p:cTn id="44" dur="3000" fill="hold"/>
                                        <p:tgtEl>
                                          <p:spTgt spid="12"/>
                                        </p:tgtEl>
                                        <p:attrNameLst>
                                          <p:attrName>r</p:attrName>
                                        </p:attrNameLst>
                                      </p:cBhvr>
                                    </p:animRot>
                                  </p:childTnLst>
                                </p:cTn>
                              </p:par>
                              <p:par>
                                <p:cTn id="45" presetID="13" presetClass="entr" presetSubtype="16" fill="hold" nodeType="withEffect">
                                  <p:stCondLst>
                                    <p:cond delay="0"/>
                                  </p:stCondLst>
                                  <p:childTnLst>
                                    <p:set>
                                      <p:cBhvr>
                                        <p:cTn id="46" dur="1" fill="hold">
                                          <p:stCondLst>
                                            <p:cond delay="0"/>
                                          </p:stCondLst>
                                        </p:cTn>
                                        <p:tgtEl>
                                          <p:spTgt spid="13"/>
                                        </p:tgtEl>
                                        <p:attrNameLst>
                                          <p:attrName>style.visibility</p:attrName>
                                        </p:attrNameLst>
                                      </p:cBhvr>
                                      <p:to>
                                        <p:strVal val="visible"/>
                                      </p:to>
                                    </p:set>
                                    <p:animEffect transition="in" filter="plus(in)">
                                      <p:cBhvr>
                                        <p:cTn id="47" dur="3000"/>
                                        <p:tgtEl>
                                          <p:spTgt spid="13"/>
                                        </p:tgtEl>
                                      </p:cBhvr>
                                    </p:animEffect>
                                  </p:childTnLst>
                                </p:cTn>
                              </p:par>
                              <p:par>
                                <p:cTn id="48" presetID="8" presetClass="emph" presetSubtype="0" fill="hold" nodeType="withEffect">
                                  <p:stCondLst>
                                    <p:cond delay="0"/>
                                  </p:stCondLst>
                                  <p:childTnLst>
                                    <p:animRot by="10800000">
                                      <p:cBhvr>
                                        <p:cTn id="49" dur="3000" fill="hold"/>
                                        <p:tgtEl>
                                          <p:spTgt spid="13"/>
                                        </p:tgtEl>
                                        <p:attrNameLst>
                                          <p:attrName>r</p:attrName>
                                        </p:attrNameLst>
                                      </p:cBhvr>
                                    </p:animRot>
                                  </p:childTnLst>
                                </p:cTn>
                              </p:par>
                              <p:par>
                                <p:cTn id="50" presetID="13" presetClass="entr" presetSubtype="16" fill="hold" nodeType="withEffect">
                                  <p:stCondLst>
                                    <p:cond delay="0"/>
                                  </p:stCondLst>
                                  <p:childTnLst>
                                    <p:set>
                                      <p:cBhvr>
                                        <p:cTn id="51" dur="1" fill="hold">
                                          <p:stCondLst>
                                            <p:cond delay="0"/>
                                          </p:stCondLst>
                                        </p:cTn>
                                        <p:tgtEl>
                                          <p:spTgt spid="14"/>
                                        </p:tgtEl>
                                        <p:attrNameLst>
                                          <p:attrName>style.visibility</p:attrName>
                                        </p:attrNameLst>
                                      </p:cBhvr>
                                      <p:to>
                                        <p:strVal val="visible"/>
                                      </p:to>
                                    </p:set>
                                    <p:animEffect transition="in" filter="plus(in)">
                                      <p:cBhvr>
                                        <p:cTn id="52" dur="3000"/>
                                        <p:tgtEl>
                                          <p:spTgt spid="14"/>
                                        </p:tgtEl>
                                      </p:cBhvr>
                                    </p:animEffect>
                                  </p:childTnLst>
                                </p:cTn>
                              </p:par>
                              <p:par>
                                <p:cTn id="53" presetID="8" presetClass="emph" presetSubtype="0" fill="hold" nodeType="withEffect">
                                  <p:stCondLst>
                                    <p:cond delay="0"/>
                                  </p:stCondLst>
                                  <p:childTnLst>
                                    <p:animRot by="10800000">
                                      <p:cBhvr>
                                        <p:cTn id="54" dur="3000" fill="hold"/>
                                        <p:tgtEl>
                                          <p:spTgt spid="14"/>
                                        </p:tgtEl>
                                        <p:attrNameLst>
                                          <p:attrName>r</p:attrName>
                                        </p:attrNameLst>
                                      </p:cBhvr>
                                    </p:animRot>
                                  </p:childTnLst>
                                </p:cTn>
                              </p:par>
                              <p:par>
                                <p:cTn id="55" presetID="13" presetClass="entr" presetSubtype="16" fill="hold" nodeType="withEffect">
                                  <p:stCondLst>
                                    <p:cond delay="0"/>
                                  </p:stCondLst>
                                  <p:childTnLst>
                                    <p:set>
                                      <p:cBhvr>
                                        <p:cTn id="56" dur="1" fill="hold">
                                          <p:stCondLst>
                                            <p:cond delay="0"/>
                                          </p:stCondLst>
                                        </p:cTn>
                                        <p:tgtEl>
                                          <p:spTgt spid="15"/>
                                        </p:tgtEl>
                                        <p:attrNameLst>
                                          <p:attrName>style.visibility</p:attrName>
                                        </p:attrNameLst>
                                      </p:cBhvr>
                                      <p:to>
                                        <p:strVal val="visible"/>
                                      </p:to>
                                    </p:set>
                                    <p:animEffect transition="in" filter="plus(in)">
                                      <p:cBhvr>
                                        <p:cTn id="57" dur="3000"/>
                                        <p:tgtEl>
                                          <p:spTgt spid="15"/>
                                        </p:tgtEl>
                                      </p:cBhvr>
                                    </p:animEffect>
                                  </p:childTnLst>
                                </p:cTn>
                              </p:par>
                              <p:par>
                                <p:cTn id="58" presetID="8" presetClass="emph" presetSubtype="0" fill="hold" nodeType="withEffect">
                                  <p:stCondLst>
                                    <p:cond delay="0"/>
                                  </p:stCondLst>
                                  <p:childTnLst>
                                    <p:animRot by="10800000">
                                      <p:cBhvr>
                                        <p:cTn id="59" dur="3000" fill="hold"/>
                                        <p:tgtEl>
                                          <p:spTgt spid="15"/>
                                        </p:tgtEl>
                                        <p:attrNameLst>
                                          <p:attrName>r</p:attrName>
                                        </p:attrNameLst>
                                      </p:cBhvr>
                                    </p:animRot>
                                  </p:childTnLst>
                                </p:cTn>
                              </p:par>
                              <p:par>
                                <p:cTn id="60" presetID="13" presetClass="entr" presetSubtype="16" fill="hold" nodeType="withEffect">
                                  <p:stCondLst>
                                    <p:cond delay="0"/>
                                  </p:stCondLst>
                                  <p:childTnLst>
                                    <p:set>
                                      <p:cBhvr>
                                        <p:cTn id="61" dur="1" fill="hold">
                                          <p:stCondLst>
                                            <p:cond delay="0"/>
                                          </p:stCondLst>
                                        </p:cTn>
                                        <p:tgtEl>
                                          <p:spTgt spid="16"/>
                                        </p:tgtEl>
                                        <p:attrNameLst>
                                          <p:attrName>style.visibility</p:attrName>
                                        </p:attrNameLst>
                                      </p:cBhvr>
                                      <p:to>
                                        <p:strVal val="visible"/>
                                      </p:to>
                                    </p:set>
                                    <p:animEffect transition="in" filter="plus(in)">
                                      <p:cBhvr>
                                        <p:cTn id="62" dur="3000"/>
                                        <p:tgtEl>
                                          <p:spTgt spid="16"/>
                                        </p:tgtEl>
                                      </p:cBhvr>
                                    </p:animEffect>
                                  </p:childTnLst>
                                </p:cTn>
                              </p:par>
                              <p:par>
                                <p:cTn id="63" presetID="8" presetClass="emph" presetSubtype="0" fill="hold" nodeType="withEffect">
                                  <p:stCondLst>
                                    <p:cond delay="0"/>
                                  </p:stCondLst>
                                  <p:childTnLst>
                                    <p:animRot by="10800000">
                                      <p:cBhvr>
                                        <p:cTn id="64" dur="3000" fill="hold"/>
                                        <p:tgtEl>
                                          <p:spTgt spid="16"/>
                                        </p:tgtEl>
                                        <p:attrNameLst>
                                          <p:attrName>r</p:attrName>
                                        </p:attrNameLst>
                                      </p:cBhvr>
                                    </p:animRot>
                                  </p:childTnLst>
                                </p:cTn>
                              </p:par>
                              <p:par>
                                <p:cTn id="65" presetID="13" presetClass="entr" presetSubtype="16" fill="hold" nodeType="withEffect">
                                  <p:stCondLst>
                                    <p:cond delay="0"/>
                                  </p:stCondLst>
                                  <p:childTnLst>
                                    <p:set>
                                      <p:cBhvr>
                                        <p:cTn id="66" dur="1" fill="hold">
                                          <p:stCondLst>
                                            <p:cond delay="0"/>
                                          </p:stCondLst>
                                        </p:cTn>
                                        <p:tgtEl>
                                          <p:spTgt spid="17"/>
                                        </p:tgtEl>
                                        <p:attrNameLst>
                                          <p:attrName>style.visibility</p:attrName>
                                        </p:attrNameLst>
                                      </p:cBhvr>
                                      <p:to>
                                        <p:strVal val="visible"/>
                                      </p:to>
                                    </p:set>
                                    <p:animEffect transition="in" filter="plus(in)">
                                      <p:cBhvr>
                                        <p:cTn id="67" dur="3000"/>
                                        <p:tgtEl>
                                          <p:spTgt spid="17"/>
                                        </p:tgtEl>
                                      </p:cBhvr>
                                    </p:animEffect>
                                  </p:childTnLst>
                                </p:cTn>
                              </p:par>
                              <p:par>
                                <p:cTn id="68" presetID="8" presetClass="emph" presetSubtype="0" fill="hold" nodeType="withEffect">
                                  <p:stCondLst>
                                    <p:cond delay="0"/>
                                  </p:stCondLst>
                                  <p:childTnLst>
                                    <p:animRot by="10800000">
                                      <p:cBhvr>
                                        <p:cTn id="69" dur="3000" fill="hold"/>
                                        <p:tgtEl>
                                          <p:spTgt spid="17"/>
                                        </p:tgtEl>
                                        <p:attrNameLst>
                                          <p:attrName>r</p:attrName>
                                        </p:attrNameLst>
                                      </p:cBhvr>
                                    </p:animRot>
                                  </p:childTnLst>
                                </p:cTn>
                              </p:par>
                              <p:par>
                                <p:cTn id="70" presetID="13" presetClass="entr" presetSubtype="16" fill="hold" nodeType="withEffect">
                                  <p:stCondLst>
                                    <p:cond delay="0"/>
                                  </p:stCondLst>
                                  <p:childTnLst>
                                    <p:set>
                                      <p:cBhvr>
                                        <p:cTn id="71" dur="1" fill="hold">
                                          <p:stCondLst>
                                            <p:cond delay="0"/>
                                          </p:stCondLst>
                                        </p:cTn>
                                        <p:tgtEl>
                                          <p:spTgt spid="18"/>
                                        </p:tgtEl>
                                        <p:attrNameLst>
                                          <p:attrName>style.visibility</p:attrName>
                                        </p:attrNameLst>
                                      </p:cBhvr>
                                      <p:to>
                                        <p:strVal val="visible"/>
                                      </p:to>
                                    </p:set>
                                    <p:animEffect transition="in" filter="plus(in)">
                                      <p:cBhvr>
                                        <p:cTn id="72" dur="3000"/>
                                        <p:tgtEl>
                                          <p:spTgt spid="18"/>
                                        </p:tgtEl>
                                      </p:cBhvr>
                                    </p:animEffect>
                                  </p:childTnLst>
                                </p:cTn>
                              </p:par>
                              <p:par>
                                <p:cTn id="73" presetID="8" presetClass="emph" presetSubtype="0" fill="hold" nodeType="withEffect">
                                  <p:stCondLst>
                                    <p:cond delay="0"/>
                                  </p:stCondLst>
                                  <p:childTnLst>
                                    <p:animRot by="10800000">
                                      <p:cBhvr>
                                        <p:cTn id="74" dur="3000" fill="hold"/>
                                        <p:tgtEl>
                                          <p:spTgt spid="18"/>
                                        </p:tgtEl>
                                        <p:attrNameLst>
                                          <p:attrName>r</p:attrName>
                                        </p:attrNameLst>
                                      </p:cBhvr>
                                    </p:animRot>
                                  </p:childTnLst>
                                </p:cTn>
                              </p:par>
                              <p:par>
                                <p:cTn id="75" presetID="13" presetClass="entr" presetSubtype="16" fill="hold" nodeType="withEffect">
                                  <p:stCondLst>
                                    <p:cond delay="0"/>
                                  </p:stCondLst>
                                  <p:childTnLst>
                                    <p:set>
                                      <p:cBhvr>
                                        <p:cTn id="76" dur="1" fill="hold">
                                          <p:stCondLst>
                                            <p:cond delay="0"/>
                                          </p:stCondLst>
                                        </p:cTn>
                                        <p:tgtEl>
                                          <p:spTgt spid="19"/>
                                        </p:tgtEl>
                                        <p:attrNameLst>
                                          <p:attrName>style.visibility</p:attrName>
                                        </p:attrNameLst>
                                      </p:cBhvr>
                                      <p:to>
                                        <p:strVal val="visible"/>
                                      </p:to>
                                    </p:set>
                                    <p:animEffect transition="in" filter="plus(in)">
                                      <p:cBhvr>
                                        <p:cTn id="77" dur="3000"/>
                                        <p:tgtEl>
                                          <p:spTgt spid="19"/>
                                        </p:tgtEl>
                                      </p:cBhvr>
                                    </p:animEffect>
                                  </p:childTnLst>
                                </p:cTn>
                              </p:par>
                              <p:par>
                                <p:cTn id="78" presetID="8" presetClass="emph" presetSubtype="0" fill="hold" nodeType="withEffect">
                                  <p:stCondLst>
                                    <p:cond delay="0"/>
                                  </p:stCondLst>
                                  <p:childTnLst>
                                    <p:animRot by="10800000">
                                      <p:cBhvr>
                                        <p:cTn id="79" dur="3000" fill="hold"/>
                                        <p:tgtEl>
                                          <p:spTgt spid="19"/>
                                        </p:tgtEl>
                                        <p:attrNameLst>
                                          <p:attrName>r</p:attrName>
                                        </p:attrNameLst>
                                      </p:cBhvr>
                                    </p:animRot>
                                  </p:childTnLst>
                                </p:cTn>
                              </p:par>
                              <p:par>
                                <p:cTn id="80" presetID="13" presetClass="entr" presetSubtype="16" fill="hold" nodeType="withEffect">
                                  <p:stCondLst>
                                    <p:cond delay="0"/>
                                  </p:stCondLst>
                                  <p:childTnLst>
                                    <p:set>
                                      <p:cBhvr>
                                        <p:cTn id="81" dur="1" fill="hold">
                                          <p:stCondLst>
                                            <p:cond delay="0"/>
                                          </p:stCondLst>
                                        </p:cTn>
                                        <p:tgtEl>
                                          <p:spTgt spid="20"/>
                                        </p:tgtEl>
                                        <p:attrNameLst>
                                          <p:attrName>style.visibility</p:attrName>
                                        </p:attrNameLst>
                                      </p:cBhvr>
                                      <p:to>
                                        <p:strVal val="visible"/>
                                      </p:to>
                                    </p:set>
                                    <p:animEffect transition="in" filter="plus(in)">
                                      <p:cBhvr>
                                        <p:cTn id="82" dur="3000"/>
                                        <p:tgtEl>
                                          <p:spTgt spid="20"/>
                                        </p:tgtEl>
                                      </p:cBhvr>
                                    </p:animEffect>
                                  </p:childTnLst>
                                </p:cTn>
                              </p:par>
                              <p:par>
                                <p:cTn id="83" presetID="8" presetClass="emph" presetSubtype="0" fill="hold" nodeType="withEffect">
                                  <p:stCondLst>
                                    <p:cond delay="0"/>
                                  </p:stCondLst>
                                  <p:childTnLst>
                                    <p:animRot by="10800000">
                                      <p:cBhvr>
                                        <p:cTn id="84" dur="3000" fill="hold"/>
                                        <p:tgtEl>
                                          <p:spTgt spid="20"/>
                                        </p:tgtEl>
                                        <p:attrNameLst>
                                          <p:attrName>r</p:attrName>
                                        </p:attrNameLst>
                                      </p:cBhvr>
                                    </p:animRot>
                                  </p:childTnLst>
                                </p:cTn>
                              </p:par>
                              <p:par>
                                <p:cTn id="85" presetID="13" presetClass="entr" presetSubtype="16" fill="hold" nodeType="withEffect">
                                  <p:stCondLst>
                                    <p:cond delay="0"/>
                                  </p:stCondLst>
                                  <p:childTnLst>
                                    <p:set>
                                      <p:cBhvr>
                                        <p:cTn id="86" dur="1" fill="hold">
                                          <p:stCondLst>
                                            <p:cond delay="0"/>
                                          </p:stCondLst>
                                        </p:cTn>
                                        <p:tgtEl>
                                          <p:spTgt spid="21"/>
                                        </p:tgtEl>
                                        <p:attrNameLst>
                                          <p:attrName>style.visibility</p:attrName>
                                        </p:attrNameLst>
                                      </p:cBhvr>
                                      <p:to>
                                        <p:strVal val="visible"/>
                                      </p:to>
                                    </p:set>
                                    <p:animEffect transition="in" filter="plus(in)">
                                      <p:cBhvr>
                                        <p:cTn id="87" dur="3000"/>
                                        <p:tgtEl>
                                          <p:spTgt spid="21"/>
                                        </p:tgtEl>
                                      </p:cBhvr>
                                    </p:animEffect>
                                  </p:childTnLst>
                                </p:cTn>
                              </p:par>
                              <p:par>
                                <p:cTn id="88" presetID="8" presetClass="emph" presetSubtype="0" fill="hold" nodeType="withEffect">
                                  <p:stCondLst>
                                    <p:cond delay="0"/>
                                  </p:stCondLst>
                                  <p:childTnLst>
                                    <p:animRot by="10800000">
                                      <p:cBhvr>
                                        <p:cTn id="89" dur="3000" fill="hold"/>
                                        <p:tgtEl>
                                          <p:spTgt spid="21"/>
                                        </p:tgtEl>
                                        <p:attrNameLst>
                                          <p:attrName>r</p:attrName>
                                        </p:attrNameLst>
                                      </p:cBhvr>
                                    </p:animRot>
                                  </p:childTnLst>
                                </p:cTn>
                              </p:par>
                              <p:par>
                                <p:cTn id="90" presetID="13" presetClass="entr" presetSubtype="16" fill="hold" nodeType="withEffect">
                                  <p:stCondLst>
                                    <p:cond delay="0"/>
                                  </p:stCondLst>
                                  <p:childTnLst>
                                    <p:set>
                                      <p:cBhvr>
                                        <p:cTn id="91" dur="1" fill="hold">
                                          <p:stCondLst>
                                            <p:cond delay="0"/>
                                          </p:stCondLst>
                                        </p:cTn>
                                        <p:tgtEl>
                                          <p:spTgt spid="22"/>
                                        </p:tgtEl>
                                        <p:attrNameLst>
                                          <p:attrName>style.visibility</p:attrName>
                                        </p:attrNameLst>
                                      </p:cBhvr>
                                      <p:to>
                                        <p:strVal val="visible"/>
                                      </p:to>
                                    </p:set>
                                    <p:animEffect transition="in" filter="plus(in)">
                                      <p:cBhvr>
                                        <p:cTn id="92" dur="3000"/>
                                        <p:tgtEl>
                                          <p:spTgt spid="22"/>
                                        </p:tgtEl>
                                      </p:cBhvr>
                                    </p:animEffect>
                                  </p:childTnLst>
                                </p:cTn>
                              </p:par>
                              <p:par>
                                <p:cTn id="93" presetID="8" presetClass="emph" presetSubtype="0" fill="hold" nodeType="withEffect">
                                  <p:stCondLst>
                                    <p:cond delay="0"/>
                                  </p:stCondLst>
                                  <p:childTnLst>
                                    <p:animRot by="10800000">
                                      <p:cBhvr>
                                        <p:cTn id="94" dur="3000" fill="hold"/>
                                        <p:tgtEl>
                                          <p:spTgt spid="22"/>
                                        </p:tgtEl>
                                        <p:attrNameLst>
                                          <p:attrName>r</p:attrName>
                                        </p:attrNameLst>
                                      </p:cBhvr>
                                    </p:animRot>
                                  </p:childTnLst>
                                </p:cTn>
                              </p:par>
                            </p:childTnLst>
                          </p:cTn>
                        </p:par>
                        <p:par>
                          <p:cTn id="95" fill="hold">
                            <p:stCondLst>
                              <p:cond delay="3000"/>
                            </p:stCondLst>
                            <p:childTnLst>
                              <p:par>
                                <p:cTn id="96" presetID="2" presetClass="exit" presetSubtype="2" fill="hold" nodeType="afterEffect">
                                  <p:stCondLst>
                                    <p:cond delay="0"/>
                                  </p:stCondLst>
                                  <p:childTnLst>
                                    <p:anim calcmode="lin" valueType="num">
                                      <p:cBhvr additive="base">
                                        <p:cTn id="97" dur="3000"/>
                                        <p:tgtEl>
                                          <p:spTgt spid="5"/>
                                        </p:tgtEl>
                                        <p:attrNameLst>
                                          <p:attrName>ppt_x</p:attrName>
                                        </p:attrNameLst>
                                      </p:cBhvr>
                                      <p:tavLst>
                                        <p:tav tm="0">
                                          <p:val>
                                            <p:strVal val="ppt_x"/>
                                          </p:val>
                                        </p:tav>
                                        <p:tav tm="100000">
                                          <p:val>
                                            <p:strVal val="1+ppt_w/2"/>
                                          </p:val>
                                        </p:tav>
                                      </p:tavLst>
                                    </p:anim>
                                    <p:anim calcmode="lin" valueType="num">
                                      <p:cBhvr additive="base">
                                        <p:cTn id="98" dur="3000"/>
                                        <p:tgtEl>
                                          <p:spTgt spid="5"/>
                                        </p:tgtEl>
                                        <p:attrNameLst>
                                          <p:attrName>ppt_y</p:attrName>
                                        </p:attrNameLst>
                                      </p:cBhvr>
                                      <p:tavLst>
                                        <p:tav tm="0">
                                          <p:val>
                                            <p:strVal val="ppt_y"/>
                                          </p:val>
                                        </p:tav>
                                        <p:tav tm="100000">
                                          <p:val>
                                            <p:strVal val="ppt_y"/>
                                          </p:val>
                                        </p:tav>
                                      </p:tavLst>
                                    </p:anim>
                                    <p:set>
                                      <p:cBhvr>
                                        <p:cTn id="99" dur="1" fill="hold">
                                          <p:stCondLst>
                                            <p:cond delay="2999"/>
                                          </p:stCondLst>
                                        </p:cTn>
                                        <p:tgtEl>
                                          <p:spTgt spid="5"/>
                                        </p:tgtEl>
                                        <p:attrNameLst>
                                          <p:attrName>style.visibility</p:attrName>
                                        </p:attrNameLst>
                                      </p:cBhvr>
                                      <p:to>
                                        <p:strVal val="hidden"/>
                                      </p:to>
                                    </p:set>
                                  </p:childTnLst>
                                </p:cTn>
                              </p:par>
                              <p:par>
                                <p:cTn id="100" presetID="2" presetClass="exit" presetSubtype="2" fill="hold" nodeType="withEffect">
                                  <p:stCondLst>
                                    <p:cond delay="0"/>
                                  </p:stCondLst>
                                  <p:childTnLst>
                                    <p:anim calcmode="lin" valueType="num">
                                      <p:cBhvr additive="base">
                                        <p:cTn id="101" dur="3000"/>
                                        <p:tgtEl>
                                          <p:spTgt spid="6"/>
                                        </p:tgtEl>
                                        <p:attrNameLst>
                                          <p:attrName>ppt_x</p:attrName>
                                        </p:attrNameLst>
                                      </p:cBhvr>
                                      <p:tavLst>
                                        <p:tav tm="0">
                                          <p:val>
                                            <p:strVal val="ppt_x"/>
                                          </p:val>
                                        </p:tav>
                                        <p:tav tm="100000">
                                          <p:val>
                                            <p:strVal val="1+ppt_w/2"/>
                                          </p:val>
                                        </p:tav>
                                      </p:tavLst>
                                    </p:anim>
                                    <p:anim calcmode="lin" valueType="num">
                                      <p:cBhvr additive="base">
                                        <p:cTn id="102" dur="3000"/>
                                        <p:tgtEl>
                                          <p:spTgt spid="6"/>
                                        </p:tgtEl>
                                        <p:attrNameLst>
                                          <p:attrName>ppt_y</p:attrName>
                                        </p:attrNameLst>
                                      </p:cBhvr>
                                      <p:tavLst>
                                        <p:tav tm="0">
                                          <p:val>
                                            <p:strVal val="ppt_y"/>
                                          </p:val>
                                        </p:tav>
                                        <p:tav tm="100000">
                                          <p:val>
                                            <p:strVal val="ppt_y"/>
                                          </p:val>
                                        </p:tav>
                                      </p:tavLst>
                                    </p:anim>
                                    <p:set>
                                      <p:cBhvr>
                                        <p:cTn id="103" dur="1" fill="hold">
                                          <p:stCondLst>
                                            <p:cond delay="2999"/>
                                          </p:stCondLst>
                                        </p:cTn>
                                        <p:tgtEl>
                                          <p:spTgt spid="6"/>
                                        </p:tgtEl>
                                        <p:attrNameLst>
                                          <p:attrName>style.visibility</p:attrName>
                                        </p:attrNameLst>
                                      </p:cBhvr>
                                      <p:to>
                                        <p:strVal val="hidden"/>
                                      </p:to>
                                    </p:set>
                                  </p:childTnLst>
                                </p:cTn>
                              </p:par>
                              <p:par>
                                <p:cTn id="104" presetID="2" presetClass="exit" presetSubtype="2" fill="hold" nodeType="withEffect">
                                  <p:stCondLst>
                                    <p:cond delay="0"/>
                                  </p:stCondLst>
                                  <p:childTnLst>
                                    <p:anim calcmode="lin" valueType="num">
                                      <p:cBhvr additive="base">
                                        <p:cTn id="105" dur="3000"/>
                                        <p:tgtEl>
                                          <p:spTgt spid="7"/>
                                        </p:tgtEl>
                                        <p:attrNameLst>
                                          <p:attrName>ppt_x</p:attrName>
                                        </p:attrNameLst>
                                      </p:cBhvr>
                                      <p:tavLst>
                                        <p:tav tm="0">
                                          <p:val>
                                            <p:strVal val="ppt_x"/>
                                          </p:val>
                                        </p:tav>
                                        <p:tav tm="100000">
                                          <p:val>
                                            <p:strVal val="1+ppt_w/2"/>
                                          </p:val>
                                        </p:tav>
                                      </p:tavLst>
                                    </p:anim>
                                    <p:anim calcmode="lin" valueType="num">
                                      <p:cBhvr additive="base">
                                        <p:cTn id="106" dur="3000"/>
                                        <p:tgtEl>
                                          <p:spTgt spid="7"/>
                                        </p:tgtEl>
                                        <p:attrNameLst>
                                          <p:attrName>ppt_y</p:attrName>
                                        </p:attrNameLst>
                                      </p:cBhvr>
                                      <p:tavLst>
                                        <p:tav tm="0">
                                          <p:val>
                                            <p:strVal val="ppt_y"/>
                                          </p:val>
                                        </p:tav>
                                        <p:tav tm="100000">
                                          <p:val>
                                            <p:strVal val="ppt_y"/>
                                          </p:val>
                                        </p:tav>
                                      </p:tavLst>
                                    </p:anim>
                                    <p:set>
                                      <p:cBhvr>
                                        <p:cTn id="107" dur="1" fill="hold">
                                          <p:stCondLst>
                                            <p:cond delay="2999"/>
                                          </p:stCondLst>
                                        </p:cTn>
                                        <p:tgtEl>
                                          <p:spTgt spid="7"/>
                                        </p:tgtEl>
                                        <p:attrNameLst>
                                          <p:attrName>style.visibility</p:attrName>
                                        </p:attrNameLst>
                                      </p:cBhvr>
                                      <p:to>
                                        <p:strVal val="hidden"/>
                                      </p:to>
                                    </p:set>
                                  </p:childTnLst>
                                </p:cTn>
                              </p:par>
                              <p:par>
                                <p:cTn id="108" presetID="2" presetClass="exit" presetSubtype="2" fill="hold" nodeType="withEffect">
                                  <p:stCondLst>
                                    <p:cond delay="0"/>
                                  </p:stCondLst>
                                  <p:childTnLst>
                                    <p:anim calcmode="lin" valueType="num">
                                      <p:cBhvr additive="base">
                                        <p:cTn id="109" dur="3000"/>
                                        <p:tgtEl>
                                          <p:spTgt spid="8"/>
                                        </p:tgtEl>
                                        <p:attrNameLst>
                                          <p:attrName>ppt_x</p:attrName>
                                        </p:attrNameLst>
                                      </p:cBhvr>
                                      <p:tavLst>
                                        <p:tav tm="0">
                                          <p:val>
                                            <p:strVal val="ppt_x"/>
                                          </p:val>
                                        </p:tav>
                                        <p:tav tm="100000">
                                          <p:val>
                                            <p:strVal val="1+ppt_w/2"/>
                                          </p:val>
                                        </p:tav>
                                      </p:tavLst>
                                    </p:anim>
                                    <p:anim calcmode="lin" valueType="num">
                                      <p:cBhvr additive="base">
                                        <p:cTn id="110" dur="3000"/>
                                        <p:tgtEl>
                                          <p:spTgt spid="8"/>
                                        </p:tgtEl>
                                        <p:attrNameLst>
                                          <p:attrName>ppt_y</p:attrName>
                                        </p:attrNameLst>
                                      </p:cBhvr>
                                      <p:tavLst>
                                        <p:tav tm="0">
                                          <p:val>
                                            <p:strVal val="ppt_y"/>
                                          </p:val>
                                        </p:tav>
                                        <p:tav tm="100000">
                                          <p:val>
                                            <p:strVal val="ppt_y"/>
                                          </p:val>
                                        </p:tav>
                                      </p:tavLst>
                                    </p:anim>
                                    <p:set>
                                      <p:cBhvr>
                                        <p:cTn id="111" dur="1" fill="hold">
                                          <p:stCondLst>
                                            <p:cond delay="2999"/>
                                          </p:stCondLst>
                                        </p:cTn>
                                        <p:tgtEl>
                                          <p:spTgt spid="8"/>
                                        </p:tgtEl>
                                        <p:attrNameLst>
                                          <p:attrName>style.visibility</p:attrName>
                                        </p:attrNameLst>
                                      </p:cBhvr>
                                      <p:to>
                                        <p:strVal val="hidden"/>
                                      </p:to>
                                    </p:set>
                                  </p:childTnLst>
                                </p:cTn>
                              </p:par>
                              <p:par>
                                <p:cTn id="112" presetID="2" presetClass="exit" presetSubtype="2" fill="hold" nodeType="withEffect">
                                  <p:stCondLst>
                                    <p:cond delay="0"/>
                                  </p:stCondLst>
                                  <p:childTnLst>
                                    <p:anim calcmode="lin" valueType="num">
                                      <p:cBhvr additive="base">
                                        <p:cTn id="113" dur="3000"/>
                                        <p:tgtEl>
                                          <p:spTgt spid="9"/>
                                        </p:tgtEl>
                                        <p:attrNameLst>
                                          <p:attrName>ppt_x</p:attrName>
                                        </p:attrNameLst>
                                      </p:cBhvr>
                                      <p:tavLst>
                                        <p:tav tm="0">
                                          <p:val>
                                            <p:strVal val="ppt_x"/>
                                          </p:val>
                                        </p:tav>
                                        <p:tav tm="100000">
                                          <p:val>
                                            <p:strVal val="1+ppt_w/2"/>
                                          </p:val>
                                        </p:tav>
                                      </p:tavLst>
                                    </p:anim>
                                    <p:anim calcmode="lin" valueType="num">
                                      <p:cBhvr additive="base">
                                        <p:cTn id="114" dur="3000"/>
                                        <p:tgtEl>
                                          <p:spTgt spid="9"/>
                                        </p:tgtEl>
                                        <p:attrNameLst>
                                          <p:attrName>ppt_y</p:attrName>
                                        </p:attrNameLst>
                                      </p:cBhvr>
                                      <p:tavLst>
                                        <p:tav tm="0">
                                          <p:val>
                                            <p:strVal val="ppt_y"/>
                                          </p:val>
                                        </p:tav>
                                        <p:tav tm="100000">
                                          <p:val>
                                            <p:strVal val="ppt_y"/>
                                          </p:val>
                                        </p:tav>
                                      </p:tavLst>
                                    </p:anim>
                                    <p:set>
                                      <p:cBhvr>
                                        <p:cTn id="115" dur="1" fill="hold">
                                          <p:stCondLst>
                                            <p:cond delay="2999"/>
                                          </p:stCondLst>
                                        </p:cTn>
                                        <p:tgtEl>
                                          <p:spTgt spid="9"/>
                                        </p:tgtEl>
                                        <p:attrNameLst>
                                          <p:attrName>style.visibility</p:attrName>
                                        </p:attrNameLst>
                                      </p:cBhvr>
                                      <p:to>
                                        <p:strVal val="hidden"/>
                                      </p:to>
                                    </p:set>
                                  </p:childTnLst>
                                </p:cTn>
                              </p:par>
                              <p:par>
                                <p:cTn id="116" presetID="2" presetClass="exit" presetSubtype="2" fill="hold" nodeType="withEffect">
                                  <p:stCondLst>
                                    <p:cond delay="0"/>
                                  </p:stCondLst>
                                  <p:childTnLst>
                                    <p:anim calcmode="lin" valueType="num">
                                      <p:cBhvr additive="base">
                                        <p:cTn id="117" dur="3000"/>
                                        <p:tgtEl>
                                          <p:spTgt spid="10"/>
                                        </p:tgtEl>
                                        <p:attrNameLst>
                                          <p:attrName>ppt_x</p:attrName>
                                        </p:attrNameLst>
                                      </p:cBhvr>
                                      <p:tavLst>
                                        <p:tav tm="0">
                                          <p:val>
                                            <p:strVal val="ppt_x"/>
                                          </p:val>
                                        </p:tav>
                                        <p:tav tm="100000">
                                          <p:val>
                                            <p:strVal val="1+ppt_w/2"/>
                                          </p:val>
                                        </p:tav>
                                      </p:tavLst>
                                    </p:anim>
                                    <p:anim calcmode="lin" valueType="num">
                                      <p:cBhvr additive="base">
                                        <p:cTn id="118" dur="3000"/>
                                        <p:tgtEl>
                                          <p:spTgt spid="10"/>
                                        </p:tgtEl>
                                        <p:attrNameLst>
                                          <p:attrName>ppt_y</p:attrName>
                                        </p:attrNameLst>
                                      </p:cBhvr>
                                      <p:tavLst>
                                        <p:tav tm="0">
                                          <p:val>
                                            <p:strVal val="ppt_y"/>
                                          </p:val>
                                        </p:tav>
                                        <p:tav tm="100000">
                                          <p:val>
                                            <p:strVal val="ppt_y"/>
                                          </p:val>
                                        </p:tav>
                                      </p:tavLst>
                                    </p:anim>
                                    <p:set>
                                      <p:cBhvr>
                                        <p:cTn id="119" dur="1" fill="hold">
                                          <p:stCondLst>
                                            <p:cond delay="2999"/>
                                          </p:stCondLst>
                                        </p:cTn>
                                        <p:tgtEl>
                                          <p:spTgt spid="10"/>
                                        </p:tgtEl>
                                        <p:attrNameLst>
                                          <p:attrName>style.visibility</p:attrName>
                                        </p:attrNameLst>
                                      </p:cBhvr>
                                      <p:to>
                                        <p:strVal val="hidden"/>
                                      </p:to>
                                    </p:set>
                                  </p:childTnLst>
                                </p:cTn>
                              </p:par>
                              <p:par>
                                <p:cTn id="120" presetID="2" presetClass="exit" presetSubtype="2" fill="hold" nodeType="withEffect">
                                  <p:stCondLst>
                                    <p:cond delay="0"/>
                                  </p:stCondLst>
                                  <p:childTnLst>
                                    <p:anim calcmode="lin" valueType="num">
                                      <p:cBhvr additive="base">
                                        <p:cTn id="121" dur="3000"/>
                                        <p:tgtEl>
                                          <p:spTgt spid="11"/>
                                        </p:tgtEl>
                                        <p:attrNameLst>
                                          <p:attrName>ppt_x</p:attrName>
                                        </p:attrNameLst>
                                      </p:cBhvr>
                                      <p:tavLst>
                                        <p:tav tm="0">
                                          <p:val>
                                            <p:strVal val="ppt_x"/>
                                          </p:val>
                                        </p:tav>
                                        <p:tav tm="100000">
                                          <p:val>
                                            <p:strVal val="1+ppt_w/2"/>
                                          </p:val>
                                        </p:tav>
                                      </p:tavLst>
                                    </p:anim>
                                    <p:anim calcmode="lin" valueType="num">
                                      <p:cBhvr additive="base">
                                        <p:cTn id="122" dur="3000"/>
                                        <p:tgtEl>
                                          <p:spTgt spid="11"/>
                                        </p:tgtEl>
                                        <p:attrNameLst>
                                          <p:attrName>ppt_y</p:attrName>
                                        </p:attrNameLst>
                                      </p:cBhvr>
                                      <p:tavLst>
                                        <p:tav tm="0">
                                          <p:val>
                                            <p:strVal val="ppt_y"/>
                                          </p:val>
                                        </p:tav>
                                        <p:tav tm="100000">
                                          <p:val>
                                            <p:strVal val="ppt_y"/>
                                          </p:val>
                                        </p:tav>
                                      </p:tavLst>
                                    </p:anim>
                                    <p:set>
                                      <p:cBhvr>
                                        <p:cTn id="123" dur="1" fill="hold">
                                          <p:stCondLst>
                                            <p:cond delay="2999"/>
                                          </p:stCondLst>
                                        </p:cTn>
                                        <p:tgtEl>
                                          <p:spTgt spid="11"/>
                                        </p:tgtEl>
                                        <p:attrNameLst>
                                          <p:attrName>style.visibility</p:attrName>
                                        </p:attrNameLst>
                                      </p:cBhvr>
                                      <p:to>
                                        <p:strVal val="hidden"/>
                                      </p:to>
                                    </p:set>
                                  </p:childTnLst>
                                </p:cTn>
                              </p:par>
                              <p:par>
                                <p:cTn id="124" presetID="2" presetClass="exit" presetSubtype="2" fill="hold" nodeType="withEffect">
                                  <p:stCondLst>
                                    <p:cond delay="0"/>
                                  </p:stCondLst>
                                  <p:childTnLst>
                                    <p:anim calcmode="lin" valueType="num">
                                      <p:cBhvr additive="base">
                                        <p:cTn id="125" dur="3000"/>
                                        <p:tgtEl>
                                          <p:spTgt spid="12"/>
                                        </p:tgtEl>
                                        <p:attrNameLst>
                                          <p:attrName>ppt_x</p:attrName>
                                        </p:attrNameLst>
                                      </p:cBhvr>
                                      <p:tavLst>
                                        <p:tav tm="0">
                                          <p:val>
                                            <p:strVal val="ppt_x"/>
                                          </p:val>
                                        </p:tav>
                                        <p:tav tm="100000">
                                          <p:val>
                                            <p:strVal val="1+ppt_w/2"/>
                                          </p:val>
                                        </p:tav>
                                      </p:tavLst>
                                    </p:anim>
                                    <p:anim calcmode="lin" valueType="num">
                                      <p:cBhvr additive="base">
                                        <p:cTn id="126" dur="3000"/>
                                        <p:tgtEl>
                                          <p:spTgt spid="12"/>
                                        </p:tgtEl>
                                        <p:attrNameLst>
                                          <p:attrName>ppt_y</p:attrName>
                                        </p:attrNameLst>
                                      </p:cBhvr>
                                      <p:tavLst>
                                        <p:tav tm="0">
                                          <p:val>
                                            <p:strVal val="ppt_y"/>
                                          </p:val>
                                        </p:tav>
                                        <p:tav tm="100000">
                                          <p:val>
                                            <p:strVal val="ppt_y"/>
                                          </p:val>
                                        </p:tav>
                                      </p:tavLst>
                                    </p:anim>
                                    <p:set>
                                      <p:cBhvr>
                                        <p:cTn id="127" dur="1" fill="hold">
                                          <p:stCondLst>
                                            <p:cond delay="2999"/>
                                          </p:stCondLst>
                                        </p:cTn>
                                        <p:tgtEl>
                                          <p:spTgt spid="12"/>
                                        </p:tgtEl>
                                        <p:attrNameLst>
                                          <p:attrName>style.visibility</p:attrName>
                                        </p:attrNameLst>
                                      </p:cBhvr>
                                      <p:to>
                                        <p:strVal val="hidden"/>
                                      </p:to>
                                    </p:set>
                                  </p:childTnLst>
                                </p:cTn>
                              </p:par>
                              <p:par>
                                <p:cTn id="128" presetID="2" presetClass="exit" presetSubtype="2" fill="hold" nodeType="withEffect">
                                  <p:stCondLst>
                                    <p:cond delay="0"/>
                                  </p:stCondLst>
                                  <p:childTnLst>
                                    <p:anim calcmode="lin" valueType="num">
                                      <p:cBhvr additive="base">
                                        <p:cTn id="129" dur="3000"/>
                                        <p:tgtEl>
                                          <p:spTgt spid="13"/>
                                        </p:tgtEl>
                                        <p:attrNameLst>
                                          <p:attrName>ppt_x</p:attrName>
                                        </p:attrNameLst>
                                      </p:cBhvr>
                                      <p:tavLst>
                                        <p:tav tm="0">
                                          <p:val>
                                            <p:strVal val="ppt_x"/>
                                          </p:val>
                                        </p:tav>
                                        <p:tav tm="100000">
                                          <p:val>
                                            <p:strVal val="1+ppt_w/2"/>
                                          </p:val>
                                        </p:tav>
                                      </p:tavLst>
                                    </p:anim>
                                    <p:anim calcmode="lin" valueType="num">
                                      <p:cBhvr additive="base">
                                        <p:cTn id="130" dur="3000"/>
                                        <p:tgtEl>
                                          <p:spTgt spid="13"/>
                                        </p:tgtEl>
                                        <p:attrNameLst>
                                          <p:attrName>ppt_y</p:attrName>
                                        </p:attrNameLst>
                                      </p:cBhvr>
                                      <p:tavLst>
                                        <p:tav tm="0">
                                          <p:val>
                                            <p:strVal val="ppt_y"/>
                                          </p:val>
                                        </p:tav>
                                        <p:tav tm="100000">
                                          <p:val>
                                            <p:strVal val="ppt_y"/>
                                          </p:val>
                                        </p:tav>
                                      </p:tavLst>
                                    </p:anim>
                                    <p:set>
                                      <p:cBhvr>
                                        <p:cTn id="131" dur="1" fill="hold">
                                          <p:stCondLst>
                                            <p:cond delay="2999"/>
                                          </p:stCondLst>
                                        </p:cTn>
                                        <p:tgtEl>
                                          <p:spTgt spid="13"/>
                                        </p:tgtEl>
                                        <p:attrNameLst>
                                          <p:attrName>style.visibility</p:attrName>
                                        </p:attrNameLst>
                                      </p:cBhvr>
                                      <p:to>
                                        <p:strVal val="hidden"/>
                                      </p:to>
                                    </p:set>
                                  </p:childTnLst>
                                </p:cTn>
                              </p:par>
                              <p:par>
                                <p:cTn id="132" presetID="2" presetClass="exit" presetSubtype="8" fill="hold" nodeType="withEffect">
                                  <p:stCondLst>
                                    <p:cond delay="0"/>
                                  </p:stCondLst>
                                  <p:childTnLst>
                                    <p:anim calcmode="lin" valueType="num">
                                      <p:cBhvr additive="base">
                                        <p:cTn id="133" dur="3000"/>
                                        <p:tgtEl>
                                          <p:spTgt spid="14"/>
                                        </p:tgtEl>
                                        <p:attrNameLst>
                                          <p:attrName>ppt_x</p:attrName>
                                        </p:attrNameLst>
                                      </p:cBhvr>
                                      <p:tavLst>
                                        <p:tav tm="0">
                                          <p:val>
                                            <p:strVal val="ppt_x"/>
                                          </p:val>
                                        </p:tav>
                                        <p:tav tm="100000">
                                          <p:val>
                                            <p:strVal val="0-ppt_w/2"/>
                                          </p:val>
                                        </p:tav>
                                      </p:tavLst>
                                    </p:anim>
                                    <p:anim calcmode="lin" valueType="num">
                                      <p:cBhvr additive="base">
                                        <p:cTn id="134" dur="3000"/>
                                        <p:tgtEl>
                                          <p:spTgt spid="14"/>
                                        </p:tgtEl>
                                        <p:attrNameLst>
                                          <p:attrName>ppt_y</p:attrName>
                                        </p:attrNameLst>
                                      </p:cBhvr>
                                      <p:tavLst>
                                        <p:tav tm="0">
                                          <p:val>
                                            <p:strVal val="ppt_y"/>
                                          </p:val>
                                        </p:tav>
                                        <p:tav tm="100000">
                                          <p:val>
                                            <p:strVal val="ppt_y"/>
                                          </p:val>
                                        </p:tav>
                                      </p:tavLst>
                                    </p:anim>
                                    <p:set>
                                      <p:cBhvr>
                                        <p:cTn id="135" dur="1" fill="hold">
                                          <p:stCondLst>
                                            <p:cond delay="2999"/>
                                          </p:stCondLst>
                                        </p:cTn>
                                        <p:tgtEl>
                                          <p:spTgt spid="14"/>
                                        </p:tgtEl>
                                        <p:attrNameLst>
                                          <p:attrName>style.visibility</p:attrName>
                                        </p:attrNameLst>
                                      </p:cBhvr>
                                      <p:to>
                                        <p:strVal val="hidden"/>
                                      </p:to>
                                    </p:set>
                                  </p:childTnLst>
                                </p:cTn>
                              </p:par>
                              <p:par>
                                <p:cTn id="136" presetID="2" presetClass="exit" presetSubtype="8" fill="hold" nodeType="withEffect">
                                  <p:stCondLst>
                                    <p:cond delay="0"/>
                                  </p:stCondLst>
                                  <p:childTnLst>
                                    <p:anim calcmode="lin" valueType="num">
                                      <p:cBhvr additive="base">
                                        <p:cTn id="137" dur="3000"/>
                                        <p:tgtEl>
                                          <p:spTgt spid="15"/>
                                        </p:tgtEl>
                                        <p:attrNameLst>
                                          <p:attrName>ppt_x</p:attrName>
                                        </p:attrNameLst>
                                      </p:cBhvr>
                                      <p:tavLst>
                                        <p:tav tm="0">
                                          <p:val>
                                            <p:strVal val="ppt_x"/>
                                          </p:val>
                                        </p:tav>
                                        <p:tav tm="100000">
                                          <p:val>
                                            <p:strVal val="0-ppt_w/2"/>
                                          </p:val>
                                        </p:tav>
                                      </p:tavLst>
                                    </p:anim>
                                    <p:anim calcmode="lin" valueType="num">
                                      <p:cBhvr additive="base">
                                        <p:cTn id="138" dur="3000"/>
                                        <p:tgtEl>
                                          <p:spTgt spid="15"/>
                                        </p:tgtEl>
                                        <p:attrNameLst>
                                          <p:attrName>ppt_y</p:attrName>
                                        </p:attrNameLst>
                                      </p:cBhvr>
                                      <p:tavLst>
                                        <p:tav tm="0">
                                          <p:val>
                                            <p:strVal val="ppt_y"/>
                                          </p:val>
                                        </p:tav>
                                        <p:tav tm="100000">
                                          <p:val>
                                            <p:strVal val="ppt_y"/>
                                          </p:val>
                                        </p:tav>
                                      </p:tavLst>
                                    </p:anim>
                                    <p:set>
                                      <p:cBhvr>
                                        <p:cTn id="139" dur="1" fill="hold">
                                          <p:stCondLst>
                                            <p:cond delay="2999"/>
                                          </p:stCondLst>
                                        </p:cTn>
                                        <p:tgtEl>
                                          <p:spTgt spid="15"/>
                                        </p:tgtEl>
                                        <p:attrNameLst>
                                          <p:attrName>style.visibility</p:attrName>
                                        </p:attrNameLst>
                                      </p:cBhvr>
                                      <p:to>
                                        <p:strVal val="hidden"/>
                                      </p:to>
                                    </p:set>
                                  </p:childTnLst>
                                </p:cTn>
                              </p:par>
                              <p:par>
                                <p:cTn id="140" presetID="2" presetClass="exit" presetSubtype="8" fill="hold" nodeType="withEffect">
                                  <p:stCondLst>
                                    <p:cond delay="0"/>
                                  </p:stCondLst>
                                  <p:childTnLst>
                                    <p:anim calcmode="lin" valueType="num">
                                      <p:cBhvr additive="base">
                                        <p:cTn id="141" dur="3000"/>
                                        <p:tgtEl>
                                          <p:spTgt spid="16"/>
                                        </p:tgtEl>
                                        <p:attrNameLst>
                                          <p:attrName>ppt_x</p:attrName>
                                        </p:attrNameLst>
                                      </p:cBhvr>
                                      <p:tavLst>
                                        <p:tav tm="0">
                                          <p:val>
                                            <p:strVal val="ppt_x"/>
                                          </p:val>
                                        </p:tav>
                                        <p:tav tm="100000">
                                          <p:val>
                                            <p:strVal val="0-ppt_w/2"/>
                                          </p:val>
                                        </p:tav>
                                      </p:tavLst>
                                    </p:anim>
                                    <p:anim calcmode="lin" valueType="num">
                                      <p:cBhvr additive="base">
                                        <p:cTn id="142" dur="3000"/>
                                        <p:tgtEl>
                                          <p:spTgt spid="16"/>
                                        </p:tgtEl>
                                        <p:attrNameLst>
                                          <p:attrName>ppt_y</p:attrName>
                                        </p:attrNameLst>
                                      </p:cBhvr>
                                      <p:tavLst>
                                        <p:tav tm="0">
                                          <p:val>
                                            <p:strVal val="ppt_y"/>
                                          </p:val>
                                        </p:tav>
                                        <p:tav tm="100000">
                                          <p:val>
                                            <p:strVal val="ppt_y"/>
                                          </p:val>
                                        </p:tav>
                                      </p:tavLst>
                                    </p:anim>
                                    <p:set>
                                      <p:cBhvr>
                                        <p:cTn id="143" dur="1" fill="hold">
                                          <p:stCondLst>
                                            <p:cond delay="2999"/>
                                          </p:stCondLst>
                                        </p:cTn>
                                        <p:tgtEl>
                                          <p:spTgt spid="16"/>
                                        </p:tgtEl>
                                        <p:attrNameLst>
                                          <p:attrName>style.visibility</p:attrName>
                                        </p:attrNameLst>
                                      </p:cBhvr>
                                      <p:to>
                                        <p:strVal val="hidden"/>
                                      </p:to>
                                    </p:set>
                                  </p:childTnLst>
                                </p:cTn>
                              </p:par>
                              <p:par>
                                <p:cTn id="144" presetID="2" presetClass="exit" presetSubtype="8" fill="hold" nodeType="withEffect">
                                  <p:stCondLst>
                                    <p:cond delay="0"/>
                                  </p:stCondLst>
                                  <p:childTnLst>
                                    <p:anim calcmode="lin" valueType="num">
                                      <p:cBhvr additive="base">
                                        <p:cTn id="145" dur="3000"/>
                                        <p:tgtEl>
                                          <p:spTgt spid="17"/>
                                        </p:tgtEl>
                                        <p:attrNameLst>
                                          <p:attrName>ppt_x</p:attrName>
                                        </p:attrNameLst>
                                      </p:cBhvr>
                                      <p:tavLst>
                                        <p:tav tm="0">
                                          <p:val>
                                            <p:strVal val="ppt_x"/>
                                          </p:val>
                                        </p:tav>
                                        <p:tav tm="100000">
                                          <p:val>
                                            <p:strVal val="0-ppt_w/2"/>
                                          </p:val>
                                        </p:tav>
                                      </p:tavLst>
                                    </p:anim>
                                    <p:anim calcmode="lin" valueType="num">
                                      <p:cBhvr additive="base">
                                        <p:cTn id="146" dur="3000"/>
                                        <p:tgtEl>
                                          <p:spTgt spid="17"/>
                                        </p:tgtEl>
                                        <p:attrNameLst>
                                          <p:attrName>ppt_y</p:attrName>
                                        </p:attrNameLst>
                                      </p:cBhvr>
                                      <p:tavLst>
                                        <p:tav tm="0">
                                          <p:val>
                                            <p:strVal val="ppt_y"/>
                                          </p:val>
                                        </p:tav>
                                        <p:tav tm="100000">
                                          <p:val>
                                            <p:strVal val="ppt_y"/>
                                          </p:val>
                                        </p:tav>
                                      </p:tavLst>
                                    </p:anim>
                                    <p:set>
                                      <p:cBhvr>
                                        <p:cTn id="147" dur="1" fill="hold">
                                          <p:stCondLst>
                                            <p:cond delay="2999"/>
                                          </p:stCondLst>
                                        </p:cTn>
                                        <p:tgtEl>
                                          <p:spTgt spid="17"/>
                                        </p:tgtEl>
                                        <p:attrNameLst>
                                          <p:attrName>style.visibility</p:attrName>
                                        </p:attrNameLst>
                                      </p:cBhvr>
                                      <p:to>
                                        <p:strVal val="hidden"/>
                                      </p:to>
                                    </p:set>
                                  </p:childTnLst>
                                </p:cTn>
                              </p:par>
                              <p:par>
                                <p:cTn id="148" presetID="2" presetClass="exit" presetSubtype="8" fill="hold" nodeType="withEffect">
                                  <p:stCondLst>
                                    <p:cond delay="0"/>
                                  </p:stCondLst>
                                  <p:childTnLst>
                                    <p:anim calcmode="lin" valueType="num">
                                      <p:cBhvr additive="base">
                                        <p:cTn id="149" dur="3000"/>
                                        <p:tgtEl>
                                          <p:spTgt spid="18"/>
                                        </p:tgtEl>
                                        <p:attrNameLst>
                                          <p:attrName>ppt_x</p:attrName>
                                        </p:attrNameLst>
                                      </p:cBhvr>
                                      <p:tavLst>
                                        <p:tav tm="0">
                                          <p:val>
                                            <p:strVal val="ppt_x"/>
                                          </p:val>
                                        </p:tav>
                                        <p:tav tm="100000">
                                          <p:val>
                                            <p:strVal val="0-ppt_w/2"/>
                                          </p:val>
                                        </p:tav>
                                      </p:tavLst>
                                    </p:anim>
                                    <p:anim calcmode="lin" valueType="num">
                                      <p:cBhvr additive="base">
                                        <p:cTn id="150" dur="3000"/>
                                        <p:tgtEl>
                                          <p:spTgt spid="18"/>
                                        </p:tgtEl>
                                        <p:attrNameLst>
                                          <p:attrName>ppt_y</p:attrName>
                                        </p:attrNameLst>
                                      </p:cBhvr>
                                      <p:tavLst>
                                        <p:tav tm="0">
                                          <p:val>
                                            <p:strVal val="ppt_y"/>
                                          </p:val>
                                        </p:tav>
                                        <p:tav tm="100000">
                                          <p:val>
                                            <p:strVal val="ppt_y"/>
                                          </p:val>
                                        </p:tav>
                                      </p:tavLst>
                                    </p:anim>
                                    <p:set>
                                      <p:cBhvr>
                                        <p:cTn id="151" dur="1" fill="hold">
                                          <p:stCondLst>
                                            <p:cond delay="2999"/>
                                          </p:stCondLst>
                                        </p:cTn>
                                        <p:tgtEl>
                                          <p:spTgt spid="18"/>
                                        </p:tgtEl>
                                        <p:attrNameLst>
                                          <p:attrName>style.visibility</p:attrName>
                                        </p:attrNameLst>
                                      </p:cBhvr>
                                      <p:to>
                                        <p:strVal val="hidden"/>
                                      </p:to>
                                    </p:set>
                                  </p:childTnLst>
                                </p:cTn>
                              </p:par>
                              <p:par>
                                <p:cTn id="152" presetID="2" presetClass="exit" presetSubtype="8" fill="hold" nodeType="withEffect">
                                  <p:stCondLst>
                                    <p:cond delay="0"/>
                                  </p:stCondLst>
                                  <p:childTnLst>
                                    <p:anim calcmode="lin" valueType="num">
                                      <p:cBhvr additive="base">
                                        <p:cTn id="153" dur="3000"/>
                                        <p:tgtEl>
                                          <p:spTgt spid="19"/>
                                        </p:tgtEl>
                                        <p:attrNameLst>
                                          <p:attrName>ppt_x</p:attrName>
                                        </p:attrNameLst>
                                      </p:cBhvr>
                                      <p:tavLst>
                                        <p:tav tm="0">
                                          <p:val>
                                            <p:strVal val="ppt_x"/>
                                          </p:val>
                                        </p:tav>
                                        <p:tav tm="100000">
                                          <p:val>
                                            <p:strVal val="0-ppt_w/2"/>
                                          </p:val>
                                        </p:tav>
                                      </p:tavLst>
                                    </p:anim>
                                    <p:anim calcmode="lin" valueType="num">
                                      <p:cBhvr additive="base">
                                        <p:cTn id="154" dur="3000"/>
                                        <p:tgtEl>
                                          <p:spTgt spid="19"/>
                                        </p:tgtEl>
                                        <p:attrNameLst>
                                          <p:attrName>ppt_y</p:attrName>
                                        </p:attrNameLst>
                                      </p:cBhvr>
                                      <p:tavLst>
                                        <p:tav tm="0">
                                          <p:val>
                                            <p:strVal val="ppt_y"/>
                                          </p:val>
                                        </p:tav>
                                        <p:tav tm="100000">
                                          <p:val>
                                            <p:strVal val="ppt_y"/>
                                          </p:val>
                                        </p:tav>
                                      </p:tavLst>
                                    </p:anim>
                                    <p:set>
                                      <p:cBhvr>
                                        <p:cTn id="155" dur="1" fill="hold">
                                          <p:stCondLst>
                                            <p:cond delay="2999"/>
                                          </p:stCondLst>
                                        </p:cTn>
                                        <p:tgtEl>
                                          <p:spTgt spid="19"/>
                                        </p:tgtEl>
                                        <p:attrNameLst>
                                          <p:attrName>style.visibility</p:attrName>
                                        </p:attrNameLst>
                                      </p:cBhvr>
                                      <p:to>
                                        <p:strVal val="hidden"/>
                                      </p:to>
                                    </p:set>
                                  </p:childTnLst>
                                </p:cTn>
                              </p:par>
                              <p:par>
                                <p:cTn id="156" presetID="2" presetClass="exit" presetSubtype="8" fill="hold" nodeType="withEffect">
                                  <p:stCondLst>
                                    <p:cond delay="0"/>
                                  </p:stCondLst>
                                  <p:childTnLst>
                                    <p:anim calcmode="lin" valueType="num">
                                      <p:cBhvr additive="base">
                                        <p:cTn id="157" dur="3000"/>
                                        <p:tgtEl>
                                          <p:spTgt spid="20"/>
                                        </p:tgtEl>
                                        <p:attrNameLst>
                                          <p:attrName>ppt_x</p:attrName>
                                        </p:attrNameLst>
                                      </p:cBhvr>
                                      <p:tavLst>
                                        <p:tav tm="0">
                                          <p:val>
                                            <p:strVal val="ppt_x"/>
                                          </p:val>
                                        </p:tav>
                                        <p:tav tm="100000">
                                          <p:val>
                                            <p:strVal val="0-ppt_w/2"/>
                                          </p:val>
                                        </p:tav>
                                      </p:tavLst>
                                    </p:anim>
                                    <p:anim calcmode="lin" valueType="num">
                                      <p:cBhvr additive="base">
                                        <p:cTn id="158" dur="3000"/>
                                        <p:tgtEl>
                                          <p:spTgt spid="20"/>
                                        </p:tgtEl>
                                        <p:attrNameLst>
                                          <p:attrName>ppt_y</p:attrName>
                                        </p:attrNameLst>
                                      </p:cBhvr>
                                      <p:tavLst>
                                        <p:tav tm="0">
                                          <p:val>
                                            <p:strVal val="ppt_y"/>
                                          </p:val>
                                        </p:tav>
                                        <p:tav tm="100000">
                                          <p:val>
                                            <p:strVal val="ppt_y"/>
                                          </p:val>
                                        </p:tav>
                                      </p:tavLst>
                                    </p:anim>
                                    <p:set>
                                      <p:cBhvr>
                                        <p:cTn id="159" dur="1" fill="hold">
                                          <p:stCondLst>
                                            <p:cond delay="2999"/>
                                          </p:stCondLst>
                                        </p:cTn>
                                        <p:tgtEl>
                                          <p:spTgt spid="20"/>
                                        </p:tgtEl>
                                        <p:attrNameLst>
                                          <p:attrName>style.visibility</p:attrName>
                                        </p:attrNameLst>
                                      </p:cBhvr>
                                      <p:to>
                                        <p:strVal val="hidden"/>
                                      </p:to>
                                    </p:set>
                                  </p:childTnLst>
                                </p:cTn>
                              </p:par>
                              <p:par>
                                <p:cTn id="160" presetID="2" presetClass="exit" presetSubtype="8" fill="hold" nodeType="withEffect">
                                  <p:stCondLst>
                                    <p:cond delay="0"/>
                                  </p:stCondLst>
                                  <p:childTnLst>
                                    <p:anim calcmode="lin" valueType="num">
                                      <p:cBhvr additive="base">
                                        <p:cTn id="161" dur="3000"/>
                                        <p:tgtEl>
                                          <p:spTgt spid="21"/>
                                        </p:tgtEl>
                                        <p:attrNameLst>
                                          <p:attrName>ppt_x</p:attrName>
                                        </p:attrNameLst>
                                      </p:cBhvr>
                                      <p:tavLst>
                                        <p:tav tm="0">
                                          <p:val>
                                            <p:strVal val="ppt_x"/>
                                          </p:val>
                                        </p:tav>
                                        <p:tav tm="100000">
                                          <p:val>
                                            <p:strVal val="0-ppt_w/2"/>
                                          </p:val>
                                        </p:tav>
                                      </p:tavLst>
                                    </p:anim>
                                    <p:anim calcmode="lin" valueType="num">
                                      <p:cBhvr additive="base">
                                        <p:cTn id="162" dur="3000"/>
                                        <p:tgtEl>
                                          <p:spTgt spid="21"/>
                                        </p:tgtEl>
                                        <p:attrNameLst>
                                          <p:attrName>ppt_y</p:attrName>
                                        </p:attrNameLst>
                                      </p:cBhvr>
                                      <p:tavLst>
                                        <p:tav tm="0">
                                          <p:val>
                                            <p:strVal val="ppt_y"/>
                                          </p:val>
                                        </p:tav>
                                        <p:tav tm="100000">
                                          <p:val>
                                            <p:strVal val="ppt_y"/>
                                          </p:val>
                                        </p:tav>
                                      </p:tavLst>
                                    </p:anim>
                                    <p:set>
                                      <p:cBhvr>
                                        <p:cTn id="163" dur="1" fill="hold">
                                          <p:stCondLst>
                                            <p:cond delay="2999"/>
                                          </p:stCondLst>
                                        </p:cTn>
                                        <p:tgtEl>
                                          <p:spTgt spid="21"/>
                                        </p:tgtEl>
                                        <p:attrNameLst>
                                          <p:attrName>style.visibility</p:attrName>
                                        </p:attrNameLst>
                                      </p:cBhvr>
                                      <p:to>
                                        <p:strVal val="hidden"/>
                                      </p:to>
                                    </p:set>
                                  </p:childTnLst>
                                </p:cTn>
                              </p:par>
                              <p:par>
                                <p:cTn id="164" presetID="2" presetClass="exit" presetSubtype="8" fill="hold" nodeType="withEffect">
                                  <p:stCondLst>
                                    <p:cond delay="0"/>
                                  </p:stCondLst>
                                  <p:childTnLst>
                                    <p:anim calcmode="lin" valueType="num">
                                      <p:cBhvr additive="base">
                                        <p:cTn id="165" dur="3000"/>
                                        <p:tgtEl>
                                          <p:spTgt spid="22"/>
                                        </p:tgtEl>
                                        <p:attrNameLst>
                                          <p:attrName>ppt_x</p:attrName>
                                        </p:attrNameLst>
                                      </p:cBhvr>
                                      <p:tavLst>
                                        <p:tav tm="0">
                                          <p:val>
                                            <p:strVal val="ppt_x"/>
                                          </p:val>
                                        </p:tav>
                                        <p:tav tm="100000">
                                          <p:val>
                                            <p:strVal val="0-ppt_w/2"/>
                                          </p:val>
                                        </p:tav>
                                      </p:tavLst>
                                    </p:anim>
                                    <p:anim calcmode="lin" valueType="num">
                                      <p:cBhvr additive="base">
                                        <p:cTn id="166" dur="3000"/>
                                        <p:tgtEl>
                                          <p:spTgt spid="22"/>
                                        </p:tgtEl>
                                        <p:attrNameLst>
                                          <p:attrName>ppt_y</p:attrName>
                                        </p:attrNameLst>
                                      </p:cBhvr>
                                      <p:tavLst>
                                        <p:tav tm="0">
                                          <p:val>
                                            <p:strVal val="ppt_y"/>
                                          </p:val>
                                        </p:tav>
                                        <p:tav tm="100000">
                                          <p:val>
                                            <p:strVal val="ppt_y"/>
                                          </p:val>
                                        </p:tav>
                                      </p:tavLst>
                                    </p:anim>
                                    <p:set>
                                      <p:cBhvr>
                                        <p:cTn id="167" dur="1" fill="hold">
                                          <p:stCondLst>
                                            <p:cond delay="2999"/>
                                          </p:stCondLst>
                                        </p:cTn>
                                        <p:tgtEl>
                                          <p:spTgt spid="22"/>
                                        </p:tgtEl>
                                        <p:attrNameLst>
                                          <p:attrName>style.visibility</p:attrName>
                                        </p:attrNameLst>
                                      </p:cBhvr>
                                      <p:to>
                                        <p:strVal val="hidden"/>
                                      </p:to>
                                    </p:set>
                                  </p:childTnLst>
                                </p:cTn>
                              </p:par>
                              <p:par>
                                <p:cTn id="168" presetID="23" presetClass="entr" presetSubtype="288" fill="hold" nodeType="withEffect">
                                  <p:stCondLst>
                                    <p:cond delay="0"/>
                                  </p:stCondLst>
                                  <p:childTnLst>
                                    <p:set>
                                      <p:cBhvr>
                                        <p:cTn id="169" dur="1" fill="hold">
                                          <p:stCondLst>
                                            <p:cond delay="0"/>
                                          </p:stCondLst>
                                        </p:cTn>
                                        <p:tgtEl>
                                          <p:spTgt spid="4"/>
                                        </p:tgtEl>
                                        <p:attrNameLst>
                                          <p:attrName>style.visibility</p:attrName>
                                        </p:attrNameLst>
                                      </p:cBhvr>
                                      <p:to>
                                        <p:strVal val="visible"/>
                                      </p:to>
                                    </p:set>
                                    <p:anim calcmode="lin" valueType="num">
                                      <p:cBhvr>
                                        <p:cTn id="170" dur="3000" fill="hold"/>
                                        <p:tgtEl>
                                          <p:spTgt spid="4"/>
                                        </p:tgtEl>
                                        <p:attrNameLst>
                                          <p:attrName>ppt_w</p:attrName>
                                        </p:attrNameLst>
                                      </p:cBhvr>
                                      <p:tavLst>
                                        <p:tav tm="0">
                                          <p:val>
                                            <p:strVal val="4/3*#ppt_w"/>
                                          </p:val>
                                        </p:tav>
                                        <p:tav tm="100000">
                                          <p:val>
                                            <p:strVal val="#ppt_w"/>
                                          </p:val>
                                        </p:tav>
                                      </p:tavLst>
                                    </p:anim>
                                    <p:anim calcmode="lin" valueType="num">
                                      <p:cBhvr>
                                        <p:cTn id="171" dur="3000" fill="hold"/>
                                        <p:tgtEl>
                                          <p:spTgt spid="4"/>
                                        </p:tgtEl>
                                        <p:attrNameLst>
                                          <p:attrName>ppt_h</p:attrName>
                                        </p:attrNameLst>
                                      </p:cBhvr>
                                      <p:tavLst>
                                        <p:tav tm="0">
                                          <p:val>
                                            <p:strVal val="4/3*#ppt_h"/>
                                          </p:val>
                                        </p:tav>
                                        <p:tav tm="100000">
                                          <p:val>
                                            <p:strVal val="#ppt_h"/>
                                          </p:val>
                                        </p:tav>
                                      </p:tavLst>
                                    </p:anim>
                                  </p:childTnLst>
                                </p:cTn>
                              </p:par>
                              <p:par>
                                <p:cTn id="172" presetID="16" presetClass="entr" presetSubtype="37" fill="hold" nodeType="withEffect">
                                  <p:stCondLst>
                                    <p:cond delay="0"/>
                                  </p:stCondLst>
                                  <p:childTnLst>
                                    <p:set>
                                      <p:cBhvr>
                                        <p:cTn id="173" dur="1" fill="hold">
                                          <p:stCondLst>
                                            <p:cond delay="0"/>
                                          </p:stCondLst>
                                        </p:cTn>
                                        <p:tgtEl>
                                          <p:spTgt spid="4"/>
                                        </p:tgtEl>
                                        <p:attrNameLst>
                                          <p:attrName>style.visibility</p:attrName>
                                        </p:attrNameLst>
                                      </p:cBhvr>
                                      <p:to>
                                        <p:strVal val="visible"/>
                                      </p:to>
                                    </p:set>
                                    <p:animEffect transition="in" filter="barn(outVertical)">
                                      <p:cBhvr>
                                        <p:cTn id="174" dur="3000"/>
                                        <p:tgtEl>
                                          <p:spTgt spid="4"/>
                                        </p:tgtEl>
                                      </p:cBhvr>
                                    </p:animEffect>
                                  </p:childTnLst>
                                </p:cTn>
                              </p:par>
                            </p:childTnLst>
                          </p:cTn>
                        </p:par>
                        <p:par>
                          <p:cTn id="175" fill="hold">
                            <p:stCondLst>
                              <p:cond delay="6000"/>
                            </p:stCondLst>
                            <p:childTnLst>
                              <p:par>
                                <p:cTn id="176" presetID="40" presetClass="entr" presetSubtype="0" fill="hold" grpId="0" nodeType="afterEffect">
                                  <p:stCondLst>
                                    <p:cond delay="0"/>
                                  </p:stCondLst>
                                  <p:iterate type="lt">
                                    <p:tmPct val="10000"/>
                                  </p:iterate>
                                  <p:childTnLst>
                                    <p:set>
                                      <p:cBhvr>
                                        <p:cTn id="177" dur="1" fill="hold">
                                          <p:stCondLst>
                                            <p:cond delay="0"/>
                                          </p:stCondLst>
                                        </p:cTn>
                                        <p:tgtEl>
                                          <p:spTgt spid="23"/>
                                        </p:tgtEl>
                                        <p:attrNameLst>
                                          <p:attrName>style.visibility</p:attrName>
                                        </p:attrNameLst>
                                      </p:cBhvr>
                                      <p:to>
                                        <p:strVal val="visible"/>
                                      </p:to>
                                    </p:set>
                                    <p:animEffect transition="in" filter="fade">
                                      <p:cBhvr>
                                        <p:cTn id="178" dur="1000"/>
                                        <p:tgtEl>
                                          <p:spTgt spid="23"/>
                                        </p:tgtEl>
                                      </p:cBhvr>
                                    </p:animEffect>
                                    <p:anim calcmode="lin" valueType="num">
                                      <p:cBhvr>
                                        <p:cTn id="179" dur="1000" fill="hold"/>
                                        <p:tgtEl>
                                          <p:spTgt spid="23"/>
                                        </p:tgtEl>
                                        <p:attrNameLst>
                                          <p:attrName>ppt_x</p:attrName>
                                        </p:attrNameLst>
                                      </p:cBhvr>
                                      <p:tavLst>
                                        <p:tav tm="0">
                                          <p:val>
                                            <p:strVal val="#ppt_x-.1"/>
                                          </p:val>
                                        </p:tav>
                                        <p:tav tm="100000">
                                          <p:val>
                                            <p:strVal val="#ppt_x"/>
                                          </p:val>
                                        </p:tav>
                                      </p:tavLst>
                                    </p:anim>
                                    <p:anim calcmode="lin" valueType="num">
                                      <p:cBhvr>
                                        <p:cTn id="180" dur="1000" fill="hold"/>
                                        <p:tgtEl>
                                          <p:spTgt spid="2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Y5A.jpg"/>
          <p:cNvPicPr>
            <a:picLocks noChangeAspect="1"/>
          </p:cNvPicPr>
          <p:nvPr/>
        </p:nvPicPr>
        <p:blipFill>
          <a:blip r:embed="rId2" cstate="print"/>
          <a:stretch>
            <a:fillRect/>
          </a:stretch>
        </p:blipFill>
        <p:spPr bwMode="auto">
          <a:xfrm>
            <a:off x="0" y="0"/>
            <a:ext cx="9144000" cy="5707063"/>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Rectángulo 3                                                                       s">
            <a:extLst/>
          </p:cNvPr>
          <p:cNvSpPr/>
          <p:nvPr/>
        </p:nvSpPr>
        <p:spPr>
          <a:xfrm>
            <a:off x="2051050" y="2065338"/>
            <a:ext cx="3889375" cy="1152525"/>
          </a:xfrm>
          <a:prstGeom prst="rect">
            <a:avLst/>
          </a:prstGeom>
          <a:noFill/>
          <a:ln w="57150">
            <a:solidFill>
              <a:schemeClr val="tx2">
                <a:lumMod val="9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sp3d extrusionH="57150">
              <a:bevelT w="82550" h="38100" prst="coolSlant"/>
            </a:sp3d>
          </a:bodyPr>
          <a:lstStyle/>
          <a:p>
            <a:pPr algn="ctr" eaLnBrk="0" hangingPunct="0">
              <a:defRPr/>
            </a:pPr>
            <a:endParaRPr lang="es-ES">
              <a:solidFill>
                <a:srgbClr val="FFFFFF"/>
              </a:solidFill>
              <a:cs typeface="Arial" charset="0"/>
            </a:endParaRPr>
          </a:p>
        </p:txBody>
      </p:sp>
      <p:sp>
        <p:nvSpPr>
          <p:cNvPr id="7" name="Rectángulo 4">
            <a:extLst/>
          </p:cNvPr>
          <p:cNvSpPr/>
          <p:nvPr/>
        </p:nvSpPr>
        <p:spPr>
          <a:xfrm>
            <a:off x="2179638" y="2114550"/>
            <a:ext cx="4002087" cy="1157288"/>
          </a:xfrm>
          <a:prstGeom prst="rect">
            <a:avLst/>
          </a:prstGeom>
          <a:noFill/>
          <a:ln w="57150">
            <a:solidFill>
              <a:schemeClr val="tx2">
                <a:lumMod val="9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sp3d extrusionH="57150">
              <a:bevelT w="82550" h="38100" prst="coolSlant"/>
            </a:sp3d>
          </a:bodyPr>
          <a:lstStyle/>
          <a:p>
            <a:pPr algn="ctr" eaLnBrk="0" hangingPunct="0">
              <a:defRPr/>
            </a:pPr>
            <a:endParaRPr lang="es-ES">
              <a:solidFill>
                <a:srgbClr val="FFFFFF"/>
              </a:solidFill>
              <a:cs typeface="Arial" charset="0"/>
            </a:endParaRPr>
          </a:p>
        </p:txBody>
      </p:sp>
      <p:sp>
        <p:nvSpPr>
          <p:cNvPr id="8" name="Rectángulo 5                                                                      u">
            <a:hlinkClick r:id="rId3"/>
            <a:extLst/>
          </p:cNvPr>
          <p:cNvSpPr/>
          <p:nvPr/>
        </p:nvSpPr>
        <p:spPr>
          <a:xfrm>
            <a:off x="2324100" y="2093913"/>
            <a:ext cx="3998913" cy="1157287"/>
          </a:xfrm>
          <a:prstGeom prst="rect">
            <a:avLst/>
          </a:prstGeom>
          <a:noFill/>
          <a:ln w="57150">
            <a:solidFill>
              <a:schemeClr val="tx2">
                <a:lumMod val="9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sp3d extrusionH="57150">
              <a:bevelT w="82550" h="38100" prst="coolSlant"/>
            </a:sp3d>
          </a:bodyPr>
          <a:lstStyle/>
          <a:p>
            <a:pPr algn="ctr" eaLnBrk="0" hangingPunct="0">
              <a:defRPr/>
            </a:pPr>
            <a:endParaRPr lang="es-ES">
              <a:solidFill>
                <a:srgbClr val="FFFFFF"/>
              </a:solidFill>
              <a:cs typeface="Arial" charset="0"/>
            </a:endParaRPr>
          </a:p>
        </p:txBody>
      </p:sp>
      <p:sp>
        <p:nvSpPr>
          <p:cNvPr id="9" name="Rectángulo 6">
            <a:extLst/>
          </p:cNvPr>
          <p:cNvSpPr/>
          <p:nvPr/>
        </p:nvSpPr>
        <p:spPr>
          <a:xfrm>
            <a:off x="2482850" y="2093913"/>
            <a:ext cx="3889375" cy="1157287"/>
          </a:xfrm>
          <a:prstGeom prst="rect">
            <a:avLst/>
          </a:prstGeom>
          <a:noFill/>
          <a:ln w="57150">
            <a:solidFill>
              <a:schemeClr val="tx2">
                <a:lumMod val="9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sp3d extrusionH="57150">
              <a:bevelT w="82550" h="38100" prst="coolSlant"/>
            </a:sp3d>
          </a:bodyPr>
          <a:lstStyle/>
          <a:p>
            <a:pPr algn="ctr" eaLnBrk="0" hangingPunct="0">
              <a:defRPr/>
            </a:pPr>
            <a:endParaRPr lang="es-ES">
              <a:solidFill>
                <a:srgbClr val="FFFFFF"/>
              </a:solidFill>
              <a:cs typeface="Arial" charset="0"/>
            </a:endParaRPr>
          </a:p>
        </p:txBody>
      </p:sp>
      <p:sp>
        <p:nvSpPr>
          <p:cNvPr id="10" name="Rectángulo 7                                                                   s">
            <a:extLst/>
          </p:cNvPr>
          <p:cNvSpPr/>
          <p:nvPr/>
        </p:nvSpPr>
        <p:spPr>
          <a:xfrm>
            <a:off x="2628900" y="2093913"/>
            <a:ext cx="3886200" cy="1157287"/>
          </a:xfrm>
          <a:prstGeom prst="rect">
            <a:avLst/>
          </a:prstGeom>
          <a:noFill/>
          <a:ln w="57150">
            <a:solidFill>
              <a:schemeClr val="tx2">
                <a:lumMod val="9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sp3d extrusionH="57150">
              <a:bevelT w="82550" h="38100" prst="coolSlant"/>
            </a:sp3d>
          </a:bodyPr>
          <a:lstStyle/>
          <a:p>
            <a:pPr algn="ctr" eaLnBrk="0" hangingPunct="0">
              <a:defRPr/>
            </a:pPr>
            <a:endParaRPr lang="es-ES">
              <a:solidFill>
                <a:srgbClr val="FFFFFF"/>
              </a:solidFill>
              <a:cs typeface="Arial" charset="0"/>
            </a:endParaRPr>
          </a:p>
        </p:txBody>
      </p:sp>
      <p:sp>
        <p:nvSpPr>
          <p:cNvPr id="11" name="Rectángulo 8">
            <a:extLst/>
          </p:cNvPr>
          <p:cNvSpPr/>
          <p:nvPr/>
        </p:nvSpPr>
        <p:spPr>
          <a:xfrm>
            <a:off x="2773363" y="2093913"/>
            <a:ext cx="3886200" cy="1157287"/>
          </a:xfrm>
          <a:prstGeom prst="rect">
            <a:avLst/>
          </a:prstGeom>
          <a:noFill/>
          <a:ln w="57150">
            <a:solidFill>
              <a:schemeClr val="tx2">
                <a:lumMod val="9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sp3d extrusionH="57150">
              <a:bevelT w="82550" h="38100" prst="coolSlant"/>
            </a:sp3d>
          </a:bodyPr>
          <a:lstStyle/>
          <a:p>
            <a:pPr algn="ctr" eaLnBrk="0" hangingPunct="0">
              <a:defRPr/>
            </a:pPr>
            <a:endParaRPr lang="es-ES">
              <a:solidFill>
                <a:srgbClr val="FFFFFF"/>
              </a:solidFill>
              <a:cs typeface="Arial" charset="0"/>
            </a:endParaRPr>
          </a:p>
        </p:txBody>
      </p:sp>
      <p:sp>
        <p:nvSpPr>
          <p:cNvPr id="12" name="Rectángulo 9">
            <a:extLst/>
          </p:cNvPr>
          <p:cNvSpPr/>
          <p:nvPr/>
        </p:nvSpPr>
        <p:spPr>
          <a:xfrm>
            <a:off x="2917825" y="2082800"/>
            <a:ext cx="3886200" cy="1157288"/>
          </a:xfrm>
          <a:prstGeom prst="rect">
            <a:avLst/>
          </a:prstGeom>
          <a:noFill/>
          <a:ln w="57150">
            <a:solidFill>
              <a:schemeClr val="tx2">
                <a:lumMod val="9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sp3d extrusionH="57150">
              <a:bevelT w="82550" h="38100" prst="coolSlant"/>
            </a:sp3d>
          </a:bodyPr>
          <a:lstStyle/>
          <a:p>
            <a:pPr algn="ctr" eaLnBrk="0" hangingPunct="0">
              <a:defRPr/>
            </a:pPr>
            <a:endParaRPr lang="es-ES">
              <a:solidFill>
                <a:srgbClr val="FFFFFF"/>
              </a:solidFill>
              <a:cs typeface="Arial" charset="0"/>
            </a:endParaRPr>
          </a:p>
        </p:txBody>
      </p:sp>
      <p:sp>
        <p:nvSpPr>
          <p:cNvPr id="13" name="Rectángulo 10">
            <a:extLst/>
          </p:cNvPr>
          <p:cNvSpPr/>
          <p:nvPr/>
        </p:nvSpPr>
        <p:spPr>
          <a:xfrm>
            <a:off x="3059113" y="2065338"/>
            <a:ext cx="3889375" cy="1152525"/>
          </a:xfrm>
          <a:prstGeom prst="rect">
            <a:avLst/>
          </a:prstGeom>
          <a:noFill/>
          <a:ln w="57150">
            <a:solidFill>
              <a:schemeClr val="tx2">
                <a:lumMod val="9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sp3d extrusionH="57150">
              <a:bevelT w="82550" h="38100" prst="coolSlant"/>
            </a:sp3d>
          </a:bodyPr>
          <a:lstStyle/>
          <a:p>
            <a:pPr algn="ctr" eaLnBrk="0" hangingPunct="0">
              <a:defRPr/>
            </a:pPr>
            <a:endParaRPr lang="es-ES">
              <a:solidFill>
                <a:srgbClr val="FFFFFF"/>
              </a:solidFill>
              <a:cs typeface="Arial" charset="0"/>
            </a:endParaRPr>
          </a:p>
        </p:txBody>
      </p:sp>
      <p:sp>
        <p:nvSpPr>
          <p:cNvPr id="15" name="14 CuadroTexto"/>
          <p:cNvSpPr txBox="1"/>
          <p:nvPr/>
        </p:nvSpPr>
        <p:spPr>
          <a:xfrm>
            <a:off x="611560" y="4297660"/>
            <a:ext cx="820891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Parque de la Quinta de la Fuente del Berro es un lugar atractivo para visitar durante todo el año, pero los meses de primavera y verano son los más atractivos debido al clima. Los mejores horarios para visitarlo son temprano en la mañana o al atardecer, cuando el sol no es tan fuerte.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35000">
        <p14:glitter dir="r"/>
      </p:transition>
    </mc:Choice>
    <mc:Fallback>
      <p:transition spd="slow" advTm="3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528" fill="hold" grpId="1"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2000" fill="hold"/>
                                        <p:tgtEl>
                                          <p:spTgt spid="6"/>
                                        </p:tgtEl>
                                        <p:attrNameLst>
                                          <p:attrName>ppt_w</p:attrName>
                                        </p:attrNameLst>
                                      </p:cBhvr>
                                      <p:tavLst>
                                        <p:tav tm="0">
                                          <p:val>
                                            <p:fltVal val="0"/>
                                          </p:val>
                                        </p:tav>
                                        <p:tav tm="100000">
                                          <p:val>
                                            <p:strVal val="#ppt_w"/>
                                          </p:val>
                                        </p:tav>
                                      </p:tavLst>
                                    </p:anim>
                                    <p:anim calcmode="lin" valueType="num">
                                      <p:cBhvr>
                                        <p:cTn id="8" dur="2000" fill="hold"/>
                                        <p:tgtEl>
                                          <p:spTgt spid="6"/>
                                        </p:tgtEl>
                                        <p:attrNameLst>
                                          <p:attrName>ppt_h</p:attrName>
                                        </p:attrNameLst>
                                      </p:cBhvr>
                                      <p:tavLst>
                                        <p:tav tm="0">
                                          <p:val>
                                            <p:fltVal val="0"/>
                                          </p:val>
                                        </p:tav>
                                        <p:tav tm="100000">
                                          <p:val>
                                            <p:strVal val="#ppt_h"/>
                                          </p:val>
                                        </p:tav>
                                      </p:tavLst>
                                    </p:anim>
                                    <p:anim calcmode="lin" valueType="num">
                                      <p:cBhvr>
                                        <p:cTn id="9" dur="2000" fill="hold"/>
                                        <p:tgtEl>
                                          <p:spTgt spid="6"/>
                                        </p:tgtEl>
                                        <p:attrNameLst>
                                          <p:attrName>ppt_x</p:attrName>
                                        </p:attrNameLst>
                                      </p:cBhvr>
                                      <p:tavLst>
                                        <p:tav tm="0">
                                          <p:val>
                                            <p:fltVal val="0.5"/>
                                          </p:val>
                                        </p:tav>
                                        <p:tav tm="100000">
                                          <p:val>
                                            <p:strVal val="#ppt_x"/>
                                          </p:val>
                                        </p:tav>
                                      </p:tavLst>
                                    </p:anim>
                                    <p:anim calcmode="lin" valueType="num">
                                      <p:cBhvr>
                                        <p:cTn id="10" dur="2000" fill="hold"/>
                                        <p:tgtEl>
                                          <p:spTgt spid="6"/>
                                        </p:tgtEl>
                                        <p:attrNameLst>
                                          <p:attrName>ppt_y</p:attrName>
                                        </p:attrNameLst>
                                      </p:cBhvr>
                                      <p:tavLst>
                                        <p:tav tm="0">
                                          <p:val>
                                            <p:fltVal val="0.5"/>
                                          </p:val>
                                        </p:tav>
                                        <p:tav tm="100000">
                                          <p:val>
                                            <p:strVal val="#ppt_y"/>
                                          </p:val>
                                        </p:tav>
                                      </p:tavLst>
                                    </p:anim>
                                  </p:childTnLst>
                                </p:cTn>
                              </p:par>
                              <p:par>
                                <p:cTn id="11" presetID="8" presetClass="emph" presetSubtype="0" fill="hold" grpId="2" nodeType="withEffect">
                                  <p:stCondLst>
                                    <p:cond delay="0"/>
                                  </p:stCondLst>
                                  <p:childTnLst>
                                    <p:animRot by="21600000">
                                      <p:cBhvr>
                                        <p:cTn id="12" dur="2000" fill="hold"/>
                                        <p:tgtEl>
                                          <p:spTgt spid="6"/>
                                        </p:tgtEl>
                                        <p:attrNameLst>
                                          <p:attrName>r</p:attrName>
                                        </p:attrNameLst>
                                      </p:cBhvr>
                                    </p:animRot>
                                  </p:childTnLst>
                                </p:cTn>
                              </p:par>
                              <p:par>
                                <p:cTn id="13" presetID="23" presetClass="entr" presetSubtype="528" fill="hold" grpId="1" nodeType="withEffect">
                                  <p:stCondLst>
                                    <p:cond delay="100"/>
                                  </p:stCondLst>
                                  <p:childTnLst>
                                    <p:set>
                                      <p:cBhvr>
                                        <p:cTn id="14" dur="1" fill="hold">
                                          <p:stCondLst>
                                            <p:cond delay="0"/>
                                          </p:stCondLst>
                                        </p:cTn>
                                        <p:tgtEl>
                                          <p:spTgt spid="7"/>
                                        </p:tgtEl>
                                        <p:attrNameLst>
                                          <p:attrName>style.visibility</p:attrName>
                                        </p:attrNameLst>
                                      </p:cBhvr>
                                      <p:to>
                                        <p:strVal val="visible"/>
                                      </p:to>
                                    </p:set>
                                    <p:anim calcmode="lin" valueType="num">
                                      <p:cBhvr>
                                        <p:cTn id="15" dur="2000" fill="hold"/>
                                        <p:tgtEl>
                                          <p:spTgt spid="7"/>
                                        </p:tgtEl>
                                        <p:attrNameLst>
                                          <p:attrName>ppt_w</p:attrName>
                                        </p:attrNameLst>
                                      </p:cBhvr>
                                      <p:tavLst>
                                        <p:tav tm="0">
                                          <p:val>
                                            <p:fltVal val="0"/>
                                          </p:val>
                                        </p:tav>
                                        <p:tav tm="100000">
                                          <p:val>
                                            <p:strVal val="#ppt_w"/>
                                          </p:val>
                                        </p:tav>
                                      </p:tavLst>
                                    </p:anim>
                                    <p:anim calcmode="lin" valueType="num">
                                      <p:cBhvr>
                                        <p:cTn id="16" dur="2000" fill="hold"/>
                                        <p:tgtEl>
                                          <p:spTgt spid="7"/>
                                        </p:tgtEl>
                                        <p:attrNameLst>
                                          <p:attrName>ppt_h</p:attrName>
                                        </p:attrNameLst>
                                      </p:cBhvr>
                                      <p:tavLst>
                                        <p:tav tm="0">
                                          <p:val>
                                            <p:fltVal val="0"/>
                                          </p:val>
                                        </p:tav>
                                        <p:tav tm="100000">
                                          <p:val>
                                            <p:strVal val="#ppt_h"/>
                                          </p:val>
                                        </p:tav>
                                      </p:tavLst>
                                    </p:anim>
                                    <p:anim calcmode="lin" valueType="num">
                                      <p:cBhvr>
                                        <p:cTn id="17" dur="2000" fill="hold"/>
                                        <p:tgtEl>
                                          <p:spTgt spid="7"/>
                                        </p:tgtEl>
                                        <p:attrNameLst>
                                          <p:attrName>ppt_x</p:attrName>
                                        </p:attrNameLst>
                                      </p:cBhvr>
                                      <p:tavLst>
                                        <p:tav tm="0">
                                          <p:val>
                                            <p:fltVal val="0.5"/>
                                          </p:val>
                                        </p:tav>
                                        <p:tav tm="100000">
                                          <p:val>
                                            <p:strVal val="#ppt_x"/>
                                          </p:val>
                                        </p:tav>
                                      </p:tavLst>
                                    </p:anim>
                                    <p:anim calcmode="lin" valueType="num">
                                      <p:cBhvr>
                                        <p:cTn id="18" dur="2000" fill="hold"/>
                                        <p:tgtEl>
                                          <p:spTgt spid="7"/>
                                        </p:tgtEl>
                                        <p:attrNameLst>
                                          <p:attrName>ppt_y</p:attrName>
                                        </p:attrNameLst>
                                      </p:cBhvr>
                                      <p:tavLst>
                                        <p:tav tm="0">
                                          <p:val>
                                            <p:fltVal val="0.5"/>
                                          </p:val>
                                        </p:tav>
                                        <p:tav tm="100000">
                                          <p:val>
                                            <p:strVal val="#ppt_y"/>
                                          </p:val>
                                        </p:tav>
                                      </p:tavLst>
                                    </p:anim>
                                  </p:childTnLst>
                                </p:cTn>
                              </p:par>
                              <p:par>
                                <p:cTn id="19" presetID="8" presetClass="emph" presetSubtype="0" fill="hold" grpId="2" nodeType="withEffect">
                                  <p:stCondLst>
                                    <p:cond delay="100"/>
                                  </p:stCondLst>
                                  <p:childTnLst>
                                    <p:animRot by="21600000">
                                      <p:cBhvr>
                                        <p:cTn id="20" dur="2000" fill="hold"/>
                                        <p:tgtEl>
                                          <p:spTgt spid="7"/>
                                        </p:tgtEl>
                                        <p:attrNameLst>
                                          <p:attrName>r</p:attrName>
                                        </p:attrNameLst>
                                      </p:cBhvr>
                                    </p:animRot>
                                  </p:childTnLst>
                                </p:cTn>
                              </p:par>
                              <p:par>
                                <p:cTn id="21" presetID="23" presetClass="entr" presetSubtype="528" fill="hold" grpId="1" nodeType="withEffect">
                                  <p:stCondLst>
                                    <p:cond delay="200"/>
                                  </p:stCondLst>
                                  <p:childTnLst>
                                    <p:set>
                                      <p:cBhvr>
                                        <p:cTn id="22" dur="1" fill="hold">
                                          <p:stCondLst>
                                            <p:cond delay="0"/>
                                          </p:stCondLst>
                                        </p:cTn>
                                        <p:tgtEl>
                                          <p:spTgt spid="8"/>
                                        </p:tgtEl>
                                        <p:attrNameLst>
                                          <p:attrName>style.visibility</p:attrName>
                                        </p:attrNameLst>
                                      </p:cBhvr>
                                      <p:to>
                                        <p:strVal val="visible"/>
                                      </p:to>
                                    </p:set>
                                    <p:anim calcmode="lin" valueType="num">
                                      <p:cBhvr>
                                        <p:cTn id="23" dur="2000" fill="hold"/>
                                        <p:tgtEl>
                                          <p:spTgt spid="8"/>
                                        </p:tgtEl>
                                        <p:attrNameLst>
                                          <p:attrName>ppt_w</p:attrName>
                                        </p:attrNameLst>
                                      </p:cBhvr>
                                      <p:tavLst>
                                        <p:tav tm="0">
                                          <p:val>
                                            <p:fltVal val="0"/>
                                          </p:val>
                                        </p:tav>
                                        <p:tav tm="100000">
                                          <p:val>
                                            <p:strVal val="#ppt_w"/>
                                          </p:val>
                                        </p:tav>
                                      </p:tavLst>
                                    </p:anim>
                                    <p:anim calcmode="lin" valueType="num">
                                      <p:cBhvr>
                                        <p:cTn id="24" dur="2000" fill="hold"/>
                                        <p:tgtEl>
                                          <p:spTgt spid="8"/>
                                        </p:tgtEl>
                                        <p:attrNameLst>
                                          <p:attrName>ppt_h</p:attrName>
                                        </p:attrNameLst>
                                      </p:cBhvr>
                                      <p:tavLst>
                                        <p:tav tm="0">
                                          <p:val>
                                            <p:fltVal val="0"/>
                                          </p:val>
                                        </p:tav>
                                        <p:tav tm="100000">
                                          <p:val>
                                            <p:strVal val="#ppt_h"/>
                                          </p:val>
                                        </p:tav>
                                      </p:tavLst>
                                    </p:anim>
                                    <p:anim calcmode="lin" valueType="num">
                                      <p:cBhvr>
                                        <p:cTn id="25" dur="2000" fill="hold"/>
                                        <p:tgtEl>
                                          <p:spTgt spid="8"/>
                                        </p:tgtEl>
                                        <p:attrNameLst>
                                          <p:attrName>ppt_x</p:attrName>
                                        </p:attrNameLst>
                                      </p:cBhvr>
                                      <p:tavLst>
                                        <p:tav tm="0">
                                          <p:val>
                                            <p:fltVal val="0.5"/>
                                          </p:val>
                                        </p:tav>
                                        <p:tav tm="100000">
                                          <p:val>
                                            <p:strVal val="#ppt_x"/>
                                          </p:val>
                                        </p:tav>
                                      </p:tavLst>
                                    </p:anim>
                                    <p:anim calcmode="lin" valueType="num">
                                      <p:cBhvr>
                                        <p:cTn id="26" dur="2000" fill="hold"/>
                                        <p:tgtEl>
                                          <p:spTgt spid="8"/>
                                        </p:tgtEl>
                                        <p:attrNameLst>
                                          <p:attrName>ppt_y</p:attrName>
                                        </p:attrNameLst>
                                      </p:cBhvr>
                                      <p:tavLst>
                                        <p:tav tm="0">
                                          <p:val>
                                            <p:fltVal val="0.5"/>
                                          </p:val>
                                        </p:tav>
                                        <p:tav tm="100000">
                                          <p:val>
                                            <p:strVal val="#ppt_y"/>
                                          </p:val>
                                        </p:tav>
                                      </p:tavLst>
                                    </p:anim>
                                  </p:childTnLst>
                                </p:cTn>
                              </p:par>
                              <p:par>
                                <p:cTn id="27" presetID="8" presetClass="emph" presetSubtype="0" fill="hold" grpId="2" nodeType="withEffect">
                                  <p:stCondLst>
                                    <p:cond delay="200"/>
                                  </p:stCondLst>
                                  <p:childTnLst>
                                    <p:animRot by="21600000">
                                      <p:cBhvr>
                                        <p:cTn id="28" dur="2000" fill="hold"/>
                                        <p:tgtEl>
                                          <p:spTgt spid="8"/>
                                        </p:tgtEl>
                                        <p:attrNameLst>
                                          <p:attrName>r</p:attrName>
                                        </p:attrNameLst>
                                      </p:cBhvr>
                                    </p:animRot>
                                  </p:childTnLst>
                                </p:cTn>
                              </p:par>
                              <p:par>
                                <p:cTn id="29" presetID="23" presetClass="entr" presetSubtype="528" fill="hold" grpId="1" nodeType="withEffect">
                                  <p:stCondLst>
                                    <p:cond delay="300"/>
                                  </p:stCondLst>
                                  <p:childTnLst>
                                    <p:set>
                                      <p:cBhvr>
                                        <p:cTn id="30" dur="1" fill="hold">
                                          <p:stCondLst>
                                            <p:cond delay="0"/>
                                          </p:stCondLst>
                                        </p:cTn>
                                        <p:tgtEl>
                                          <p:spTgt spid="9"/>
                                        </p:tgtEl>
                                        <p:attrNameLst>
                                          <p:attrName>style.visibility</p:attrName>
                                        </p:attrNameLst>
                                      </p:cBhvr>
                                      <p:to>
                                        <p:strVal val="visible"/>
                                      </p:to>
                                    </p:set>
                                    <p:anim calcmode="lin" valueType="num">
                                      <p:cBhvr>
                                        <p:cTn id="31" dur="2000" fill="hold"/>
                                        <p:tgtEl>
                                          <p:spTgt spid="9"/>
                                        </p:tgtEl>
                                        <p:attrNameLst>
                                          <p:attrName>ppt_w</p:attrName>
                                        </p:attrNameLst>
                                      </p:cBhvr>
                                      <p:tavLst>
                                        <p:tav tm="0">
                                          <p:val>
                                            <p:fltVal val="0"/>
                                          </p:val>
                                        </p:tav>
                                        <p:tav tm="100000">
                                          <p:val>
                                            <p:strVal val="#ppt_w"/>
                                          </p:val>
                                        </p:tav>
                                      </p:tavLst>
                                    </p:anim>
                                    <p:anim calcmode="lin" valueType="num">
                                      <p:cBhvr>
                                        <p:cTn id="32" dur="2000" fill="hold"/>
                                        <p:tgtEl>
                                          <p:spTgt spid="9"/>
                                        </p:tgtEl>
                                        <p:attrNameLst>
                                          <p:attrName>ppt_h</p:attrName>
                                        </p:attrNameLst>
                                      </p:cBhvr>
                                      <p:tavLst>
                                        <p:tav tm="0">
                                          <p:val>
                                            <p:fltVal val="0"/>
                                          </p:val>
                                        </p:tav>
                                        <p:tav tm="100000">
                                          <p:val>
                                            <p:strVal val="#ppt_h"/>
                                          </p:val>
                                        </p:tav>
                                      </p:tavLst>
                                    </p:anim>
                                    <p:anim calcmode="lin" valueType="num">
                                      <p:cBhvr>
                                        <p:cTn id="33" dur="2000" fill="hold"/>
                                        <p:tgtEl>
                                          <p:spTgt spid="9"/>
                                        </p:tgtEl>
                                        <p:attrNameLst>
                                          <p:attrName>ppt_x</p:attrName>
                                        </p:attrNameLst>
                                      </p:cBhvr>
                                      <p:tavLst>
                                        <p:tav tm="0">
                                          <p:val>
                                            <p:fltVal val="0.5"/>
                                          </p:val>
                                        </p:tav>
                                        <p:tav tm="100000">
                                          <p:val>
                                            <p:strVal val="#ppt_x"/>
                                          </p:val>
                                        </p:tav>
                                      </p:tavLst>
                                    </p:anim>
                                    <p:anim calcmode="lin" valueType="num">
                                      <p:cBhvr>
                                        <p:cTn id="34" dur="2000" fill="hold"/>
                                        <p:tgtEl>
                                          <p:spTgt spid="9"/>
                                        </p:tgtEl>
                                        <p:attrNameLst>
                                          <p:attrName>ppt_y</p:attrName>
                                        </p:attrNameLst>
                                      </p:cBhvr>
                                      <p:tavLst>
                                        <p:tav tm="0">
                                          <p:val>
                                            <p:fltVal val="0.5"/>
                                          </p:val>
                                        </p:tav>
                                        <p:tav tm="100000">
                                          <p:val>
                                            <p:strVal val="#ppt_y"/>
                                          </p:val>
                                        </p:tav>
                                      </p:tavLst>
                                    </p:anim>
                                  </p:childTnLst>
                                </p:cTn>
                              </p:par>
                              <p:par>
                                <p:cTn id="35" presetID="8" presetClass="emph" presetSubtype="0" fill="hold" grpId="2" nodeType="withEffect">
                                  <p:stCondLst>
                                    <p:cond delay="300"/>
                                  </p:stCondLst>
                                  <p:childTnLst>
                                    <p:animRot by="21600000">
                                      <p:cBhvr>
                                        <p:cTn id="36" dur="2000" fill="hold"/>
                                        <p:tgtEl>
                                          <p:spTgt spid="9"/>
                                        </p:tgtEl>
                                        <p:attrNameLst>
                                          <p:attrName>r</p:attrName>
                                        </p:attrNameLst>
                                      </p:cBhvr>
                                    </p:animRot>
                                  </p:childTnLst>
                                </p:cTn>
                              </p:par>
                              <p:par>
                                <p:cTn id="37" presetID="23" presetClass="entr" presetSubtype="528" fill="hold" grpId="1" nodeType="withEffect">
                                  <p:stCondLst>
                                    <p:cond delay="400"/>
                                  </p:stCondLst>
                                  <p:childTnLst>
                                    <p:set>
                                      <p:cBhvr>
                                        <p:cTn id="38" dur="1" fill="hold">
                                          <p:stCondLst>
                                            <p:cond delay="0"/>
                                          </p:stCondLst>
                                        </p:cTn>
                                        <p:tgtEl>
                                          <p:spTgt spid="10"/>
                                        </p:tgtEl>
                                        <p:attrNameLst>
                                          <p:attrName>style.visibility</p:attrName>
                                        </p:attrNameLst>
                                      </p:cBhvr>
                                      <p:to>
                                        <p:strVal val="visible"/>
                                      </p:to>
                                    </p:set>
                                    <p:anim calcmode="lin" valueType="num">
                                      <p:cBhvr>
                                        <p:cTn id="39" dur="2000" fill="hold"/>
                                        <p:tgtEl>
                                          <p:spTgt spid="10"/>
                                        </p:tgtEl>
                                        <p:attrNameLst>
                                          <p:attrName>ppt_w</p:attrName>
                                        </p:attrNameLst>
                                      </p:cBhvr>
                                      <p:tavLst>
                                        <p:tav tm="0">
                                          <p:val>
                                            <p:fltVal val="0"/>
                                          </p:val>
                                        </p:tav>
                                        <p:tav tm="100000">
                                          <p:val>
                                            <p:strVal val="#ppt_w"/>
                                          </p:val>
                                        </p:tav>
                                      </p:tavLst>
                                    </p:anim>
                                    <p:anim calcmode="lin" valueType="num">
                                      <p:cBhvr>
                                        <p:cTn id="40" dur="2000" fill="hold"/>
                                        <p:tgtEl>
                                          <p:spTgt spid="10"/>
                                        </p:tgtEl>
                                        <p:attrNameLst>
                                          <p:attrName>ppt_h</p:attrName>
                                        </p:attrNameLst>
                                      </p:cBhvr>
                                      <p:tavLst>
                                        <p:tav tm="0">
                                          <p:val>
                                            <p:fltVal val="0"/>
                                          </p:val>
                                        </p:tav>
                                        <p:tav tm="100000">
                                          <p:val>
                                            <p:strVal val="#ppt_h"/>
                                          </p:val>
                                        </p:tav>
                                      </p:tavLst>
                                    </p:anim>
                                    <p:anim calcmode="lin" valueType="num">
                                      <p:cBhvr>
                                        <p:cTn id="41" dur="2000" fill="hold"/>
                                        <p:tgtEl>
                                          <p:spTgt spid="10"/>
                                        </p:tgtEl>
                                        <p:attrNameLst>
                                          <p:attrName>ppt_x</p:attrName>
                                        </p:attrNameLst>
                                      </p:cBhvr>
                                      <p:tavLst>
                                        <p:tav tm="0">
                                          <p:val>
                                            <p:fltVal val="0.5"/>
                                          </p:val>
                                        </p:tav>
                                        <p:tav tm="100000">
                                          <p:val>
                                            <p:strVal val="#ppt_x"/>
                                          </p:val>
                                        </p:tav>
                                      </p:tavLst>
                                    </p:anim>
                                    <p:anim calcmode="lin" valueType="num">
                                      <p:cBhvr>
                                        <p:cTn id="42" dur="2000" fill="hold"/>
                                        <p:tgtEl>
                                          <p:spTgt spid="10"/>
                                        </p:tgtEl>
                                        <p:attrNameLst>
                                          <p:attrName>ppt_y</p:attrName>
                                        </p:attrNameLst>
                                      </p:cBhvr>
                                      <p:tavLst>
                                        <p:tav tm="0">
                                          <p:val>
                                            <p:fltVal val="0.5"/>
                                          </p:val>
                                        </p:tav>
                                        <p:tav tm="100000">
                                          <p:val>
                                            <p:strVal val="#ppt_y"/>
                                          </p:val>
                                        </p:tav>
                                      </p:tavLst>
                                    </p:anim>
                                  </p:childTnLst>
                                </p:cTn>
                              </p:par>
                              <p:par>
                                <p:cTn id="43" presetID="8" presetClass="emph" presetSubtype="0" fill="hold" grpId="2" nodeType="withEffect">
                                  <p:stCondLst>
                                    <p:cond delay="400"/>
                                  </p:stCondLst>
                                  <p:childTnLst>
                                    <p:animRot by="21600000">
                                      <p:cBhvr>
                                        <p:cTn id="44" dur="2000" fill="hold"/>
                                        <p:tgtEl>
                                          <p:spTgt spid="10"/>
                                        </p:tgtEl>
                                        <p:attrNameLst>
                                          <p:attrName>r</p:attrName>
                                        </p:attrNameLst>
                                      </p:cBhvr>
                                    </p:animRot>
                                  </p:childTnLst>
                                </p:cTn>
                              </p:par>
                              <p:par>
                                <p:cTn id="45" presetID="23" presetClass="entr" presetSubtype="528" fill="hold" grpId="1" nodeType="withEffect">
                                  <p:stCondLst>
                                    <p:cond delay="500"/>
                                  </p:stCondLst>
                                  <p:childTnLst>
                                    <p:set>
                                      <p:cBhvr>
                                        <p:cTn id="46" dur="1" fill="hold">
                                          <p:stCondLst>
                                            <p:cond delay="0"/>
                                          </p:stCondLst>
                                        </p:cTn>
                                        <p:tgtEl>
                                          <p:spTgt spid="11"/>
                                        </p:tgtEl>
                                        <p:attrNameLst>
                                          <p:attrName>style.visibility</p:attrName>
                                        </p:attrNameLst>
                                      </p:cBhvr>
                                      <p:to>
                                        <p:strVal val="visible"/>
                                      </p:to>
                                    </p:set>
                                    <p:anim calcmode="lin" valueType="num">
                                      <p:cBhvr>
                                        <p:cTn id="47" dur="2000" fill="hold"/>
                                        <p:tgtEl>
                                          <p:spTgt spid="11"/>
                                        </p:tgtEl>
                                        <p:attrNameLst>
                                          <p:attrName>ppt_w</p:attrName>
                                        </p:attrNameLst>
                                      </p:cBhvr>
                                      <p:tavLst>
                                        <p:tav tm="0">
                                          <p:val>
                                            <p:fltVal val="0"/>
                                          </p:val>
                                        </p:tav>
                                        <p:tav tm="100000">
                                          <p:val>
                                            <p:strVal val="#ppt_w"/>
                                          </p:val>
                                        </p:tav>
                                      </p:tavLst>
                                    </p:anim>
                                    <p:anim calcmode="lin" valueType="num">
                                      <p:cBhvr>
                                        <p:cTn id="48" dur="2000" fill="hold"/>
                                        <p:tgtEl>
                                          <p:spTgt spid="11"/>
                                        </p:tgtEl>
                                        <p:attrNameLst>
                                          <p:attrName>ppt_h</p:attrName>
                                        </p:attrNameLst>
                                      </p:cBhvr>
                                      <p:tavLst>
                                        <p:tav tm="0">
                                          <p:val>
                                            <p:fltVal val="0"/>
                                          </p:val>
                                        </p:tav>
                                        <p:tav tm="100000">
                                          <p:val>
                                            <p:strVal val="#ppt_h"/>
                                          </p:val>
                                        </p:tav>
                                      </p:tavLst>
                                    </p:anim>
                                    <p:anim calcmode="lin" valueType="num">
                                      <p:cBhvr>
                                        <p:cTn id="49" dur="2000" fill="hold"/>
                                        <p:tgtEl>
                                          <p:spTgt spid="11"/>
                                        </p:tgtEl>
                                        <p:attrNameLst>
                                          <p:attrName>ppt_x</p:attrName>
                                        </p:attrNameLst>
                                      </p:cBhvr>
                                      <p:tavLst>
                                        <p:tav tm="0">
                                          <p:val>
                                            <p:fltVal val="0.5"/>
                                          </p:val>
                                        </p:tav>
                                        <p:tav tm="100000">
                                          <p:val>
                                            <p:strVal val="#ppt_x"/>
                                          </p:val>
                                        </p:tav>
                                      </p:tavLst>
                                    </p:anim>
                                    <p:anim calcmode="lin" valueType="num">
                                      <p:cBhvr>
                                        <p:cTn id="50" dur="2000" fill="hold"/>
                                        <p:tgtEl>
                                          <p:spTgt spid="11"/>
                                        </p:tgtEl>
                                        <p:attrNameLst>
                                          <p:attrName>ppt_y</p:attrName>
                                        </p:attrNameLst>
                                      </p:cBhvr>
                                      <p:tavLst>
                                        <p:tav tm="0">
                                          <p:val>
                                            <p:fltVal val="0.5"/>
                                          </p:val>
                                        </p:tav>
                                        <p:tav tm="100000">
                                          <p:val>
                                            <p:strVal val="#ppt_y"/>
                                          </p:val>
                                        </p:tav>
                                      </p:tavLst>
                                    </p:anim>
                                  </p:childTnLst>
                                </p:cTn>
                              </p:par>
                              <p:par>
                                <p:cTn id="51" presetID="8" presetClass="emph" presetSubtype="0" fill="hold" grpId="2" nodeType="withEffect">
                                  <p:stCondLst>
                                    <p:cond delay="500"/>
                                  </p:stCondLst>
                                  <p:childTnLst>
                                    <p:animRot by="21600000">
                                      <p:cBhvr>
                                        <p:cTn id="52" dur="2000" fill="hold"/>
                                        <p:tgtEl>
                                          <p:spTgt spid="11"/>
                                        </p:tgtEl>
                                        <p:attrNameLst>
                                          <p:attrName>r</p:attrName>
                                        </p:attrNameLst>
                                      </p:cBhvr>
                                    </p:animRot>
                                  </p:childTnLst>
                                </p:cTn>
                              </p:par>
                              <p:par>
                                <p:cTn id="53" presetID="23" presetClass="entr" presetSubtype="528" fill="hold" grpId="1" nodeType="withEffect">
                                  <p:stCondLst>
                                    <p:cond delay="700"/>
                                  </p:stCondLst>
                                  <p:childTnLst>
                                    <p:set>
                                      <p:cBhvr>
                                        <p:cTn id="54" dur="1" fill="hold">
                                          <p:stCondLst>
                                            <p:cond delay="0"/>
                                          </p:stCondLst>
                                        </p:cTn>
                                        <p:tgtEl>
                                          <p:spTgt spid="12"/>
                                        </p:tgtEl>
                                        <p:attrNameLst>
                                          <p:attrName>style.visibility</p:attrName>
                                        </p:attrNameLst>
                                      </p:cBhvr>
                                      <p:to>
                                        <p:strVal val="visible"/>
                                      </p:to>
                                    </p:set>
                                    <p:anim calcmode="lin" valueType="num">
                                      <p:cBhvr>
                                        <p:cTn id="55" dur="2000" fill="hold"/>
                                        <p:tgtEl>
                                          <p:spTgt spid="12"/>
                                        </p:tgtEl>
                                        <p:attrNameLst>
                                          <p:attrName>ppt_w</p:attrName>
                                        </p:attrNameLst>
                                      </p:cBhvr>
                                      <p:tavLst>
                                        <p:tav tm="0">
                                          <p:val>
                                            <p:fltVal val="0"/>
                                          </p:val>
                                        </p:tav>
                                        <p:tav tm="100000">
                                          <p:val>
                                            <p:strVal val="#ppt_w"/>
                                          </p:val>
                                        </p:tav>
                                      </p:tavLst>
                                    </p:anim>
                                    <p:anim calcmode="lin" valueType="num">
                                      <p:cBhvr>
                                        <p:cTn id="56" dur="2000" fill="hold"/>
                                        <p:tgtEl>
                                          <p:spTgt spid="12"/>
                                        </p:tgtEl>
                                        <p:attrNameLst>
                                          <p:attrName>ppt_h</p:attrName>
                                        </p:attrNameLst>
                                      </p:cBhvr>
                                      <p:tavLst>
                                        <p:tav tm="0">
                                          <p:val>
                                            <p:fltVal val="0"/>
                                          </p:val>
                                        </p:tav>
                                        <p:tav tm="100000">
                                          <p:val>
                                            <p:strVal val="#ppt_h"/>
                                          </p:val>
                                        </p:tav>
                                      </p:tavLst>
                                    </p:anim>
                                    <p:anim calcmode="lin" valueType="num">
                                      <p:cBhvr>
                                        <p:cTn id="57" dur="2000" fill="hold"/>
                                        <p:tgtEl>
                                          <p:spTgt spid="12"/>
                                        </p:tgtEl>
                                        <p:attrNameLst>
                                          <p:attrName>ppt_x</p:attrName>
                                        </p:attrNameLst>
                                      </p:cBhvr>
                                      <p:tavLst>
                                        <p:tav tm="0">
                                          <p:val>
                                            <p:fltVal val="0.5"/>
                                          </p:val>
                                        </p:tav>
                                        <p:tav tm="100000">
                                          <p:val>
                                            <p:strVal val="#ppt_x"/>
                                          </p:val>
                                        </p:tav>
                                      </p:tavLst>
                                    </p:anim>
                                    <p:anim calcmode="lin" valueType="num">
                                      <p:cBhvr>
                                        <p:cTn id="58" dur="2000" fill="hold"/>
                                        <p:tgtEl>
                                          <p:spTgt spid="12"/>
                                        </p:tgtEl>
                                        <p:attrNameLst>
                                          <p:attrName>ppt_y</p:attrName>
                                        </p:attrNameLst>
                                      </p:cBhvr>
                                      <p:tavLst>
                                        <p:tav tm="0">
                                          <p:val>
                                            <p:fltVal val="0.5"/>
                                          </p:val>
                                        </p:tav>
                                        <p:tav tm="100000">
                                          <p:val>
                                            <p:strVal val="#ppt_y"/>
                                          </p:val>
                                        </p:tav>
                                      </p:tavLst>
                                    </p:anim>
                                  </p:childTnLst>
                                </p:cTn>
                              </p:par>
                              <p:par>
                                <p:cTn id="59" presetID="8" presetClass="emph" presetSubtype="0" fill="hold" grpId="2" nodeType="withEffect">
                                  <p:stCondLst>
                                    <p:cond delay="700"/>
                                  </p:stCondLst>
                                  <p:childTnLst>
                                    <p:animRot by="21600000">
                                      <p:cBhvr>
                                        <p:cTn id="60" dur="2000" fill="hold"/>
                                        <p:tgtEl>
                                          <p:spTgt spid="12"/>
                                        </p:tgtEl>
                                        <p:attrNameLst>
                                          <p:attrName>r</p:attrName>
                                        </p:attrNameLst>
                                      </p:cBhvr>
                                    </p:animRot>
                                  </p:childTnLst>
                                </p:cTn>
                              </p:par>
                              <p:par>
                                <p:cTn id="61" presetID="23" presetClass="entr" presetSubtype="528" fill="hold" grpId="1" nodeType="withEffect">
                                  <p:stCondLst>
                                    <p:cond delay="800"/>
                                  </p:stCondLst>
                                  <p:childTnLst>
                                    <p:set>
                                      <p:cBhvr>
                                        <p:cTn id="62" dur="1" fill="hold">
                                          <p:stCondLst>
                                            <p:cond delay="0"/>
                                          </p:stCondLst>
                                        </p:cTn>
                                        <p:tgtEl>
                                          <p:spTgt spid="13"/>
                                        </p:tgtEl>
                                        <p:attrNameLst>
                                          <p:attrName>style.visibility</p:attrName>
                                        </p:attrNameLst>
                                      </p:cBhvr>
                                      <p:to>
                                        <p:strVal val="visible"/>
                                      </p:to>
                                    </p:set>
                                    <p:anim calcmode="lin" valueType="num">
                                      <p:cBhvr>
                                        <p:cTn id="63" dur="2000" fill="hold"/>
                                        <p:tgtEl>
                                          <p:spTgt spid="13"/>
                                        </p:tgtEl>
                                        <p:attrNameLst>
                                          <p:attrName>ppt_w</p:attrName>
                                        </p:attrNameLst>
                                      </p:cBhvr>
                                      <p:tavLst>
                                        <p:tav tm="0">
                                          <p:val>
                                            <p:fltVal val="0"/>
                                          </p:val>
                                        </p:tav>
                                        <p:tav tm="100000">
                                          <p:val>
                                            <p:strVal val="#ppt_w"/>
                                          </p:val>
                                        </p:tav>
                                      </p:tavLst>
                                    </p:anim>
                                    <p:anim calcmode="lin" valueType="num">
                                      <p:cBhvr>
                                        <p:cTn id="64" dur="2000" fill="hold"/>
                                        <p:tgtEl>
                                          <p:spTgt spid="13"/>
                                        </p:tgtEl>
                                        <p:attrNameLst>
                                          <p:attrName>ppt_h</p:attrName>
                                        </p:attrNameLst>
                                      </p:cBhvr>
                                      <p:tavLst>
                                        <p:tav tm="0">
                                          <p:val>
                                            <p:fltVal val="0"/>
                                          </p:val>
                                        </p:tav>
                                        <p:tav tm="100000">
                                          <p:val>
                                            <p:strVal val="#ppt_h"/>
                                          </p:val>
                                        </p:tav>
                                      </p:tavLst>
                                    </p:anim>
                                    <p:anim calcmode="lin" valueType="num">
                                      <p:cBhvr>
                                        <p:cTn id="65" dur="2000" fill="hold"/>
                                        <p:tgtEl>
                                          <p:spTgt spid="13"/>
                                        </p:tgtEl>
                                        <p:attrNameLst>
                                          <p:attrName>ppt_x</p:attrName>
                                        </p:attrNameLst>
                                      </p:cBhvr>
                                      <p:tavLst>
                                        <p:tav tm="0">
                                          <p:val>
                                            <p:fltVal val="0.5"/>
                                          </p:val>
                                        </p:tav>
                                        <p:tav tm="100000">
                                          <p:val>
                                            <p:strVal val="#ppt_x"/>
                                          </p:val>
                                        </p:tav>
                                      </p:tavLst>
                                    </p:anim>
                                    <p:anim calcmode="lin" valueType="num">
                                      <p:cBhvr>
                                        <p:cTn id="66" dur="2000" fill="hold"/>
                                        <p:tgtEl>
                                          <p:spTgt spid="13"/>
                                        </p:tgtEl>
                                        <p:attrNameLst>
                                          <p:attrName>ppt_y</p:attrName>
                                        </p:attrNameLst>
                                      </p:cBhvr>
                                      <p:tavLst>
                                        <p:tav tm="0">
                                          <p:val>
                                            <p:fltVal val="0.5"/>
                                          </p:val>
                                        </p:tav>
                                        <p:tav tm="100000">
                                          <p:val>
                                            <p:strVal val="#ppt_y"/>
                                          </p:val>
                                        </p:tav>
                                      </p:tavLst>
                                    </p:anim>
                                  </p:childTnLst>
                                </p:cTn>
                              </p:par>
                              <p:par>
                                <p:cTn id="67" presetID="8" presetClass="emph" presetSubtype="0" fill="hold" grpId="2" nodeType="withEffect">
                                  <p:stCondLst>
                                    <p:cond delay="800"/>
                                  </p:stCondLst>
                                  <p:childTnLst>
                                    <p:animRot by="21600000">
                                      <p:cBhvr>
                                        <p:cTn id="68" dur="2000" fill="hold"/>
                                        <p:tgtEl>
                                          <p:spTgt spid="13"/>
                                        </p:tgtEl>
                                        <p:attrNameLst>
                                          <p:attrName>r</p:attrName>
                                        </p:attrNameLst>
                                      </p:cBhvr>
                                    </p:animRot>
                                  </p:childTnLst>
                                </p:cTn>
                              </p:par>
                            </p:childTnLst>
                          </p:cTn>
                        </p:par>
                        <p:par>
                          <p:cTn id="69" fill="hold" nodeType="afterGroup">
                            <p:stCondLst>
                              <p:cond delay="2800"/>
                            </p:stCondLst>
                            <p:childTnLst>
                              <p:par>
                                <p:cTn id="70" presetID="35" presetClass="exit" presetSubtype="0" fill="hold" grpId="0" nodeType="afterEffect">
                                  <p:stCondLst>
                                    <p:cond delay="0"/>
                                  </p:stCondLst>
                                  <p:childTnLst>
                                    <p:animEffect transition="out" filter="fade">
                                      <p:cBhvr>
                                        <p:cTn id="71" dur="3000"/>
                                        <p:tgtEl>
                                          <p:spTgt spid="6"/>
                                        </p:tgtEl>
                                      </p:cBhvr>
                                    </p:animEffect>
                                    <p:anim calcmode="lin" valueType="num">
                                      <p:cBhvr>
                                        <p:cTn id="72" dur="3000"/>
                                        <p:tgtEl>
                                          <p:spTgt spid="6"/>
                                        </p:tgtEl>
                                        <p:attrNameLst>
                                          <p:attrName>style.rotation</p:attrName>
                                        </p:attrNameLst>
                                      </p:cBhvr>
                                      <p:tavLst>
                                        <p:tav tm="0">
                                          <p:val>
                                            <p:fltVal val="0"/>
                                          </p:val>
                                        </p:tav>
                                        <p:tav tm="100000">
                                          <p:val>
                                            <p:fltVal val="720"/>
                                          </p:val>
                                        </p:tav>
                                      </p:tavLst>
                                    </p:anim>
                                    <p:anim calcmode="lin" valueType="num">
                                      <p:cBhvr>
                                        <p:cTn id="73" dur="3000"/>
                                        <p:tgtEl>
                                          <p:spTgt spid="6"/>
                                        </p:tgtEl>
                                        <p:attrNameLst>
                                          <p:attrName>ppt_h</p:attrName>
                                        </p:attrNameLst>
                                      </p:cBhvr>
                                      <p:tavLst>
                                        <p:tav tm="0">
                                          <p:val>
                                            <p:strVal val="ppt_h"/>
                                          </p:val>
                                        </p:tav>
                                        <p:tav tm="100000">
                                          <p:val>
                                            <p:fltVal val="0"/>
                                          </p:val>
                                        </p:tav>
                                      </p:tavLst>
                                    </p:anim>
                                    <p:anim calcmode="lin" valueType="num">
                                      <p:cBhvr>
                                        <p:cTn id="74" dur="3000"/>
                                        <p:tgtEl>
                                          <p:spTgt spid="6"/>
                                        </p:tgtEl>
                                        <p:attrNameLst>
                                          <p:attrName>ppt_w</p:attrName>
                                        </p:attrNameLst>
                                      </p:cBhvr>
                                      <p:tavLst>
                                        <p:tav tm="0">
                                          <p:val>
                                            <p:strVal val="ppt_w"/>
                                          </p:val>
                                        </p:tav>
                                        <p:tav tm="100000">
                                          <p:val>
                                            <p:fltVal val="0"/>
                                          </p:val>
                                        </p:tav>
                                      </p:tavLst>
                                    </p:anim>
                                    <p:set>
                                      <p:cBhvr>
                                        <p:cTn id="75" dur="1" fill="hold">
                                          <p:stCondLst>
                                            <p:cond delay="2999"/>
                                          </p:stCondLst>
                                        </p:cTn>
                                        <p:tgtEl>
                                          <p:spTgt spid="6"/>
                                        </p:tgtEl>
                                        <p:attrNameLst>
                                          <p:attrName>style.visibility</p:attrName>
                                        </p:attrNameLst>
                                      </p:cBhvr>
                                      <p:to>
                                        <p:strVal val="hidden"/>
                                      </p:to>
                                    </p:set>
                                  </p:childTnLst>
                                </p:cTn>
                              </p:par>
                              <p:par>
                                <p:cTn id="76" presetID="50" presetClass="exit" presetSubtype="0" repeatCount="indefinite" accel="100000" fill="hold" nodeType="withEffect">
                                  <p:stCondLst>
                                    <p:cond delay="0"/>
                                  </p:stCondLst>
                                  <p:childTnLst>
                                    <p:anim calcmode="lin" valueType="num">
                                      <p:cBhvr>
                                        <p:cTn id="77" dur="3000"/>
                                        <p:tgtEl>
                                          <p:spTgt spid="6"/>
                                        </p:tgtEl>
                                        <p:attrNameLst>
                                          <p:attrName>ppt_w</p:attrName>
                                        </p:attrNameLst>
                                      </p:cBhvr>
                                      <p:tavLst>
                                        <p:tav tm="0">
                                          <p:val>
                                            <p:strVal val="ppt_w"/>
                                          </p:val>
                                        </p:tav>
                                        <p:tav tm="100000">
                                          <p:val>
                                            <p:strVal val="ppt_w+.3"/>
                                          </p:val>
                                        </p:tav>
                                      </p:tavLst>
                                    </p:anim>
                                    <p:anim calcmode="lin" valueType="num">
                                      <p:cBhvr>
                                        <p:cTn id="78" dur="3000"/>
                                        <p:tgtEl>
                                          <p:spTgt spid="6"/>
                                        </p:tgtEl>
                                        <p:attrNameLst>
                                          <p:attrName>ppt_h</p:attrName>
                                        </p:attrNameLst>
                                      </p:cBhvr>
                                      <p:tavLst>
                                        <p:tav tm="0">
                                          <p:val>
                                            <p:strVal val="ppt_h"/>
                                          </p:val>
                                        </p:tav>
                                        <p:tav tm="100000">
                                          <p:val>
                                            <p:strVal val="ppt_h"/>
                                          </p:val>
                                        </p:tav>
                                      </p:tavLst>
                                    </p:anim>
                                    <p:animEffect transition="out" filter="fade">
                                      <p:cBhvr>
                                        <p:cTn id="79" dur="3000"/>
                                        <p:tgtEl>
                                          <p:spTgt spid="6"/>
                                        </p:tgtEl>
                                      </p:cBhvr>
                                    </p:animEffect>
                                    <p:set>
                                      <p:cBhvr>
                                        <p:cTn id="80" dur="1" fill="hold">
                                          <p:stCondLst>
                                            <p:cond delay="2999"/>
                                          </p:stCondLst>
                                        </p:cTn>
                                        <p:tgtEl>
                                          <p:spTgt spid="6"/>
                                        </p:tgtEl>
                                        <p:attrNameLst>
                                          <p:attrName>style.visibility</p:attrName>
                                        </p:attrNameLst>
                                      </p:cBhvr>
                                      <p:to>
                                        <p:strVal val="hidden"/>
                                      </p:to>
                                    </p:set>
                                  </p:childTnLst>
                                </p:cTn>
                              </p:par>
                              <p:par>
                                <p:cTn id="81" presetID="35" presetClass="exit" presetSubtype="0" fill="hold" grpId="0" nodeType="withEffect">
                                  <p:stCondLst>
                                    <p:cond delay="100"/>
                                  </p:stCondLst>
                                  <p:childTnLst>
                                    <p:animEffect transition="out" filter="fade">
                                      <p:cBhvr>
                                        <p:cTn id="82" dur="3000"/>
                                        <p:tgtEl>
                                          <p:spTgt spid="7"/>
                                        </p:tgtEl>
                                      </p:cBhvr>
                                    </p:animEffect>
                                    <p:anim calcmode="lin" valueType="num">
                                      <p:cBhvr>
                                        <p:cTn id="83" dur="3000"/>
                                        <p:tgtEl>
                                          <p:spTgt spid="7"/>
                                        </p:tgtEl>
                                        <p:attrNameLst>
                                          <p:attrName>style.rotation</p:attrName>
                                        </p:attrNameLst>
                                      </p:cBhvr>
                                      <p:tavLst>
                                        <p:tav tm="0">
                                          <p:val>
                                            <p:fltVal val="0"/>
                                          </p:val>
                                        </p:tav>
                                        <p:tav tm="100000">
                                          <p:val>
                                            <p:fltVal val="720"/>
                                          </p:val>
                                        </p:tav>
                                      </p:tavLst>
                                    </p:anim>
                                    <p:anim calcmode="lin" valueType="num">
                                      <p:cBhvr>
                                        <p:cTn id="84" dur="3000"/>
                                        <p:tgtEl>
                                          <p:spTgt spid="7"/>
                                        </p:tgtEl>
                                        <p:attrNameLst>
                                          <p:attrName>ppt_h</p:attrName>
                                        </p:attrNameLst>
                                      </p:cBhvr>
                                      <p:tavLst>
                                        <p:tav tm="0">
                                          <p:val>
                                            <p:strVal val="ppt_h"/>
                                          </p:val>
                                        </p:tav>
                                        <p:tav tm="100000">
                                          <p:val>
                                            <p:fltVal val="0"/>
                                          </p:val>
                                        </p:tav>
                                      </p:tavLst>
                                    </p:anim>
                                    <p:anim calcmode="lin" valueType="num">
                                      <p:cBhvr>
                                        <p:cTn id="85" dur="3000"/>
                                        <p:tgtEl>
                                          <p:spTgt spid="7"/>
                                        </p:tgtEl>
                                        <p:attrNameLst>
                                          <p:attrName>ppt_w</p:attrName>
                                        </p:attrNameLst>
                                      </p:cBhvr>
                                      <p:tavLst>
                                        <p:tav tm="0">
                                          <p:val>
                                            <p:strVal val="ppt_w"/>
                                          </p:val>
                                        </p:tav>
                                        <p:tav tm="100000">
                                          <p:val>
                                            <p:fltVal val="0"/>
                                          </p:val>
                                        </p:tav>
                                      </p:tavLst>
                                    </p:anim>
                                    <p:set>
                                      <p:cBhvr>
                                        <p:cTn id="86" dur="1" fill="hold">
                                          <p:stCondLst>
                                            <p:cond delay="2999"/>
                                          </p:stCondLst>
                                        </p:cTn>
                                        <p:tgtEl>
                                          <p:spTgt spid="7"/>
                                        </p:tgtEl>
                                        <p:attrNameLst>
                                          <p:attrName>style.visibility</p:attrName>
                                        </p:attrNameLst>
                                      </p:cBhvr>
                                      <p:to>
                                        <p:strVal val="hidden"/>
                                      </p:to>
                                    </p:set>
                                  </p:childTnLst>
                                </p:cTn>
                              </p:par>
                              <p:par>
                                <p:cTn id="87" presetID="50" presetClass="exit" presetSubtype="0" repeatCount="indefinite" accel="100000" fill="hold" nodeType="withEffect">
                                  <p:stCondLst>
                                    <p:cond delay="100"/>
                                  </p:stCondLst>
                                  <p:childTnLst>
                                    <p:anim calcmode="lin" valueType="num">
                                      <p:cBhvr>
                                        <p:cTn id="88" dur="3000"/>
                                        <p:tgtEl>
                                          <p:spTgt spid="7"/>
                                        </p:tgtEl>
                                        <p:attrNameLst>
                                          <p:attrName>ppt_w</p:attrName>
                                        </p:attrNameLst>
                                      </p:cBhvr>
                                      <p:tavLst>
                                        <p:tav tm="0">
                                          <p:val>
                                            <p:strVal val="ppt_w"/>
                                          </p:val>
                                        </p:tav>
                                        <p:tav tm="100000">
                                          <p:val>
                                            <p:strVal val="ppt_w+.3"/>
                                          </p:val>
                                        </p:tav>
                                      </p:tavLst>
                                    </p:anim>
                                    <p:anim calcmode="lin" valueType="num">
                                      <p:cBhvr>
                                        <p:cTn id="89" dur="3000"/>
                                        <p:tgtEl>
                                          <p:spTgt spid="7"/>
                                        </p:tgtEl>
                                        <p:attrNameLst>
                                          <p:attrName>ppt_h</p:attrName>
                                        </p:attrNameLst>
                                      </p:cBhvr>
                                      <p:tavLst>
                                        <p:tav tm="0">
                                          <p:val>
                                            <p:strVal val="ppt_h"/>
                                          </p:val>
                                        </p:tav>
                                        <p:tav tm="100000">
                                          <p:val>
                                            <p:strVal val="ppt_h"/>
                                          </p:val>
                                        </p:tav>
                                      </p:tavLst>
                                    </p:anim>
                                    <p:animEffect transition="out" filter="fade">
                                      <p:cBhvr>
                                        <p:cTn id="90" dur="3000"/>
                                        <p:tgtEl>
                                          <p:spTgt spid="7"/>
                                        </p:tgtEl>
                                      </p:cBhvr>
                                    </p:animEffect>
                                    <p:set>
                                      <p:cBhvr>
                                        <p:cTn id="91" dur="1" fill="hold">
                                          <p:stCondLst>
                                            <p:cond delay="2999"/>
                                          </p:stCondLst>
                                        </p:cTn>
                                        <p:tgtEl>
                                          <p:spTgt spid="7"/>
                                        </p:tgtEl>
                                        <p:attrNameLst>
                                          <p:attrName>style.visibility</p:attrName>
                                        </p:attrNameLst>
                                      </p:cBhvr>
                                      <p:to>
                                        <p:strVal val="hidden"/>
                                      </p:to>
                                    </p:set>
                                  </p:childTnLst>
                                </p:cTn>
                              </p:par>
                              <p:par>
                                <p:cTn id="92" presetID="35" presetClass="exit" presetSubtype="0" fill="hold" grpId="0" nodeType="withEffect">
                                  <p:stCondLst>
                                    <p:cond delay="200"/>
                                  </p:stCondLst>
                                  <p:childTnLst>
                                    <p:animEffect transition="out" filter="fade">
                                      <p:cBhvr>
                                        <p:cTn id="93" dur="3000"/>
                                        <p:tgtEl>
                                          <p:spTgt spid="8"/>
                                        </p:tgtEl>
                                      </p:cBhvr>
                                    </p:animEffect>
                                    <p:anim calcmode="lin" valueType="num">
                                      <p:cBhvr>
                                        <p:cTn id="94" dur="3000"/>
                                        <p:tgtEl>
                                          <p:spTgt spid="8"/>
                                        </p:tgtEl>
                                        <p:attrNameLst>
                                          <p:attrName>style.rotation</p:attrName>
                                        </p:attrNameLst>
                                      </p:cBhvr>
                                      <p:tavLst>
                                        <p:tav tm="0">
                                          <p:val>
                                            <p:fltVal val="0"/>
                                          </p:val>
                                        </p:tav>
                                        <p:tav tm="100000">
                                          <p:val>
                                            <p:fltVal val="720"/>
                                          </p:val>
                                        </p:tav>
                                      </p:tavLst>
                                    </p:anim>
                                    <p:anim calcmode="lin" valueType="num">
                                      <p:cBhvr>
                                        <p:cTn id="95" dur="3000"/>
                                        <p:tgtEl>
                                          <p:spTgt spid="8"/>
                                        </p:tgtEl>
                                        <p:attrNameLst>
                                          <p:attrName>ppt_h</p:attrName>
                                        </p:attrNameLst>
                                      </p:cBhvr>
                                      <p:tavLst>
                                        <p:tav tm="0">
                                          <p:val>
                                            <p:strVal val="ppt_h"/>
                                          </p:val>
                                        </p:tav>
                                        <p:tav tm="100000">
                                          <p:val>
                                            <p:fltVal val="0"/>
                                          </p:val>
                                        </p:tav>
                                      </p:tavLst>
                                    </p:anim>
                                    <p:anim calcmode="lin" valueType="num">
                                      <p:cBhvr>
                                        <p:cTn id="96" dur="3000"/>
                                        <p:tgtEl>
                                          <p:spTgt spid="8"/>
                                        </p:tgtEl>
                                        <p:attrNameLst>
                                          <p:attrName>ppt_w</p:attrName>
                                        </p:attrNameLst>
                                      </p:cBhvr>
                                      <p:tavLst>
                                        <p:tav tm="0">
                                          <p:val>
                                            <p:strVal val="ppt_w"/>
                                          </p:val>
                                        </p:tav>
                                        <p:tav tm="100000">
                                          <p:val>
                                            <p:fltVal val="0"/>
                                          </p:val>
                                        </p:tav>
                                      </p:tavLst>
                                    </p:anim>
                                    <p:set>
                                      <p:cBhvr>
                                        <p:cTn id="97" dur="1" fill="hold">
                                          <p:stCondLst>
                                            <p:cond delay="2999"/>
                                          </p:stCondLst>
                                        </p:cTn>
                                        <p:tgtEl>
                                          <p:spTgt spid="8"/>
                                        </p:tgtEl>
                                        <p:attrNameLst>
                                          <p:attrName>style.visibility</p:attrName>
                                        </p:attrNameLst>
                                      </p:cBhvr>
                                      <p:to>
                                        <p:strVal val="hidden"/>
                                      </p:to>
                                    </p:set>
                                  </p:childTnLst>
                                </p:cTn>
                              </p:par>
                              <p:par>
                                <p:cTn id="98" presetID="50" presetClass="exit" presetSubtype="0" repeatCount="indefinite" accel="100000" fill="hold" nodeType="withEffect">
                                  <p:stCondLst>
                                    <p:cond delay="200"/>
                                  </p:stCondLst>
                                  <p:childTnLst>
                                    <p:anim calcmode="lin" valueType="num">
                                      <p:cBhvr>
                                        <p:cTn id="99" dur="3000"/>
                                        <p:tgtEl>
                                          <p:spTgt spid="8"/>
                                        </p:tgtEl>
                                        <p:attrNameLst>
                                          <p:attrName>ppt_w</p:attrName>
                                        </p:attrNameLst>
                                      </p:cBhvr>
                                      <p:tavLst>
                                        <p:tav tm="0">
                                          <p:val>
                                            <p:strVal val="ppt_w"/>
                                          </p:val>
                                        </p:tav>
                                        <p:tav tm="100000">
                                          <p:val>
                                            <p:strVal val="ppt_w+.3"/>
                                          </p:val>
                                        </p:tav>
                                      </p:tavLst>
                                    </p:anim>
                                    <p:anim calcmode="lin" valueType="num">
                                      <p:cBhvr>
                                        <p:cTn id="100" dur="3000"/>
                                        <p:tgtEl>
                                          <p:spTgt spid="8"/>
                                        </p:tgtEl>
                                        <p:attrNameLst>
                                          <p:attrName>ppt_h</p:attrName>
                                        </p:attrNameLst>
                                      </p:cBhvr>
                                      <p:tavLst>
                                        <p:tav tm="0">
                                          <p:val>
                                            <p:strVal val="ppt_h"/>
                                          </p:val>
                                        </p:tav>
                                        <p:tav tm="100000">
                                          <p:val>
                                            <p:strVal val="ppt_h"/>
                                          </p:val>
                                        </p:tav>
                                      </p:tavLst>
                                    </p:anim>
                                    <p:animEffect transition="out" filter="fade">
                                      <p:cBhvr>
                                        <p:cTn id="101" dur="3000"/>
                                        <p:tgtEl>
                                          <p:spTgt spid="8"/>
                                        </p:tgtEl>
                                      </p:cBhvr>
                                    </p:animEffect>
                                    <p:set>
                                      <p:cBhvr>
                                        <p:cTn id="102" dur="1" fill="hold">
                                          <p:stCondLst>
                                            <p:cond delay="2999"/>
                                          </p:stCondLst>
                                        </p:cTn>
                                        <p:tgtEl>
                                          <p:spTgt spid="8"/>
                                        </p:tgtEl>
                                        <p:attrNameLst>
                                          <p:attrName>style.visibility</p:attrName>
                                        </p:attrNameLst>
                                      </p:cBhvr>
                                      <p:to>
                                        <p:strVal val="hidden"/>
                                      </p:to>
                                    </p:set>
                                  </p:childTnLst>
                                </p:cTn>
                              </p:par>
                              <p:par>
                                <p:cTn id="103" presetID="35" presetClass="exit" presetSubtype="0" fill="hold" grpId="0" nodeType="withEffect">
                                  <p:stCondLst>
                                    <p:cond delay="300"/>
                                  </p:stCondLst>
                                  <p:childTnLst>
                                    <p:animEffect transition="out" filter="fade">
                                      <p:cBhvr>
                                        <p:cTn id="104" dur="3000"/>
                                        <p:tgtEl>
                                          <p:spTgt spid="9"/>
                                        </p:tgtEl>
                                      </p:cBhvr>
                                    </p:animEffect>
                                    <p:anim calcmode="lin" valueType="num">
                                      <p:cBhvr>
                                        <p:cTn id="105" dur="3000"/>
                                        <p:tgtEl>
                                          <p:spTgt spid="9"/>
                                        </p:tgtEl>
                                        <p:attrNameLst>
                                          <p:attrName>style.rotation</p:attrName>
                                        </p:attrNameLst>
                                      </p:cBhvr>
                                      <p:tavLst>
                                        <p:tav tm="0">
                                          <p:val>
                                            <p:fltVal val="0"/>
                                          </p:val>
                                        </p:tav>
                                        <p:tav tm="100000">
                                          <p:val>
                                            <p:fltVal val="720"/>
                                          </p:val>
                                        </p:tav>
                                      </p:tavLst>
                                    </p:anim>
                                    <p:anim calcmode="lin" valueType="num">
                                      <p:cBhvr>
                                        <p:cTn id="106" dur="3000"/>
                                        <p:tgtEl>
                                          <p:spTgt spid="9"/>
                                        </p:tgtEl>
                                        <p:attrNameLst>
                                          <p:attrName>ppt_h</p:attrName>
                                        </p:attrNameLst>
                                      </p:cBhvr>
                                      <p:tavLst>
                                        <p:tav tm="0">
                                          <p:val>
                                            <p:strVal val="ppt_h"/>
                                          </p:val>
                                        </p:tav>
                                        <p:tav tm="100000">
                                          <p:val>
                                            <p:fltVal val="0"/>
                                          </p:val>
                                        </p:tav>
                                      </p:tavLst>
                                    </p:anim>
                                    <p:anim calcmode="lin" valueType="num">
                                      <p:cBhvr>
                                        <p:cTn id="107" dur="3000"/>
                                        <p:tgtEl>
                                          <p:spTgt spid="9"/>
                                        </p:tgtEl>
                                        <p:attrNameLst>
                                          <p:attrName>ppt_w</p:attrName>
                                        </p:attrNameLst>
                                      </p:cBhvr>
                                      <p:tavLst>
                                        <p:tav tm="0">
                                          <p:val>
                                            <p:strVal val="ppt_w"/>
                                          </p:val>
                                        </p:tav>
                                        <p:tav tm="100000">
                                          <p:val>
                                            <p:fltVal val="0"/>
                                          </p:val>
                                        </p:tav>
                                      </p:tavLst>
                                    </p:anim>
                                    <p:set>
                                      <p:cBhvr>
                                        <p:cTn id="108" dur="1" fill="hold">
                                          <p:stCondLst>
                                            <p:cond delay="2999"/>
                                          </p:stCondLst>
                                        </p:cTn>
                                        <p:tgtEl>
                                          <p:spTgt spid="9"/>
                                        </p:tgtEl>
                                        <p:attrNameLst>
                                          <p:attrName>style.visibility</p:attrName>
                                        </p:attrNameLst>
                                      </p:cBhvr>
                                      <p:to>
                                        <p:strVal val="hidden"/>
                                      </p:to>
                                    </p:set>
                                  </p:childTnLst>
                                </p:cTn>
                              </p:par>
                              <p:par>
                                <p:cTn id="109" presetID="50" presetClass="exit" presetSubtype="0" repeatCount="indefinite" accel="100000" fill="hold" nodeType="withEffect">
                                  <p:stCondLst>
                                    <p:cond delay="300"/>
                                  </p:stCondLst>
                                  <p:childTnLst>
                                    <p:anim calcmode="lin" valueType="num">
                                      <p:cBhvr>
                                        <p:cTn id="110" dur="3000"/>
                                        <p:tgtEl>
                                          <p:spTgt spid="9"/>
                                        </p:tgtEl>
                                        <p:attrNameLst>
                                          <p:attrName>ppt_w</p:attrName>
                                        </p:attrNameLst>
                                      </p:cBhvr>
                                      <p:tavLst>
                                        <p:tav tm="0">
                                          <p:val>
                                            <p:strVal val="ppt_w"/>
                                          </p:val>
                                        </p:tav>
                                        <p:tav tm="100000">
                                          <p:val>
                                            <p:strVal val="ppt_w+.3"/>
                                          </p:val>
                                        </p:tav>
                                      </p:tavLst>
                                    </p:anim>
                                    <p:anim calcmode="lin" valueType="num">
                                      <p:cBhvr>
                                        <p:cTn id="111" dur="3000"/>
                                        <p:tgtEl>
                                          <p:spTgt spid="9"/>
                                        </p:tgtEl>
                                        <p:attrNameLst>
                                          <p:attrName>ppt_h</p:attrName>
                                        </p:attrNameLst>
                                      </p:cBhvr>
                                      <p:tavLst>
                                        <p:tav tm="0">
                                          <p:val>
                                            <p:strVal val="ppt_h"/>
                                          </p:val>
                                        </p:tav>
                                        <p:tav tm="100000">
                                          <p:val>
                                            <p:strVal val="ppt_h"/>
                                          </p:val>
                                        </p:tav>
                                      </p:tavLst>
                                    </p:anim>
                                    <p:animEffect transition="out" filter="fade">
                                      <p:cBhvr>
                                        <p:cTn id="112" dur="3000"/>
                                        <p:tgtEl>
                                          <p:spTgt spid="9"/>
                                        </p:tgtEl>
                                      </p:cBhvr>
                                    </p:animEffect>
                                    <p:set>
                                      <p:cBhvr>
                                        <p:cTn id="113" dur="1" fill="hold">
                                          <p:stCondLst>
                                            <p:cond delay="2999"/>
                                          </p:stCondLst>
                                        </p:cTn>
                                        <p:tgtEl>
                                          <p:spTgt spid="9"/>
                                        </p:tgtEl>
                                        <p:attrNameLst>
                                          <p:attrName>style.visibility</p:attrName>
                                        </p:attrNameLst>
                                      </p:cBhvr>
                                      <p:to>
                                        <p:strVal val="hidden"/>
                                      </p:to>
                                    </p:set>
                                  </p:childTnLst>
                                </p:cTn>
                              </p:par>
                              <p:par>
                                <p:cTn id="114" presetID="35" presetClass="exit" presetSubtype="0" fill="hold" grpId="0" nodeType="withEffect">
                                  <p:stCondLst>
                                    <p:cond delay="400"/>
                                  </p:stCondLst>
                                  <p:childTnLst>
                                    <p:animEffect transition="out" filter="fade">
                                      <p:cBhvr>
                                        <p:cTn id="115" dur="3000"/>
                                        <p:tgtEl>
                                          <p:spTgt spid="10"/>
                                        </p:tgtEl>
                                      </p:cBhvr>
                                    </p:animEffect>
                                    <p:anim calcmode="lin" valueType="num">
                                      <p:cBhvr>
                                        <p:cTn id="116" dur="3000"/>
                                        <p:tgtEl>
                                          <p:spTgt spid="10"/>
                                        </p:tgtEl>
                                        <p:attrNameLst>
                                          <p:attrName>style.rotation</p:attrName>
                                        </p:attrNameLst>
                                      </p:cBhvr>
                                      <p:tavLst>
                                        <p:tav tm="0">
                                          <p:val>
                                            <p:fltVal val="0"/>
                                          </p:val>
                                        </p:tav>
                                        <p:tav tm="100000">
                                          <p:val>
                                            <p:fltVal val="720"/>
                                          </p:val>
                                        </p:tav>
                                      </p:tavLst>
                                    </p:anim>
                                    <p:anim calcmode="lin" valueType="num">
                                      <p:cBhvr>
                                        <p:cTn id="117" dur="3000"/>
                                        <p:tgtEl>
                                          <p:spTgt spid="10"/>
                                        </p:tgtEl>
                                        <p:attrNameLst>
                                          <p:attrName>ppt_h</p:attrName>
                                        </p:attrNameLst>
                                      </p:cBhvr>
                                      <p:tavLst>
                                        <p:tav tm="0">
                                          <p:val>
                                            <p:strVal val="ppt_h"/>
                                          </p:val>
                                        </p:tav>
                                        <p:tav tm="100000">
                                          <p:val>
                                            <p:fltVal val="0"/>
                                          </p:val>
                                        </p:tav>
                                      </p:tavLst>
                                    </p:anim>
                                    <p:anim calcmode="lin" valueType="num">
                                      <p:cBhvr>
                                        <p:cTn id="118" dur="3000"/>
                                        <p:tgtEl>
                                          <p:spTgt spid="10"/>
                                        </p:tgtEl>
                                        <p:attrNameLst>
                                          <p:attrName>ppt_w</p:attrName>
                                        </p:attrNameLst>
                                      </p:cBhvr>
                                      <p:tavLst>
                                        <p:tav tm="0">
                                          <p:val>
                                            <p:strVal val="ppt_w"/>
                                          </p:val>
                                        </p:tav>
                                        <p:tav tm="100000">
                                          <p:val>
                                            <p:fltVal val="0"/>
                                          </p:val>
                                        </p:tav>
                                      </p:tavLst>
                                    </p:anim>
                                    <p:set>
                                      <p:cBhvr>
                                        <p:cTn id="119" dur="1" fill="hold">
                                          <p:stCondLst>
                                            <p:cond delay="2999"/>
                                          </p:stCondLst>
                                        </p:cTn>
                                        <p:tgtEl>
                                          <p:spTgt spid="10"/>
                                        </p:tgtEl>
                                        <p:attrNameLst>
                                          <p:attrName>style.visibility</p:attrName>
                                        </p:attrNameLst>
                                      </p:cBhvr>
                                      <p:to>
                                        <p:strVal val="hidden"/>
                                      </p:to>
                                    </p:set>
                                  </p:childTnLst>
                                </p:cTn>
                              </p:par>
                              <p:par>
                                <p:cTn id="120" presetID="50" presetClass="exit" presetSubtype="0" repeatCount="indefinite" accel="100000" fill="hold" nodeType="withEffect">
                                  <p:stCondLst>
                                    <p:cond delay="400"/>
                                  </p:stCondLst>
                                  <p:childTnLst>
                                    <p:anim calcmode="lin" valueType="num">
                                      <p:cBhvr>
                                        <p:cTn id="121" dur="3000"/>
                                        <p:tgtEl>
                                          <p:spTgt spid="10"/>
                                        </p:tgtEl>
                                        <p:attrNameLst>
                                          <p:attrName>ppt_w</p:attrName>
                                        </p:attrNameLst>
                                      </p:cBhvr>
                                      <p:tavLst>
                                        <p:tav tm="0">
                                          <p:val>
                                            <p:strVal val="ppt_w"/>
                                          </p:val>
                                        </p:tav>
                                        <p:tav tm="100000">
                                          <p:val>
                                            <p:strVal val="ppt_w+.3"/>
                                          </p:val>
                                        </p:tav>
                                      </p:tavLst>
                                    </p:anim>
                                    <p:anim calcmode="lin" valueType="num">
                                      <p:cBhvr>
                                        <p:cTn id="122" dur="3000"/>
                                        <p:tgtEl>
                                          <p:spTgt spid="10"/>
                                        </p:tgtEl>
                                        <p:attrNameLst>
                                          <p:attrName>ppt_h</p:attrName>
                                        </p:attrNameLst>
                                      </p:cBhvr>
                                      <p:tavLst>
                                        <p:tav tm="0">
                                          <p:val>
                                            <p:strVal val="ppt_h"/>
                                          </p:val>
                                        </p:tav>
                                        <p:tav tm="100000">
                                          <p:val>
                                            <p:strVal val="ppt_h"/>
                                          </p:val>
                                        </p:tav>
                                      </p:tavLst>
                                    </p:anim>
                                    <p:animEffect transition="out" filter="fade">
                                      <p:cBhvr>
                                        <p:cTn id="123" dur="3000"/>
                                        <p:tgtEl>
                                          <p:spTgt spid="10"/>
                                        </p:tgtEl>
                                      </p:cBhvr>
                                    </p:animEffect>
                                    <p:set>
                                      <p:cBhvr>
                                        <p:cTn id="124" dur="1" fill="hold">
                                          <p:stCondLst>
                                            <p:cond delay="2999"/>
                                          </p:stCondLst>
                                        </p:cTn>
                                        <p:tgtEl>
                                          <p:spTgt spid="10"/>
                                        </p:tgtEl>
                                        <p:attrNameLst>
                                          <p:attrName>style.visibility</p:attrName>
                                        </p:attrNameLst>
                                      </p:cBhvr>
                                      <p:to>
                                        <p:strVal val="hidden"/>
                                      </p:to>
                                    </p:set>
                                  </p:childTnLst>
                                </p:cTn>
                              </p:par>
                              <p:par>
                                <p:cTn id="125" presetID="35" presetClass="exit" presetSubtype="0" fill="hold" grpId="0" nodeType="withEffect">
                                  <p:stCondLst>
                                    <p:cond delay="500"/>
                                  </p:stCondLst>
                                  <p:childTnLst>
                                    <p:animEffect transition="out" filter="fade">
                                      <p:cBhvr>
                                        <p:cTn id="126" dur="3000"/>
                                        <p:tgtEl>
                                          <p:spTgt spid="11"/>
                                        </p:tgtEl>
                                      </p:cBhvr>
                                    </p:animEffect>
                                    <p:anim calcmode="lin" valueType="num">
                                      <p:cBhvr>
                                        <p:cTn id="127" dur="3000"/>
                                        <p:tgtEl>
                                          <p:spTgt spid="11"/>
                                        </p:tgtEl>
                                        <p:attrNameLst>
                                          <p:attrName>style.rotation</p:attrName>
                                        </p:attrNameLst>
                                      </p:cBhvr>
                                      <p:tavLst>
                                        <p:tav tm="0">
                                          <p:val>
                                            <p:fltVal val="0"/>
                                          </p:val>
                                        </p:tav>
                                        <p:tav tm="100000">
                                          <p:val>
                                            <p:fltVal val="720"/>
                                          </p:val>
                                        </p:tav>
                                      </p:tavLst>
                                    </p:anim>
                                    <p:anim calcmode="lin" valueType="num">
                                      <p:cBhvr>
                                        <p:cTn id="128" dur="3000"/>
                                        <p:tgtEl>
                                          <p:spTgt spid="11"/>
                                        </p:tgtEl>
                                        <p:attrNameLst>
                                          <p:attrName>ppt_h</p:attrName>
                                        </p:attrNameLst>
                                      </p:cBhvr>
                                      <p:tavLst>
                                        <p:tav tm="0">
                                          <p:val>
                                            <p:strVal val="ppt_h"/>
                                          </p:val>
                                        </p:tav>
                                        <p:tav tm="100000">
                                          <p:val>
                                            <p:fltVal val="0"/>
                                          </p:val>
                                        </p:tav>
                                      </p:tavLst>
                                    </p:anim>
                                    <p:anim calcmode="lin" valueType="num">
                                      <p:cBhvr>
                                        <p:cTn id="129" dur="3000"/>
                                        <p:tgtEl>
                                          <p:spTgt spid="11"/>
                                        </p:tgtEl>
                                        <p:attrNameLst>
                                          <p:attrName>ppt_w</p:attrName>
                                        </p:attrNameLst>
                                      </p:cBhvr>
                                      <p:tavLst>
                                        <p:tav tm="0">
                                          <p:val>
                                            <p:strVal val="ppt_w"/>
                                          </p:val>
                                        </p:tav>
                                        <p:tav tm="100000">
                                          <p:val>
                                            <p:fltVal val="0"/>
                                          </p:val>
                                        </p:tav>
                                      </p:tavLst>
                                    </p:anim>
                                    <p:set>
                                      <p:cBhvr>
                                        <p:cTn id="130" dur="1" fill="hold">
                                          <p:stCondLst>
                                            <p:cond delay="2999"/>
                                          </p:stCondLst>
                                        </p:cTn>
                                        <p:tgtEl>
                                          <p:spTgt spid="11"/>
                                        </p:tgtEl>
                                        <p:attrNameLst>
                                          <p:attrName>style.visibility</p:attrName>
                                        </p:attrNameLst>
                                      </p:cBhvr>
                                      <p:to>
                                        <p:strVal val="hidden"/>
                                      </p:to>
                                    </p:set>
                                  </p:childTnLst>
                                </p:cTn>
                              </p:par>
                              <p:par>
                                <p:cTn id="131" presetID="50" presetClass="exit" presetSubtype="0" repeatCount="indefinite" accel="100000" fill="hold" nodeType="withEffect">
                                  <p:stCondLst>
                                    <p:cond delay="500"/>
                                  </p:stCondLst>
                                  <p:childTnLst>
                                    <p:anim calcmode="lin" valueType="num">
                                      <p:cBhvr>
                                        <p:cTn id="132" dur="3000"/>
                                        <p:tgtEl>
                                          <p:spTgt spid="11"/>
                                        </p:tgtEl>
                                        <p:attrNameLst>
                                          <p:attrName>ppt_w</p:attrName>
                                        </p:attrNameLst>
                                      </p:cBhvr>
                                      <p:tavLst>
                                        <p:tav tm="0">
                                          <p:val>
                                            <p:strVal val="ppt_w"/>
                                          </p:val>
                                        </p:tav>
                                        <p:tav tm="100000">
                                          <p:val>
                                            <p:strVal val="ppt_w+.3"/>
                                          </p:val>
                                        </p:tav>
                                      </p:tavLst>
                                    </p:anim>
                                    <p:anim calcmode="lin" valueType="num">
                                      <p:cBhvr>
                                        <p:cTn id="133" dur="3000"/>
                                        <p:tgtEl>
                                          <p:spTgt spid="11"/>
                                        </p:tgtEl>
                                        <p:attrNameLst>
                                          <p:attrName>ppt_h</p:attrName>
                                        </p:attrNameLst>
                                      </p:cBhvr>
                                      <p:tavLst>
                                        <p:tav tm="0">
                                          <p:val>
                                            <p:strVal val="ppt_h"/>
                                          </p:val>
                                        </p:tav>
                                        <p:tav tm="100000">
                                          <p:val>
                                            <p:strVal val="ppt_h"/>
                                          </p:val>
                                        </p:tav>
                                      </p:tavLst>
                                    </p:anim>
                                    <p:animEffect transition="out" filter="fade">
                                      <p:cBhvr>
                                        <p:cTn id="134" dur="3000"/>
                                        <p:tgtEl>
                                          <p:spTgt spid="11"/>
                                        </p:tgtEl>
                                      </p:cBhvr>
                                    </p:animEffect>
                                    <p:set>
                                      <p:cBhvr>
                                        <p:cTn id="135" dur="1" fill="hold">
                                          <p:stCondLst>
                                            <p:cond delay="2999"/>
                                          </p:stCondLst>
                                        </p:cTn>
                                        <p:tgtEl>
                                          <p:spTgt spid="11"/>
                                        </p:tgtEl>
                                        <p:attrNameLst>
                                          <p:attrName>style.visibility</p:attrName>
                                        </p:attrNameLst>
                                      </p:cBhvr>
                                      <p:to>
                                        <p:strVal val="hidden"/>
                                      </p:to>
                                    </p:set>
                                  </p:childTnLst>
                                </p:cTn>
                              </p:par>
                              <p:par>
                                <p:cTn id="136" presetID="35" presetClass="exit" presetSubtype="0" fill="hold" grpId="0" nodeType="withEffect">
                                  <p:stCondLst>
                                    <p:cond delay="600"/>
                                  </p:stCondLst>
                                  <p:childTnLst>
                                    <p:animEffect transition="out" filter="fade">
                                      <p:cBhvr>
                                        <p:cTn id="137" dur="3000"/>
                                        <p:tgtEl>
                                          <p:spTgt spid="12"/>
                                        </p:tgtEl>
                                      </p:cBhvr>
                                    </p:animEffect>
                                    <p:anim calcmode="lin" valueType="num">
                                      <p:cBhvr>
                                        <p:cTn id="138" dur="3000"/>
                                        <p:tgtEl>
                                          <p:spTgt spid="12"/>
                                        </p:tgtEl>
                                        <p:attrNameLst>
                                          <p:attrName>style.rotation</p:attrName>
                                        </p:attrNameLst>
                                      </p:cBhvr>
                                      <p:tavLst>
                                        <p:tav tm="0">
                                          <p:val>
                                            <p:fltVal val="0"/>
                                          </p:val>
                                        </p:tav>
                                        <p:tav tm="100000">
                                          <p:val>
                                            <p:fltVal val="720"/>
                                          </p:val>
                                        </p:tav>
                                      </p:tavLst>
                                    </p:anim>
                                    <p:anim calcmode="lin" valueType="num">
                                      <p:cBhvr>
                                        <p:cTn id="139" dur="3000"/>
                                        <p:tgtEl>
                                          <p:spTgt spid="12"/>
                                        </p:tgtEl>
                                        <p:attrNameLst>
                                          <p:attrName>ppt_h</p:attrName>
                                        </p:attrNameLst>
                                      </p:cBhvr>
                                      <p:tavLst>
                                        <p:tav tm="0">
                                          <p:val>
                                            <p:strVal val="ppt_h"/>
                                          </p:val>
                                        </p:tav>
                                        <p:tav tm="100000">
                                          <p:val>
                                            <p:fltVal val="0"/>
                                          </p:val>
                                        </p:tav>
                                      </p:tavLst>
                                    </p:anim>
                                    <p:anim calcmode="lin" valueType="num">
                                      <p:cBhvr>
                                        <p:cTn id="140" dur="3000"/>
                                        <p:tgtEl>
                                          <p:spTgt spid="12"/>
                                        </p:tgtEl>
                                        <p:attrNameLst>
                                          <p:attrName>ppt_w</p:attrName>
                                        </p:attrNameLst>
                                      </p:cBhvr>
                                      <p:tavLst>
                                        <p:tav tm="0">
                                          <p:val>
                                            <p:strVal val="ppt_w"/>
                                          </p:val>
                                        </p:tav>
                                        <p:tav tm="100000">
                                          <p:val>
                                            <p:fltVal val="0"/>
                                          </p:val>
                                        </p:tav>
                                      </p:tavLst>
                                    </p:anim>
                                    <p:set>
                                      <p:cBhvr>
                                        <p:cTn id="141" dur="1" fill="hold">
                                          <p:stCondLst>
                                            <p:cond delay="2999"/>
                                          </p:stCondLst>
                                        </p:cTn>
                                        <p:tgtEl>
                                          <p:spTgt spid="12"/>
                                        </p:tgtEl>
                                        <p:attrNameLst>
                                          <p:attrName>style.visibility</p:attrName>
                                        </p:attrNameLst>
                                      </p:cBhvr>
                                      <p:to>
                                        <p:strVal val="hidden"/>
                                      </p:to>
                                    </p:set>
                                  </p:childTnLst>
                                </p:cTn>
                              </p:par>
                              <p:par>
                                <p:cTn id="142" presetID="50" presetClass="exit" presetSubtype="0" repeatCount="indefinite" accel="100000" fill="hold" nodeType="withEffect">
                                  <p:stCondLst>
                                    <p:cond delay="600"/>
                                  </p:stCondLst>
                                  <p:childTnLst>
                                    <p:anim calcmode="lin" valueType="num">
                                      <p:cBhvr>
                                        <p:cTn id="143" dur="3000"/>
                                        <p:tgtEl>
                                          <p:spTgt spid="12"/>
                                        </p:tgtEl>
                                        <p:attrNameLst>
                                          <p:attrName>ppt_w</p:attrName>
                                        </p:attrNameLst>
                                      </p:cBhvr>
                                      <p:tavLst>
                                        <p:tav tm="0">
                                          <p:val>
                                            <p:strVal val="ppt_w"/>
                                          </p:val>
                                        </p:tav>
                                        <p:tav tm="100000">
                                          <p:val>
                                            <p:strVal val="ppt_w+.3"/>
                                          </p:val>
                                        </p:tav>
                                      </p:tavLst>
                                    </p:anim>
                                    <p:anim calcmode="lin" valueType="num">
                                      <p:cBhvr>
                                        <p:cTn id="144" dur="3000"/>
                                        <p:tgtEl>
                                          <p:spTgt spid="12"/>
                                        </p:tgtEl>
                                        <p:attrNameLst>
                                          <p:attrName>ppt_h</p:attrName>
                                        </p:attrNameLst>
                                      </p:cBhvr>
                                      <p:tavLst>
                                        <p:tav tm="0">
                                          <p:val>
                                            <p:strVal val="ppt_h"/>
                                          </p:val>
                                        </p:tav>
                                        <p:tav tm="100000">
                                          <p:val>
                                            <p:strVal val="ppt_h"/>
                                          </p:val>
                                        </p:tav>
                                      </p:tavLst>
                                    </p:anim>
                                    <p:animEffect transition="out" filter="fade">
                                      <p:cBhvr>
                                        <p:cTn id="145" dur="3000"/>
                                        <p:tgtEl>
                                          <p:spTgt spid="12"/>
                                        </p:tgtEl>
                                      </p:cBhvr>
                                    </p:animEffect>
                                    <p:set>
                                      <p:cBhvr>
                                        <p:cTn id="146" dur="1" fill="hold">
                                          <p:stCondLst>
                                            <p:cond delay="2999"/>
                                          </p:stCondLst>
                                        </p:cTn>
                                        <p:tgtEl>
                                          <p:spTgt spid="12"/>
                                        </p:tgtEl>
                                        <p:attrNameLst>
                                          <p:attrName>style.visibility</p:attrName>
                                        </p:attrNameLst>
                                      </p:cBhvr>
                                      <p:to>
                                        <p:strVal val="hidden"/>
                                      </p:to>
                                    </p:set>
                                  </p:childTnLst>
                                </p:cTn>
                              </p:par>
                              <p:par>
                                <p:cTn id="147" presetID="35" presetClass="exit" presetSubtype="0" fill="hold" grpId="0" nodeType="withEffect">
                                  <p:stCondLst>
                                    <p:cond delay="700"/>
                                  </p:stCondLst>
                                  <p:childTnLst>
                                    <p:animEffect transition="out" filter="fade">
                                      <p:cBhvr>
                                        <p:cTn id="148" dur="3000"/>
                                        <p:tgtEl>
                                          <p:spTgt spid="13"/>
                                        </p:tgtEl>
                                      </p:cBhvr>
                                    </p:animEffect>
                                    <p:anim calcmode="lin" valueType="num">
                                      <p:cBhvr>
                                        <p:cTn id="149" dur="3000"/>
                                        <p:tgtEl>
                                          <p:spTgt spid="13"/>
                                        </p:tgtEl>
                                        <p:attrNameLst>
                                          <p:attrName>style.rotation</p:attrName>
                                        </p:attrNameLst>
                                      </p:cBhvr>
                                      <p:tavLst>
                                        <p:tav tm="0">
                                          <p:val>
                                            <p:fltVal val="0"/>
                                          </p:val>
                                        </p:tav>
                                        <p:tav tm="100000">
                                          <p:val>
                                            <p:fltVal val="720"/>
                                          </p:val>
                                        </p:tav>
                                      </p:tavLst>
                                    </p:anim>
                                    <p:anim calcmode="lin" valueType="num">
                                      <p:cBhvr>
                                        <p:cTn id="150" dur="3000"/>
                                        <p:tgtEl>
                                          <p:spTgt spid="13"/>
                                        </p:tgtEl>
                                        <p:attrNameLst>
                                          <p:attrName>ppt_h</p:attrName>
                                        </p:attrNameLst>
                                      </p:cBhvr>
                                      <p:tavLst>
                                        <p:tav tm="0">
                                          <p:val>
                                            <p:strVal val="ppt_h"/>
                                          </p:val>
                                        </p:tav>
                                        <p:tav tm="100000">
                                          <p:val>
                                            <p:fltVal val="0"/>
                                          </p:val>
                                        </p:tav>
                                      </p:tavLst>
                                    </p:anim>
                                    <p:anim calcmode="lin" valueType="num">
                                      <p:cBhvr>
                                        <p:cTn id="151" dur="3000"/>
                                        <p:tgtEl>
                                          <p:spTgt spid="13"/>
                                        </p:tgtEl>
                                        <p:attrNameLst>
                                          <p:attrName>ppt_w</p:attrName>
                                        </p:attrNameLst>
                                      </p:cBhvr>
                                      <p:tavLst>
                                        <p:tav tm="0">
                                          <p:val>
                                            <p:strVal val="ppt_w"/>
                                          </p:val>
                                        </p:tav>
                                        <p:tav tm="100000">
                                          <p:val>
                                            <p:fltVal val="0"/>
                                          </p:val>
                                        </p:tav>
                                      </p:tavLst>
                                    </p:anim>
                                    <p:set>
                                      <p:cBhvr>
                                        <p:cTn id="152" dur="1" fill="hold">
                                          <p:stCondLst>
                                            <p:cond delay="2999"/>
                                          </p:stCondLst>
                                        </p:cTn>
                                        <p:tgtEl>
                                          <p:spTgt spid="13"/>
                                        </p:tgtEl>
                                        <p:attrNameLst>
                                          <p:attrName>style.visibility</p:attrName>
                                        </p:attrNameLst>
                                      </p:cBhvr>
                                      <p:to>
                                        <p:strVal val="hidden"/>
                                      </p:to>
                                    </p:set>
                                  </p:childTnLst>
                                </p:cTn>
                              </p:par>
                              <p:par>
                                <p:cTn id="153" presetID="50" presetClass="exit" presetSubtype="0" repeatCount="indefinite" accel="100000" fill="hold" nodeType="withEffect">
                                  <p:stCondLst>
                                    <p:cond delay="700"/>
                                  </p:stCondLst>
                                  <p:childTnLst>
                                    <p:anim calcmode="lin" valueType="num">
                                      <p:cBhvr>
                                        <p:cTn id="154" dur="3000"/>
                                        <p:tgtEl>
                                          <p:spTgt spid="13"/>
                                        </p:tgtEl>
                                        <p:attrNameLst>
                                          <p:attrName>ppt_w</p:attrName>
                                        </p:attrNameLst>
                                      </p:cBhvr>
                                      <p:tavLst>
                                        <p:tav tm="0">
                                          <p:val>
                                            <p:strVal val="ppt_w"/>
                                          </p:val>
                                        </p:tav>
                                        <p:tav tm="100000">
                                          <p:val>
                                            <p:strVal val="ppt_w+.3"/>
                                          </p:val>
                                        </p:tav>
                                      </p:tavLst>
                                    </p:anim>
                                    <p:anim calcmode="lin" valueType="num">
                                      <p:cBhvr>
                                        <p:cTn id="155" dur="3000"/>
                                        <p:tgtEl>
                                          <p:spTgt spid="13"/>
                                        </p:tgtEl>
                                        <p:attrNameLst>
                                          <p:attrName>ppt_h</p:attrName>
                                        </p:attrNameLst>
                                      </p:cBhvr>
                                      <p:tavLst>
                                        <p:tav tm="0">
                                          <p:val>
                                            <p:strVal val="ppt_h"/>
                                          </p:val>
                                        </p:tav>
                                        <p:tav tm="100000">
                                          <p:val>
                                            <p:strVal val="ppt_h"/>
                                          </p:val>
                                        </p:tav>
                                      </p:tavLst>
                                    </p:anim>
                                    <p:animEffect transition="out" filter="fade">
                                      <p:cBhvr>
                                        <p:cTn id="156" dur="3000"/>
                                        <p:tgtEl>
                                          <p:spTgt spid="13"/>
                                        </p:tgtEl>
                                      </p:cBhvr>
                                    </p:animEffect>
                                    <p:set>
                                      <p:cBhvr>
                                        <p:cTn id="157" dur="1" fill="hold">
                                          <p:stCondLst>
                                            <p:cond delay="2999"/>
                                          </p:stCondLst>
                                        </p:cTn>
                                        <p:tgtEl>
                                          <p:spTgt spid="13"/>
                                        </p:tgtEl>
                                        <p:attrNameLst>
                                          <p:attrName>style.visibility</p:attrName>
                                        </p:attrNameLst>
                                      </p:cBhvr>
                                      <p:to>
                                        <p:strVal val="hidden"/>
                                      </p:to>
                                    </p:set>
                                  </p:childTnLst>
                                </p:cTn>
                              </p:par>
                              <p:par>
                                <p:cTn id="158" presetID="6" presetClass="entr" presetSubtype="32" fill="hold" nodeType="withEffect">
                                  <p:stCondLst>
                                    <p:cond delay="700"/>
                                  </p:stCondLst>
                                  <p:childTnLst>
                                    <p:set>
                                      <p:cBhvr>
                                        <p:cTn id="159" dur="1" fill="hold">
                                          <p:stCondLst>
                                            <p:cond delay="0"/>
                                          </p:stCondLst>
                                        </p:cTn>
                                        <p:tgtEl>
                                          <p:spTgt spid="4"/>
                                        </p:tgtEl>
                                        <p:attrNameLst>
                                          <p:attrName>style.visibility</p:attrName>
                                        </p:attrNameLst>
                                      </p:cBhvr>
                                      <p:to>
                                        <p:strVal val="visible"/>
                                      </p:to>
                                    </p:set>
                                    <p:animEffect transition="in" filter="circle(out)">
                                      <p:cBhvr>
                                        <p:cTn id="160" dur="3000"/>
                                        <p:tgtEl>
                                          <p:spTgt spid="4"/>
                                        </p:tgtEl>
                                      </p:cBhvr>
                                    </p:animEffect>
                                  </p:childTnLst>
                                </p:cTn>
                              </p:par>
                              <p:par>
                                <p:cTn id="161" presetID="23" presetClass="entr" presetSubtype="272" fill="hold" nodeType="withEffect">
                                  <p:stCondLst>
                                    <p:cond delay="700"/>
                                  </p:stCondLst>
                                  <p:childTnLst>
                                    <p:set>
                                      <p:cBhvr>
                                        <p:cTn id="162" dur="1" fill="hold">
                                          <p:stCondLst>
                                            <p:cond delay="0"/>
                                          </p:stCondLst>
                                        </p:cTn>
                                        <p:tgtEl>
                                          <p:spTgt spid="4"/>
                                        </p:tgtEl>
                                        <p:attrNameLst>
                                          <p:attrName>style.visibility</p:attrName>
                                        </p:attrNameLst>
                                      </p:cBhvr>
                                      <p:to>
                                        <p:strVal val="visible"/>
                                      </p:to>
                                    </p:set>
                                    <p:anim calcmode="lin" valueType="num">
                                      <p:cBhvr>
                                        <p:cTn id="163" dur="3000" fill="hold"/>
                                        <p:tgtEl>
                                          <p:spTgt spid="4"/>
                                        </p:tgtEl>
                                        <p:attrNameLst>
                                          <p:attrName>ppt_w</p:attrName>
                                        </p:attrNameLst>
                                      </p:cBhvr>
                                      <p:tavLst>
                                        <p:tav tm="0">
                                          <p:val>
                                            <p:strVal val="2/3*#ppt_w"/>
                                          </p:val>
                                        </p:tav>
                                        <p:tav tm="100000">
                                          <p:val>
                                            <p:strVal val="#ppt_w"/>
                                          </p:val>
                                        </p:tav>
                                      </p:tavLst>
                                    </p:anim>
                                    <p:anim calcmode="lin" valueType="num">
                                      <p:cBhvr>
                                        <p:cTn id="164" dur="3000" fill="hold"/>
                                        <p:tgtEl>
                                          <p:spTgt spid="4"/>
                                        </p:tgtEl>
                                        <p:attrNameLst>
                                          <p:attrName>ppt_h</p:attrName>
                                        </p:attrNameLst>
                                      </p:cBhvr>
                                      <p:tavLst>
                                        <p:tav tm="0">
                                          <p:val>
                                            <p:strVal val="2/3*#ppt_h"/>
                                          </p:val>
                                        </p:tav>
                                        <p:tav tm="100000">
                                          <p:val>
                                            <p:strVal val="#ppt_h"/>
                                          </p:val>
                                        </p:tav>
                                      </p:tavLst>
                                    </p:anim>
                                  </p:childTnLst>
                                </p:cTn>
                              </p:par>
                            </p:childTnLst>
                          </p:cTn>
                        </p:par>
                        <p:par>
                          <p:cTn id="165" fill="hold">
                            <p:stCondLst>
                              <p:cond delay="6500"/>
                            </p:stCondLst>
                            <p:childTnLst>
                              <p:par>
                                <p:cTn id="166" presetID="40" presetClass="entr" presetSubtype="0" fill="hold" grpId="0" nodeType="afterEffect">
                                  <p:stCondLst>
                                    <p:cond delay="0"/>
                                  </p:stCondLst>
                                  <p:iterate type="lt">
                                    <p:tmPct val="10000"/>
                                  </p:iterate>
                                  <p:childTnLst>
                                    <p:set>
                                      <p:cBhvr>
                                        <p:cTn id="167" dur="1" fill="hold">
                                          <p:stCondLst>
                                            <p:cond delay="0"/>
                                          </p:stCondLst>
                                        </p:cTn>
                                        <p:tgtEl>
                                          <p:spTgt spid="15"/>
                                        </p:tgtEl>
                                        <p:attrNameLst>
                                          <p:attrName>style.visibility</p:attrName>
                                        </p:attrNameLst>
                                      </p:cBhvr>
                                      <p:to>
                                        <p:strVal val="visible"/>
                                      </p:to>
                                    </p:set>
                                    <p:animEffect transition="in" filter="fade">
                                      <p:cBhvr>
                                        <p:cTn id="168" dur="1000"/>
                                        <p:tgtEl>
                                          <p:spTgt spid="15"/>
                                        </p:tgtEl>
                                      </p:cBhvr>
                                    </p:animEffect>
                                    <p:anim calcmode="lin" valueType="num">
                                      <p:cBhvr>
                                        <p:cTn id="169" dur="1000" fill="hold"/>
                                        <p:tgtEl>
                                          <p:spTgt spid="15"/>
                                        </p:tgtEl>
                                        <p:attrNameLst>
                                          <p:attrName>ppt_x</p:attrName>
                                        </p:attrNameLst>
                                      </p:cBhvr>
                                      <p:tavLst>
                                        <p:tav tm="0">
                                          <p:val>
                                            <p:strVal val="#ppt_x-.1"/>
                                          </p:val>
                                        </p:tav>
                                        <p:tav tm="100000">
                                          <p:val>
                                            <p:strVal val="#ppt_x"/>
                                          </p:val>
                                        </p:tav>
                                      </p:tavLst>
                                    </p:anim>
                                    <p:anim calcmode="lin" valueType="num">
                                      <p:cBhvr>
                                        <p:cTn id="170"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abstract-hd-wallpaper-20070602-189.jpg"/>
          <p:cNvPicPr>
            <a:picLocks noChangeAspect="1"/>
          </p:cNvPicPr>
          <p:nvPr/>
        </p:nvPicPr>
        <p:blipFill>
          <a:blip r:embed="rId2" cstate="print"/>
          <a:stretch>
            <a:fillRect/>
          </a:stretch>
        </p:blipFill>
        <p:spPr bwMode="auto">
          <a:xfrm>
            <a:off x="0" y="11113"/>
            <a:ext cx="9144000" cy="56927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Sol"/>
          <p:cNvSpPr/>
          <p:nvPr/>
        </p:nvSpPr>
        <p:spPr>
          <a:xfrm>
            <a:off x="1835696" y="0"/>
            <a:ext cx="5472608" cy="5715000"/>
          </a:xfrm>
          <a:prstGeom prst="sun">
            <a:avLst/>
          </a:prstGeom>
          <a:noFill/>
          <a:ln w="57150">
            <a:solidFill>
              <a:schemeClr val="tx2">
                <a:lumMod val="9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Sol"/>
          <p:cNvSpPr/>
          <p:nvPr/>
        </p:nvSpPr>
        <p:spPr>
          <a:xfrm rot="1273130">
            <a:off x="1799413" y="2924"/>
            <a:ext cx="5521756" cy="5656009"/>
          </a:xfrm>
          <a:prstGeom prst="sun">
            <a:avLst/>
          </a:prstGeom>
          <a:noFill/>
          <a:ln w="57150">
            <a:solidFill>
              <a:schemeClr val="tx2">
                <a:lumMod val="90000"/>
              </a:schemeClr>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CuadroTexto"/>
          <p:cNvSpPr txBox="1"/>
          <p:nvPr/>
        </p:nvSpPr>
        <p:spPr>
          <a:xfrm>
            <a:off x="467544" y="4657700"/>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Parque de la Quinta de la Fuente del Berro es un espacio público al servicio de sus ciudadanos, por lo que se deben respetar todas las normas y restricciones establecidas por el Ayuntamiento de Madrid.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8000">
        <p:comb/>
      </p:transition>
    </mc:Choice>
    <mc:Fallback>
      <p:transition spd="slow" advTm="2800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out)">
                                      <p:cBhvr>
                                        <p:cTn id="7" dur="3000"/>
                                        <p:tgtEl>
                                          <p:spTgt spid="5"/>
                                        </p:tgtEl>
                                      </p:cBhvr>
                                    </p:animEffect>
                                  </p:childTnLst>
                                </p:cTn>
                              </p:par>
                              <p:par>
                                <p:cTn id="8" presetID="8" presetClass="emph" presetSubtype="0" fill="hold" nodeType="withEffect">
                                  <p:stCondLst>
                                    <p:cond delay="0"/>
                                  </p:stCondLst>
                                  <p:childTnLst>
                                    <p:animRot by="21600000">
                                      <p:cBhvr>
                                        <p:cTn id="9" dur="3000" fill="hold"/>
                                        <p:tgtEl>
                                          <p:spTgt spid="5"/>
                                        </p:tgtEl>
                                        <p:attrNameLst>
                                          <p:attrName>r</p:attrName>
                                        </p:attrNameLst>
                                      </p:cBhvr>
                                    </p:animRot>
                                  </p:childTnLst>
                                </p:cTn>
                              </p:par>
                              <p:par>
                                <p:cTn id="10" presetID="6" presetClass="entr" presetSubtype="16" fill="hold" nodeType="with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circle(in)">
                                      <p:cBhvr>
                                        <p:cTn id="12" dur="3000"/>
                                        <p:tgtEl>
                                          <p:spTgt spid="7"/>
                                        </p:tgtEl>
                                      </p:cBhvr>
                                    </p:animEffect>
                                  </p:childTnLst>
                                </p:cTn>
                              </p:par>
                              <p:par>
                                <p:cTn id="13" presetID="8" presetClass="emph" presetSubtype="0" fill="hold" nodeType="withEffect">
                                  <p:stCondLst>
                                    <p:cond delay="0"/>
                                  </p:stCondLst>
                                  <p:childTnLst>
                                    <p:animRot by="-21600000">
                                      <p:cBhvr>
                                        <p:cTn id="14" dur="3000" fill="hold"/>
                                        <p:tgtEl>
                                          <p:spTgt spid="7"/>
                                        </p:tgtEl>
                                        <p:attrNameLst>
                                          <p:attrName>r</p:attrName>
                                        </p:attrNameLst>
                                      </p:cBhvr>
                                    </p:animRot>
                                  </p:childTnLst>
                                </p:cTn>
                              </p:par>
                            </p:childTnLst>
                          </p:cTn>
                        </p:par>
                        <p:par>
                          <p:cTn id="15" fill="hold">
                            <p:stCondLst>
                              <p:cond delay="3000"/>
                            </p:stCondLst>
                            <p:childTnLst>
                              <p:par>
                                <p:cTn id="16" presetID="6" presetClass="exit" presetSubtype="32" fill="hold" nodeType="afterEffect">
                                  <p:stCondLst>
                                    <p:cond delay="0"/>
                                  </p:stCondLst>
                                  <p:childTnLst>
                                    <p:animEffect transition="out" filter="circle(out)">
                                      <p:cBhvr>
                                        <p:cTn id="17" dur="3000"/>
                                        <p:tgtEl>
                                          <p:spTgt spid="5"/>
                                        </p:tgtEl>
                                      </p:cBhvr>
                                    </p:animEffect>
                                    <p:set>
                                      <p:cBhvr>
                                        <p:cTn id="18" dur="1" fill="hold">
                                          <p:stCondLst>
                                            <p:cond delay="2999"/>
                                          </p:stCondLst>
                                        </p:cTn>
                                        <p:tgtEl>
                                          <p:spTgt spid="5"/>
                                        </p:tgtEl>
                                        <p:attrNameLst>
                                          <p:attrName>style.visibility</p:attrName>
                                        </p:attrNameLst>
                                      </p:cBhvr>
                                      <p:to>
                                        <p:strVal val="hidden"/>
                                      </p:to>
                                    </p:set>
                                  </p:childTnLst>
                                </p:cTn>
                              </p:par>
                              <p:par>
                                <p:cTn id="19" presetID="6" presetClass="exit" presetSubtype="32" fill="hold" nodeType="withEffect">
                                  <p:stCondLst>
                                    <p:cond delay="0"/>
                                  </p:stCondLst>
                                  <p:childTnLst>
                                    <p:animEffect transition="out" filter="circle(out)">
                                      <p:cBhvr>
                                        <p:cTn id="20" dur="3000"/>
                                        <p:tgtEl>
                                          <p:spTgt spid="7"/>
                                        </p:tgtEl>
                                      </p:cBhvr>
                                    </p:animEffect>
                                    <p:set>
                                      <p:cBhvr>
                                        <p:cTn id="21" dur="1" fill="hold">
                                          <p:stCondLst>
                                            <p:cond delay="2999"/>
                                          </p:stCondLst>
                                        </p:cTn>
                                        <p:tgtEl>
                                          <p:spTgt spid="7"/>
                                        </p:tgtEl>
                                        <p:attrNameLst>
                                          <p:attrName>style.visibility</p:attrName>
                                        </p:attrNameLst>
                                      </p:cBhvr>
                                      <p:to>
                                        <p:strVal val="hidden"/>
                                      </p:to>
                                    </p:set>
                                  </p:childTnLst>
                                </p:cTn>
                              </p:par>
                              <p:par>
                                <p:cTn id="22" presetID="8" presetClass="emph" presetSubtype="0" fill="hold" nodeType="withEffect">
                                  <p:stCondLst>
                                    <p:cond delay="0"/>
                                  </p:stCondLst>
                                  <p:childTnLst>
                                    <p:animRot by="21600000">
                                      <p:cBhvr>
                                        <p:cTn id="23" dur="3000" fill="hold"/>
                                        <p:tgtEl>
                                          <p:spTgt spid="5"/>
                                        </p:tgtEl>
                                        <p:attrNameLst>
                                          <p:attrName>r</p:attrName>
                                        </p:attrNameLst>
                                      </p:cBhvr>
                                    </p:animRot>
                                  </p:childTnLst>
                                </p:cTn>
                              </p:par>
                              <p:par>
                                <p:cTn id="24" presetID="8" presetClass="emph" presetSubtype="0" fill="hold" nodeType="withEffect">
                                  <p:stCondLst>
                                    <p:cond delay="0"/>
                                  </p:stCondLst>
                                  <p:childTnLst>
                                    <p:animRot by="-21600000">
                                      <p:cBhvr>
                                        <p:cTn id="25" dur="3000" fill="hold"/>
                                        <p:tgtEl>
                                          <p:spTgt spid="7"/>
                                        </p:tgtEl>
                                        <p:attrNameLst>
                                          <p:attrName>r</p:attrName>
                                        </p:attrNameLst>
                                      </p:cBhvr>
                                    </p:animRot>
                                  </p:childTnLst>
                                </p:cTn>
                              </p:par>
                              <p:par>
                                <p:cTn id="26" presetID="6" presetClass="entr" presetSubtype="32"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circle(out)">
                                      <p:cBhvr>
                                        <p:cTn id="28" dur="3000"/>
                                        <p:tgtEl>
                                          <p:spTgt spid="4"/>
                                        </p:tgtEl>
                                      </p:cBhvr>
                                    </p:animEffect>
                                  </p:childTnLst>
                                </p:cTn>
                              </p:par>
                            </p:childTnLst>
                          </p:cTn>
                        </p:par>
                        <p:par>
                          <p:cTn id="29" fill="hold">
                            <p:stCondLst>
                              <p:cond delay="6000"/>
                            </p:stCondLst>
                            <p:childTnLst>
                              <p:par>
                                <p:cTn id="30" presetID="40" presetClass="entr" presetSubtype="0" fill="hold" grpId="0" nodeType="afterEffect">
                                  <p:stCondLst>
                                    <p:cond delay="0"/>
                                  </p:stCondLst>
                                  <p:iterate type="lt">
                                    <p:tmPct val="10000"/>
                                  </p:iterate>
                                  <p:childTnLst>
                                    <p:set>
                                      <p:cBhvr>
                                        <p:cTn id="31" dur="1" fill="hold">
                                          <p:stCondLst>
                                            <p:cond delay="0"/>
                                          </p:stCondLst>
                                        </p:cTn>
                                        <p:tgtEl>
                                          <p:spTgt spid="8"/>
                                        </p:tgtEl>
                                        <p:attrNameLst>
                                          <p:attrName>style.visibility</p:attrName>
                                        </p:attrNameLst>
                                      </p:cBhvr>
                                      <p:to>
                                        <p:strVal val="visible"/>
                                      </p:to>
                                    </p:set>
                                    <p:animEffect transition="in" filter="fade">
                                      <p:cBhvr>
                                        <p:cTn id="32" dur="1000"/>
                                        <p:tgtEl>
                                          <p:spTgt spid="8"/>
                                        </p:tgtEl>
                                      </p:cBhvr>
                                    </p:animEffect>
                                    <p:anim calcmode="lin" valueType="num">
                                      <p:cBhvr>
                                        <p:cTn id="33" dur="1000" fill="hold"/>
                                        <p:tgtEl>
                                          <p:spTgt spid="8"/>
                                        </p:tgtEl>
                                        <p:attrNameLst>
                                          <p:attrName>ppt_x</p:attrName>
                                        </p:attrNameLst>
                                      </p:cBhvr>
                                      <p:tavLst>
                                        <p:tav tm="0">
                                          <p:val>
                                            <p:strVal val="#ppt_x-.1"/>
                                          </p:val>
                                        </p:tav>
                                        <p:tav tm="100000">
                                          <p:val>
                                            <p:strVal val="#ppt_x"/>
                                          </p:val>
                                        </p:tav>
                                      </p:tavLst>
                                    </p:anim>
                                    <p:anim calcmode="lin" valueType="num">
                                      <p:cBhvr>
                                        <p:cTn id="34"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fruits_food_1024x768_31737.jpg"/>
          <p:cNvPicPr>
            <a:picLocks noChangeAspect="1"/>
          </p:cNvPicPr>
          <p:nvPr/>
        </p:nvPicPr>
        <p:blipFill>
          <a:blip r:embed="rId2" cstate="print"/>
          <a:stretch>
            <a:fillRect/>
          </a:stretch>
        </p:blipFill>
        <p:spPr bwMode="auto">
          <a:xfrm>
            <a:off x="0" y="2911"/>
            <a:ext cx="9144000" cy="569806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8" name="17 Arco de bloque"/>
          <p:cNvSpPr/>
          <p:nvPr/>
        </p:nvSpPr>
        <p:spPr>
          <a:xfrm>
            <a:off x="2928938" y="4703763"/>
            <a:ext cx="3286125" cy="2024062"/>
          </a:xfrm>
          <a:prstGeom prst="blockArc">
            <a:avLst/>
          </a:prstGeom>
          <a:noFill/>
          <a:ln w="57150">
            <a:solidFill>
              <a:schemeClr val="tx2">
                <a:lumMod val="5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9" name="18 Arco de bloque"/>
          <p:cNvSpPr/>
          <p:nvPr/>
        </p:nvSpPr>
        <p:spPr>
          <a:xfrm>
            <a:off x="2928938" y="3929063"/>
            <a:ext cx="3286125" cy="2024062"/>
          </a:xfrm>
          <a:prstGeom prst="blockArc">
            <a:avLst/>
          </a:prstGeom>
          <a:noFill/>
          <a:ln w="57150">
            <a:solidFill>
              <a:schemeClr val="tx2">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0" name="19 Arco de bloque"/>
          <p:cNvSpPr/>
          <p:nvPr/>
        </p:nvSpPr>
        <p:spPr>
          <a:xfrm>
            <a:off x="2928938" y="3155950"/>
            <a:ext cx="3286125" cy="2024063"/>
          </a:xfrm>
          <a:prstGeom prst="blockArc">
            <a:avLst/>
          </a:prstGeom>
          <a:noFill/>
          <a:ln w="57150">
            <a:solidFill>
              <a:schemeClr val="tx2">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1" name="20 Arco de bloque"/>
          <p:cNvSpPr/>
          <p:nvPr/>
        </p:nvSpPr>
        <p:spPr>
          <a:xfrm rot="10800000">
            <a:off x="3000375" y="-952500"/>
            <a:ext cx="3286125" cy="2024063"/>
          </a:xfrm>
          <a:prstGeom prst="blockArc">
            <a:avLst/>
          </a:prstGeom>
          <a:noFill/>
          <a:ln w="57150">
            <a:solidFill>
              <a:schemeClr val="tx2">
                <a:lumMod val="50000"/>
              </a:schemeClr>
            </a:solid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2" name="21 Arco de bloque"/>
          <p:cNvSpPr/>
          <p:nvPr/>
        </p:nvSpPr>
        <p:spPr>
          <a:xfrm rot="10800000">
            <a:off x="2928938" y="-238125"/>
            <a:ext cx="3286125" cy="2024063"/>
          </a:xfrm>
          <a:prstGeom prst="blockArc">
            <a:avLst/>
          </a:prstGeom>
          <a:noFill/>
          <a:ln w="57150">
            <a:solidFill>
              <a:schemeClr val="tx2">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3" name="22 Arco de bloque"/>
          <p:cNvSpPr/>
          <p:nvPr/>
        </p:nvSpPr>
        <p:spPr>
          <a:xfrm rot="10800000">
            <a:off x="3000375" y="536575"/>
            <a:ext cx="3286125" cy="2024063"/>
          </a:xfrm>
          <a:prstGeom prst="blockArc">
            <a:avLst/>
          </a:prstGeom>
          <a:noFill/>
          <a:ln w="57150">
            <a:solidFill>
              <a:schemeClr val="tx2">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4" name="23 Arco de bloque"/>
          <p:cNvSpPr/>
          <p:nvPr/>
        </p:nvSpPr>
        <p:spPr>
          <a:xfrm rot="5400000">
            <a:off x="-1369219" y="1762919"/>
            <a:ext cx="2738437" cy="2428876"/>
          </a:xfrm>
          <a:prstGeom prst="blockArc">
            <a:avLst/>
          </a:prstGeom>
          <a:noFill/>
          <a:ln w="57150">
            <a:solidFill>
              <a:schemeClr val="tx2">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5" name="24 Arco de bloque"/>
          <p:cNvSpPr/>
          <p:nvPr/>
        </p:nvSpPr>
        <p:spPr>
          <a:xfrm rot="5611600">
            <a:off x="-342106" y="1881981"/>
            <a:ext cx="2738438" cy="2428875"/>
          </a:xfrm>
          <a:prstGeom prst="blockArc">
            <a:avLst/>
          </a:prstGeom>
          <a:noFill/>
          <a:ln w="57150">
            <a:solidFill>
              <a:schemeClr val="tx2">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6" name="25 Arco de bloque"/>
          <p:cNvSpPr/>
          <p:nvPr/>
        </p:nvSpPr>
        <p:spPr>
          <a:xfrm rot="5611600">
            <a:off x="586582" y="1881981"/>
            <a:ext cx="2738438" cy="2428875"/>
          </a:xfrm>
          <a:prstGeom prst="blockArc">
            <a:avLst/>
          </a:prstGeom>
          <a:noFill/>
          <a:ln w="57150">
            <a:solidFill>
              <a:schemeClr val="tx2">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7" name="26 Arco de bloque"/>
          <p:cNvSpPr/>
          <p:nvPr/>
        </p:nvSpPr>
        <p:spPr>
          <a:xfrm rot="16200000">
            <a:off x="7774782" y="1762919"/>
            <a:ext cx="2738437" cy="2428875"/>
          </a:xfrm>
          <a:prstGeom prst="blockArc">
            <a:avLst/>
          </a:prstGeom>
          <a:noFill/>
          <a:ln w="57150">
            <a:solidFill>
              <a:schemeClr val="tx2">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8" name="27 Arco de bloque"/>
          <p:cNvSpPr/>
          <p:nvPr/>
        </p:nvSpPr>
        <p:spPr>
          <a:xfrm rot="16200000">
            <a:off x="6846094" y="1821656"/>
            <a:ext cx="2738438" cy="2428875"/>
          </a:xfrm>
          <a:prstGeom prst="blockArc">
            <a:avLst/>
          </a:prstGeom>
          <a:noFill/>
          <a:ln w="57150">
            <a:solidFill>
              <a:schemeClr val="tx2">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9" name="28 Arco de bloque"/>
          <p:cNvSpPr/>
          <p:nvPr/>
        </p:nvSpPr>
        <p:spPr>
          <a:xfrm rot="16200000">
            <a:off x="5703094" y="1881981"/>
            <a:ext cx="2738438" cy="2428875"/>
          </a:xfrm>
          <a:prstGeom prst="blockArc">
            <a:avLst/>
          </a:prstGeom>
          <a:noFill/>
          <a:ln w="57150">
            <a:solidFill>
              <a:schemeClr val="tx2">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6" name="15 CuadroTexto"/>
          <p:cNvSpPr txBox="1"/>
          <p:nvPr/>
        </p:nvSpPr>
        <p:spPr>
          <a:xfrm>
            <a:off x="323528" y="4585692"/>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mayoría de las personas que han visitado el Parque de la Quinta de la Fuente del Berro lo describen como un lugar hermoso y tranquilo, perfecto para disfrutar de la naturaleza y relajarse en medio de la ciudad.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28000">
        <p15:prstTrans prst="wind"/>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additive="base">
                                        <p:cTn id="7" dur="2000" fill="hold"/>
                                        <p:tgtEl>
                                          <p:spTgt spid="21"/>
                                        </p:tgtEl>
                                        <p:attrNameLst>
                                          <p:attrName>ppt_x</p:attrName>
                                        </p:attrNameLst>
                                      </p:cBhvr>
                                      <p:tavLst>
                                        <p:tav tm="0">
                                          <p:val>
                                            <p:strVal val="#ppt_x"/>
                                          </p:val>
                                        </p:tav>
                                        <p:tav tm="100000">
                                          <p:val>
                                            <p:strVal val="#ppt_x"/>
                                          </p:val>
                                        </p:tav>
                                      </p:tavLst>
                                    </p:anim>
                                    <p:anim calcmode="lin" valueType="num">
                                      <p:cBhvr additive="base">
                                        <p:cTn id="8" dur="2000" fill="hold"/>
                                        <p:tgtEl>
                                          <p:spTgt spid="21"/>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22"/>
                                        </p:tgtEl>
                                        <p:attrNameLst>
                                          <p:attrName>style.visibility</p:attrName>
                                        </p:attrNameLst>
                                      </p:cBhvr>
                                      <p:to>
                                        <p:strVal val="visible"/>
                                      </p:to>
                                    </p:set>
                                    <p:anim calcmode="lin" valueType="num">
                                      <p:cBhvr additive="base">
                                        <p:cTn id="11" dur="2000" fill="hold"/>
                                        <p:tgtEl>
                                          <p:spTgt spid="22"/>
                                        </p:tgtEl>
                                        <p:attrNameLst>
                                          <p:attrName>ppt_x</p:attrName>
                                        </p:attrNameLst>
                                      </p:cBhvr>
                                      <p:tavLst>
                                        <p:tav tm="0">
                                          <p:val>
                                            <p:strVal val="#ppt_x"/>
                                          </p:val>
                                        </p:tav>
                                        <p:tav tm="100000">
                                          <p:val>
                                            <p:strVal val="#ppt_x"/>
                                          </p:val>
                                        </p:tav>
                                      </p:tavLst>
                                    </p:anim>
                                    <p:anim calcmode="lin" valueType="num">
                                      <p:cBhvr additive="base">
                                        <p:cTn id="12" dur="2000" fill="hold"/>
                                        <p:tgtEl>
                                          <p:spTgt spid="22"/>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23"/>
                                        </p:tgtEl>
                                        <p:attrNameLst>
                                          <p:attrName>style.visibility</p:attrName>
                                        </p:attrNameLst>
                                      </p:cBhvr>
                                      <p:to>
                                        <p:strVal val="visible"/>
                                      </p:to>
                                    </p:set>
                                    <p:anim calcmode="lin" valueType="num">
                                      <p:cBhvr additive="base">
                                        <p:cTn id="15" dur="2000" fill="hold"/>
                                        <p:tgtEl>
                                          <p:spTgt spid="23"/>
                                        </p:tgtEl>
                                        <p:attrNameLst>
                                          <p:attrName>ppt_x</p:attrName>
                                        </p:attrNameLst>
                                      </p:cBhvr>
                                      <p:tavLst>
                                        <p:tav tm="0">
                                          <p:val>
                                            <p:strVal val="#ppt_x"/>
                                          </p:val>
                                        </p:tav>
                                        <p:tav tm="100000">
                                          <p:val>
                                            <p:strVal val="#ppt_x"/>
                                          </p:val>
                                        </p:tav>
                                      </p:tavLst>
                                    </p:anim>
                                    <p:anim calcmode="lin" valueType="num">
                                      <p:cBhvr additive="base">
                                        <p:cTn id="16" dur="2000" fill="hold"/>
                                        <p:tgtEl>
                                          <p:spTgt spid="23"/>
                                        </p:tgtEl>
                                        <p:attrNameLst>
                                          <p:attrName>ppt_y</p:attrName>
                                        </p:attrNameLst>
                                      </p:cBhvr>
                                      <p:tavLst>
                                        <p:tav tm="0">
                                          <p:val>
                                            <p:strVal val="1+#ppt_h/2"/>
                                          </p:val>
                                        </p:tav>
                                        <p:tav tm="100000">
                                          <p:val>
                                            <p:strVal val="#ppt_y"/>
                                          </p:val>
                                        </p:tav>
                                      </p:tavLst>
                                    </p:anim>
                                  </p:childTnLst>
                                </p:cTn>
                              </p:par>
                              <p:par>
                                <p:cTn id="17" presetID="2" presetClass="entr" presetSubtype="1" fill="hold" nodeType="withEffect">
                                  <p:stCondLst>
                                    <p:cond delay="0"/>
                                  </p:stCondLst>
                                  <p:childTnLst>
                                    <p:set>
                                      <p:cBhvr>
                                        <p:cTn id="18" dur="1" fill="hold">
                                          <p:stCondLst>
                                            <p:cond delay="0"/>
                                          </p:stCondLst>
                                        </p:cTn>
                                        <p:tgtEl>
                                          <p:spTgt spid="18"/>
                                        </p:tgtEl>
                                        <p:attrNameLst>
                                          <p:attrName>style.visibility</p:attrName>
                                        </p:attrNameLst>
                                      </p:cBhvr>
                                      <p:to>
                                        <p:strVal val="visible"/>
                                      </p:to>
                                    </p:set>
                                    <p:anim calcmode="lin" valueType="num">
                                      <p:cBhvr additive="base">
                                        <p:cTn id="19" dur="2000" fill="hold"/>
                                        <p:tgtEl>
                                          <p:spTgt spid="18"/>
                                        </p:tgtEl>
                                        <p:attrNameLst>
                                          <p:attrName>ppt_x</p:attrName>
                                        </p:attrNameLst>
                                      </p:cBhvr>
                                      <p:tavLst>
                                        <p:tav tm="0">
                                          <p:val>
                                            <p:strVal val="#ppt_x"/>
                                          </p:val>
                                        </p:tav>
                                        <p:tav tm="100000">
                                          <p:val>
                                            <p:strVal val="#ppt_x"/>
                                          </p:val>
                                        </p:tav>
                                      </p:tavLst>
                                    </p:anim>
                                    <p:anim calcmode="lin" valueType="num">
                                      <p:cBhvr additive="base">
                                        <p:cTn id="20" dur="2000" fill="hold"/>
                                        <p:tgtEl>
                                          <p:spTgt spid="18"/>
                                        </p:tgtEl>
                                        <p:attrNameLst>
                                          <p:attrName>ppt_y</p:attrName>
                                        </p:attrNameLst>
                                      </p:cBhvr>
                                      <p:tavLst>
                                        <p:tav tm="0">
                                          <p:val>
                                            <p:strVal val="0-#ppt_h/2"/>
                                          </p:val>
                                        </p:tav>
                                        <p:tav tm="100000">
                                          <p:val>
                                            <p:strVal val="#ppt_y"/>
                                          </p:val>
                                        </p:tav>
                                      </p:tavLst>
                                    </p:anim>
                                  </p:childTnLst>
                                </p:cTn>
                              </p:par>
                              <p:par>
                                <p:cTn id="21" presetID="2" presetClass="entr" presetSubtype="1" fill="hold" nodeType="withEffect">
                                  <p:stCondLst>
                                    <p:cond delay="0"/>
                                  </p:stCondLst>
                                  <p:childTnLst>
                                    <p:set>
                                      <p:cBhvr>
                                        <p:cTn id="22" dur="1" fill="hold">
                                          <p:stCondLst>
                                            <p:cond delay="0"/>
                                          </p:stCondLst>
                                        </p:cTn>
                                        <p:tgtEl>
                                          <p:spTgt spid="19"/>
                                        </p:tgtEl>
                                        <p:attrNameLst>
                                          <p:attrName>style.visibility</p:attrName>
                                        </p:attrNameLst>
                                      </p:cBhvr>
                                      <p:to>
                                        <p:strVal val="visible"/>
                                      </p:to>
                                    </p:set>
                                    <p:anim calcmode="lin" valueType="num">
                                      <p:cBhvr additive="base">
                                        <p:cTn id="23" dur="2000" fill="hold"/>
                                        <p:tgtEl>
                                          <p:spTgt spid="19"/>
                                        </p:tgtEl>
                                        <p:attrNameLst>
                                          <p:attrName>ppt_x</p:attrName>
                                        </p:attrNameLst>
                                      </p:cBhvr>
                                      <p:tavLst>
                                        <p:tav tm="0">
                                          <p:val>
                                            <p:strVal val="#ppt_x"/>
                                          </p:val>
                                        </p:tav>
                                        <p:tav tm="100000">
                                          <p:val>
                                            <p:strVal val="#ppt_x"/>
                                          </p:val>
                                        </p:tav>
                                      </p:tavLst>
                                    </p:anim>
                                    <p:anim calcmode="lin" valueType="num">
                                      <p:cBhvr additive="base">
                                        <p:cTn id="24" dur="2000" fill="hold"/>
                                        <p:tgtEl>
                                          <p:spTgt spid="19"/>
                                        </p:tgtEl>
                                        <p:attrNameLst>
                                          <p:attrName>ppt_y</p:attrName>
                                        </p:attrNameLst>
                                      </p:cBhvr>
                                      <p:tavLst>
                                        <p:tav tm="0">
                                          <p:val>
                                            <p:strVal val="0-#ppt_h/2"/>
                                          </p:val>
                                        </p:tav>
                                        <p:tav tm="100000">
                                          <p:val>
                                            <p:strVal val="#ppt_y"/>
                                          </p:val>
                                        </p:tav>
                                      </p:tavLst>
                                    </p:anim>
                                  </p:childTnLst>
                                </p:cTn>
                              </p:par>
                              <p:par>
                                <p:cTn id="25" presetID="2" presetClass="entr" presetSubtype="1" fill="hold" nodeType="withEffect">
                                  <p:stCondLst>
                                    <p:cond delay="0"/>
                                  </p:stCondLst>
                                  <p:childTnLst>
                                    <p:set>
                                      <p:cBhvr>
                                        <p:cTn id="26" dur="1" fill="hold">
                                          <p:stCondLst>
                                            <p:cond delay="0"/>
                                          </p:stCondLst>
                                        </p:cTn>
                                        <p:tgtEl>
                                          <p:spTgt spid="20"/>
                                        </p:tgtEl>
                                        <p:attrNameLst>
                                          <p:attrName>style.visibility</p:attrName>
                                        </p:attrNameLst>
                                      </p:cBhvr>
                                      <p:to>
                                        <p:strVal val="visible"/>
                                      </p:to>
                                    </p:set>
                                    <p:anim calcmode="lin" valueType="num">
                                      <p:cBhvr additive="base">
                                        <p:cTn id="27" dur="2000" fill="hold"/>
                                        <p:tgtEl>
                                          <p:spTgt spid="20"/>
                                        </p:tgtEl>
                                        <p:attrNameLst>
                                          <p:attrName>ppt_x</p:attrName>
                                        </p:attrNameLst>
                                      </p:cBhvr>
                                      <p:tavLst>
                                        <p:tav tm="0">
                                          <p:val>
                                            <p:strVal val="#ppt_x"/>
                                          </p:val>
                                        </p:tav>
                                        <p:tav tm="100000">
                                          <p:val>
                                            <p:strVal val="#ppt_x"/>
                                          </p:val>
                                        </p:tav>
                                      </p:tavLst>
                                    </p:anim>
                                    <p:anim calcmode="lin" valueType="num">
                                      <p:cBhvr additive="base">
                                        <p:cTn id="28" dur="2000" fill="hold"/>
                                        <p:tgtEl>
                                          <p:spTgt spid="20"/>
                                        </p:tgtEl>
                                        <p:attrNameLst>
                                          <p:attrName>ppt_y</p:attrName>
                                        </p:attrNameLst>
                                      </p:cBhvr>
                                      <p:tavLst>
                                        <p:tav tm="0">
                                          <p:val>
                                            <p:strVal val="0-#ppt_h/2"/>
                                          </p:val>
                                        </p:tav>
                                        <p:tav tm="100000">
                                          <p:val>
                                            <p:strVal val="#ppt_y"/>
                                          </p:val>
                                        </p:tav>
                                      </p:tavLst>
                                    </p:anim>
                                  </p:childTnLst>
                                </p:cTn>
                              </p:par>
                              <p:par>
                                <p:cTn id="29" presetID="2" presetClass="entr" presetSubtype="2" fill="hold" nodeType="withEffect">
                                  <p:stCondLst>
                                    <p:cond delay="0"/>
                                  </p:stCondLst>
                                  <p:childTnLst>
                                    <p:set>
                                      <p:cBhvr>
                                        <p:cTn id="30" dur="1" fill="hold">
                                          <p:stCondLst>
                                            <p:cond delay="0"/>
                                          </p:stCondLst>
                                        </p:cTn>
                                        <p:tgtEl>
                                          <p:spTgt spid="24"/>
                                        </p:tgtEl>
                                        <p:attrNameLst>
                                          <p:attrName>style.visibility</p:attrName>
                                        </p:attrNameLst>
                                      </p:cBhvr>
                                      <p:to>
                                        <p:strVal val="visible"/>
                                      </p:to>
                                    </p:set>
                                    <p:anim calcmode="lin" valueType="num">
                                      <p:cBhvr additive="base">
                                        <p:cTn id="31" dur="2000" fill="hold"/>
                                        <p:tgtEl>
                                          <p:spTgt spid="24"/>
                                        </p:tgtEl>
                                        <p:attrNameLst>
                                          <p:attrName>ppt_x</p:attrName>
                                        </p:attrNameLst>
                                      </p:cBhvr>
                                      <p:tavLst>
                                        <p:tav tm="0">
                                          <p:val>
                                            <p:strVal val="1+#ppt_w/2"/>
                                          </p:val>
                                        </p:tav>
                                        <p:tav tm="100000">
                                          <p:val>
                                            <p:strVal val="#ppt_x"/>
                                          </p:val>
                                        </p:tav>
                                      </p:tavLst>
                                    </p:anim>
                                    <p:anim calcmode="lin" valueType="num">
                                      <p:cBhvr additive="base">
                                        <p:cTn id="32" dur="2000" fill="hold"/>
                                        <p:tgtEl>
                                          <p:spTgt spid="24"/>
                                        </p:tgtEl>
                                        <p:attrNameLst>
                                          <p:attrName>ppt_y</p:attrName>
                                        </p:attrNameLst>
                                      </p:cBhvr>
                                      <p:tavLst>
                                        <p:tav tm="0">
                                          <p:val>
                                            <p:strVal val="#ppt_y"/>
                                          </p:val>
                                        </p:tav>
                                        <p:tav tm="100000">
                                          <p:val>
                                            <p:strVal val="#ppt_y"/>
                                          </p:val>
                                        </p:tav>
                                      </p:tavLst>
                                    </p:anim>
                                  </p:childTnLst>
                                </p:cTn>
                              </p:par>
                              <p:par>
                                <p:cTn id="33" presetID="2" presetClass="entr" presetSubtype="2" fill="hold" nodeType="withEffect">
                                  <p:stCondLst>
                                    <p:cond delay="0"/>
                                  </p:stCondLst>
                                  <p:childTnLst>
                                    <p:set>
                                      <p:cBhvr>
                                        <p:cTn id="34" dur="1" fill="hold">
                                          <p:stCondLst>
                                            <p:cond delay="0"/>
                                          </p:stCondLst>
                                        </p:cTn>
                                        <p:tgtEl>
                                          <p:spTgt spid="25"/>
                                        </p:tgtEl>
                                        <p:attrNameLst>
                                          <p:attrName>style.visibility</p:attrName>
                                        </p:attrNameLst>
                                      </p:cBhvr>
                                      <p:to>
                                        <p:strVal val="visible"/>
                                      </p:to>
                                    </p:set>
                                    <p:anim calcmode="lin" valueType="num">
                                      <p:cBhvr additive="base">
                                        <p:cTn id="35" dur="2000" fill="hold"/>
                                        <p:tgtEl>
                                          <p:spTgt spid="25"/>
                                        </p:tgtEl>
                                        <p:attrNameLst>
                                          <p:attrName>ppt_x</p:attrName>
                                        </p:attrNameLst>
                                      </p:cBhvr>
                                      <p:tavLst>
                                        <p:tav tm="0">
                                          <p:val>
                                            <p:strVal val="1+#ppt_w/2"/>
                                          </p:val>
                                        </p:tav>
                                        <p:tav tm="100000">
                                          <p:val>
                                            <p:strVal val="#ppt_x"/>
                                          </p:val>
                                        </p:tav>
                                      </p:tavLst>
                                    </p:anim>
                                    <p:anim calcmode="lin" valueType="num">
                                      <p:cBhvr additive="base">
                                        <p:cTn id="36" dur="2000" fill="hold"/>
                                        <p:tgtEl>
                                          <p:spTgt spid="25"/>
                                        </p:tgtEl>
                                        <p:attrNameLst>
                                          <p:attrName>ppt_y</p:attrName>
                                        </p:attrNameLst>
                                      </p:cBhvr>
                                      <p:tavLst>
                                        <p:tav tm="0">
                                          <p:val>
                                            <p:strVal val="#ppt_y"/>
                                          </p:val>
                                        </p:tav>
                                        <p:tav tm="100000">
                                          <p:val>
                                            <p:strVal val="#ppt_y"/>
                                          </p:val>
                                        </p:tav>
                                      </p:tavLst>
                                    </p:anim>
                                  </p:childTnLst>
                                </p:cTn>
                              </p:par>
                              <p:par>
                                <p:cTn id="37" presetID="2" presetClass="entr" presetSubtype="2" fill="hold" nodeType="withEffect">
                                  <p:stCondLst>
                                    <p:cond delay="0"/>
                                  </p:stCondLst>
                                  <p:childTnLst>
                                    <p:set>
                                      <p:cBhvr>
                                        <p:cTn id="38" dur="1" fill="hold">
                                          <p:stCondLst>
                                            <p:cond delay="0"/>
                                          </p:stCondLst>
                                        </p:cTn>
                                        <p:tgtEl>
                                          <p:spTgt spid="26"/>
                                        </p:tgtEl>
                                        <p:attrNameLst>
                                          <p:attrName>style.visibility</p:attrName>
                                        </p:attrNameLst>
                                      </p:cBhvr>
                                      <p:to>
                                        <p:strVal val="visible"/>
                                      </p:to>
                                    </p:set>
                                    <p:anim calcmode="lin" valueType="num">
                                      <p:cBhvr additive="base">
                                        <p:cTn id="39" dur="2000" fill="hold"/>
                                        <p:tgtEl>
                                          <p:spTgt spid="26"/>
                                        </p:tgtEl>
                                        <p:attrNameLst>
                                          <p:attrName>ppt_x</p:attrName>
                                        </p:attrNameLst>
                                      </p:cBhvr>
                                      <p:tavLst>
                                        <p:tav tm="0">
                                          <p:val>
                                            <p:strVal val="1+#ppt_w/2"/>
                                          </p:val>
                                        </p:tav>
                                        <p:tav tm="100000">
                                          <p:val>
                                            <p:strVal val="#ppt_x"/>
                                          </p:val>
                                        </p:tav>
                                      </p:tavLst>
                                    </p:anim>
                                    <p:anim calcmode="lin" valueType="num">
                                      <p:cBhvr additive="base">
                                        <p:cTn id="40" dur="2000" fill="hold"/>
                                        <p:tgtEl>
                                          <p:spTgt spid="26"/>
                                        </p:tgtEl>
                                        <p:attrNameLst>
                                          <p:attrName>ppt_y</p:attrName>
                                        </p:attrNameLst>
                                      </p:cBhvr>
                                      <p:tavLst>
                                        <p:tav tm="0">
                                          <p:val>
                                            <p:strVal val="#ppt_y"/>
                                          </p:val>
                                        </p:tav>
                                        <p:tav tm="100000">
                                          <p:val>
                                            <p:strVal val="#ppt_y"/>
                                          </p:val>
                                        </p:tav>
                                      </p:tavLst>
                                    </p:anim>
                                  </p:childTnLst>
                                </p:cTn>
                              </p:par>
                              <p:par>
                                <p:cTn id="41" presetID="2" presetClass="entr" presetSubtype="8" fill="hold" nodeType="withEffect">
                                  <p:stCondLst>
                                    <p:cond delay="0"/>
                                  </p:stCondLst>
                                  <p:childTnLst>
                                    <p:set>
                                      <p:cBhvr>
                                        <p:cTn id="42" dur="1" fill="hold">
                                          <p:stCondLst>
                                            <p:cond delay="0"/>
                                          </p:stCondLst>
                                        </p:cTn>
                                        <p:tgtEl>
                                          <p:spTgt spid="27"/>
                                        </p:tgtEl>
                                        <p:attrNameLst>
                                          <p:attrName>style.visibility</p:attrName>
                                        </p:attrNameLst>
                                      </p:cBhvr>
                                      <p:to>
                                        <p:strVal val="visible"/>
                                      </p:to>
                                    </p:set>
                                    <p:anim calcmode="lin" valueType="num">
                                      <p:cBhvr additive="base">
                                        <p:cTn id="43" dur="2000" fill="hold"/>
                                        <p:tgtEl>
                                          <p:spTgt spid="27"/>
                                        </p:tgtEl>
                                        <p:attrNameLst>
                                          <p:attrName>ppt_x</p:attrName>
                                        </p:attrNameLst>
                                      </p:cBhvr>
                                      <p:tavLst>
                                        <p:tav tm="0">
                                          <p:val>
                                            <p:strVal val="0-#ppt_w/2"/>
                                          </p:val>
                                        </p:tav>
                                        <p:tav tm="100000">
                                          <p:val>
                                            <p:strVal val="#ppt_x"/>
                                          </p:val>
                                        </p:tav>
                                      </p:tavLst>
                                    </p:anim>
                                    <p:anim calcmode="lin" valueType="num">
                                      <p:cBhvr additive="base">
                                        <p:cTn id="44" dur="2000" fill="hold"/>
                                        <p:tgtEl>
                                          <p:spTgt spid="27"/>
                                        </p:tgtEl>
                                        <p:attrNameLst>
                                          <p:attrName>ppt_y</p:attrName>
                                        </p:attrNameLst>
                                      </p:cBhvr>
                                      <p:tavLst>
                                        <p:tav tm="0">
                                          <p:val>
                                            <p:strVal val="#ppt_y"/>
                                          </p:val>
                                        </p:tav>
                                        <p:tav tm="100000">
                                          <p:val>
                                            <p:strVal val="#ppt_y"/>
                                          </p:val>
                                        </p:tav>
                                      </p:tavLst>
                                    </p:anim>
                                  </p:childTnLst>
                                </p:cTn>
                              </p:par>
                              <p:par>
                                <p:cTn id="45" presetID="2" presetClass="entr" presetSubtype="8" fill="hold" nodeType="withEffect">
                                  <p:stCondLst>
                                    <p:cond delay="0"/>
                                  </p:stCondLst>
                                  <p:childTnLst>
                                    <p:set>
                                      <p:cBhvr>
                                        <p:cTn id="46" dur="1" fill="hold">
                                          <p:stCondLst>
                                            <p:cond delay="0"/>
                                          </p:stCondLst>
                                        </p:cTn>
                                        <p:tgtEl>
                                          <p:spTgt spid="28"/>
                                        </p:tgtEl>
                                        <p:attrNameLst>
                                          <p:attrName>style.visibility</p:attrName>
                                        </p:attrNameLst>
                                      </p:cBhvr>
                                      <p:to>
                                        <p:strVal val="visible"/>
                                      </p:to>
                                    </p:set>
                                    <p:anim calcmode="lin" valueType="num">
                                      <p:cBhvr additive="base">
                                        <p:cTn id="47" dur="2000" fill="hold"/>
                                        <p:tgtEl>
                                          <p:spTgt spid="28"/>
                                        </p:tgtEl>
                                        <p:attrNameLst>
                                          <p:attrName>ppt_x</p:attrName>
                                        </p:attrNameLst>
                                      </p:cBhvr>
                                      <p:tavLst>
                                        <p:tav tm="0">
                                          <p:val>
                                            <p:strVal val="0-#ppt_w/2"/>
                                          </p:val>
                                        </p:tav>
                                        <p:tav tm="100000">
                                          <p:val>
                                            <p:strVal val="#ppt_x"/>
                                          </p:val>
                                        </p:tav>
                                      </p:tavLst>
                                    </p:anim>
                                    <p:anim calcmode="lin" valueType="num">
                                      <p:cBhvr additive="base">
                                        <p:cTn id="48" dur="2000" fill="hold"/>
                                        <p:tgtEl>
                                          <p:spTgt spid="28"/>
                                        </p:tgtEl>
                                        <p:attrNameLst>
                                          <p:attrName>ppt_y</p:attrName>
                                        </p:attrNameLst>
                                      </p:cBhvr>
                                      <p:tavLst>
                                        <p:tav tm="0">
                                          <p:val>
                                            <p:strVal val="#ppt_y"/>
                                          </p:val>
                                        </p:tav>
                                        <p:tav tm="100000">
                                          <p:val>
                                            <p:strVal val="#ppt_y"/>
                                          </p:val>
                                        </p:tav>
                                      </p:tavLst>
                                    </p:anim>
                                  </p:childTnLst>
                                </p:cTn>
                              </p:par>
                              <p:par>
                                <p:cTn id="49" presetID="2" presetClass="entr" presetSubtype="8" fill="hold" nodeType="withEffect">
                                  <p:stCondLst>
                                    <p:cond delay="0"/>
                                  </p:stCondLst>
                                  <p:childTnLst>
                                    <p:set>
                                      <p:cBhvr>
                                        <p:cTn id="50" dur="1" fill="hold">
                                          <p:stCondLst>
                                            <p:cond delay="0"/>
                                          </p:stCondLst>
                                        </p:cTn>
                                        <p:tgtEl>
                                          <p:spTgt spid="29"/>
                                        </p:tgtEl>
                                        <p:attrNameLst>
                                          <p:attrName>style.visibility</p:attrName>
                                        </p:attrNameLst>
                                      </p:cBhvr>
                                      <p:to>
                                        <p:strVal val="visible"/>
                                      </p:to>
                                    </p:set>
                                    <p:anim calcmode="lin" valueType="num">
                                      <p:cBhvr additive="base">
                                        <p:cTn id="51" dur="2000" fill="hold"/>
                                        <p:tgtEl>
                                          <p:spTgt spid="29"/>
                                        </p:tgtEl>
                                        <p:attrNameLst>
                                          <p:attrName>ppt_x</p:attrName>
                                        </p:attrNameLst>
                                      </p:cBhvr>
                                      <p:tavLst>
                                        <p:tav tm="0">
                                          <p:val>
                                            <p:strVal val="0-#ppt_w/2"/>
                                          </p:val>
                                        </p:tav>
                                        <p:tav tm="100000">
                                          <p:val>
                                            <p:strVal val="#ppt_x"/>
                                          </p:val>
                                        </p:tav>
                                      </p:tavLst>
                                    </p:anim>
                                    <p:anim calcmode="lin" valueType="num">
                                      <p:cBhvr additive="base">
                                        <p:cTn id="52" dur="2000" fill="hold"/>
                                        <p:tgtEl>
                                          <p:spTgt spid="29"/>
                                        </p:tgtEl>
                                        <p:attrNameLst>
                                          <p:attrName>ppt_y</p:attrName>
                                        </p:attrNameLst>
                                      </p:cBhvr>
                                      <p:tavLst>
                                        <p:tav tm="0">
                                          <p:val>
                                            <p:strVal val="#ppt_y"/>
                                          </p:val>
                                        </p:tav>
                                        <p:tav tm="100000">
                                          <p:val>
                                            <p:strVal val="#ppt_y"/>
                                          </p:val>
                                        </p:tav>
                                      </p:tavLst>
                                    </p:anim>
                                  </p:childTnLst>
                                </p:cTn>
                              </p:par>
                            </p:childTnLst>
                          </p:cTn>
                        </p:par>
                        <p:par>
                          <p:cTn id="53" fill="hold">
                            <p:stCondLst>
                              <p:cond delay="2000"/>
                            </p:stCondLst>
                            <p:childTnLst>
                              <p:par>
                                <p:cTn id="54" presetID="8" presetClass="emph" presetSubtype="0" fill="hold" nodeType="afterEffect">
                                  <p:stCondLst>
                                    <p:cond delay="0"/>
                                  </p:stCondLst>
                                  <p:childTnLst>
                                    <p:animRot by="21600000">
                                      <p:cBhvr>
                                        <p:cTn id="55" dur="2000" fill="hold"/>
                                        <p:tgtEl>
                                          <p:spTgt spid="18"/>
                                        </p:tgtEl>
                                        <p:attrNameLst>
                                          <p:attrName>r</p:attrName>
                                        </p:attrNameLst>
                                      </p:cBhvr>
                                    </p:animRot>
                                  </p:childTnLst>
                                </p:cTn>
                              </p:par>
                              <p:par>
                                <p:cTn id="56" presetID="8" presetClass="emph" presetSubtype="0" fill="hold" nodeType="withEffect">
                                  <p:stCondLst>
                                    <p:cond delay="0"/>
                                  </p:stCondLst>
                                  <p:childTnLst>
                                    <p:animRot by="21600000">
                                      <p:cBhvr>
                                        <p:cTn id="57" dur="2000" fill="hold"/>
                                        <p:tgtEl>
                                          <p:spTgt spid="19"/>
                                        </p:tgtEl>
                                        <p:attrNameLst>
                                          <p:attrName>r</p:attrName>
                                        </p:attrNameLst>
                                      </p:cBhvr>
                                    </p:animRot>
                                  </p:childTnLst>
                                </p:cTn>
                              </p:par>
                              <p:par>
                                <p:cTn id="58" presetID="8" presetClass="emph" presetSubtype="0" fill="hold" nodeType="withEffect">
                                  <p:stCondLst>
                                    <p:cond delay="0"/>
                                  </p:stCondLst>
                                  <p:childTnLst>
                                    <p:animRot by="21600000">
                                      <p:cBhvr>
                                        <p:cTn id="59" dur="2000" fill="hold"/>
                                        <p:tgtEl>
                                          <p:spTgt spid="20"/>
                                        </p:tgtEl>
                                        <p:attrNameLst>
                                          <p:attrName>r</p:attrName>
                                        </p:attrNameLst>
                                      </p:cBhvr>
                                    </p:animRot>
                                  </p:childTnLst>
                                </p:cTn>
                              </p:par>
                              <p:par>
                                <p:cTn id="60" presetID="8" presetClass="emph" presetSubtype="0" fill="hold" nodeType="withEffect">
                                  <p:stCondLst>
                                    <p:cond delay="0"/>
                                  </p:stCondLst>
                                  <p:childTnLst>
                                    <p:animRot by="21600000">
                                      <p:cBhvr>
                                        <p:cTn id="61" dur="2000" fill="hold"/>
                                        <p:tgtEl>
                                          <p:spTgt spid="21"/>
                                        </p:tgtEl>
                                        <p:attrNameLst>
                                          <p:attrName>r</p:attrName>
                                        </p:attrNameLst>
                                      </p:cBhvr>
                                    </p:animRot>
                                  </p:childTnLst>
                                </p:cTn>
                              </p:par>
                              <p:par>
                                <p:cTn id="62" presetID="8" presetClass="emph" presetSubtype="0" fill="hold" nodeType="withEffect">
                                  <p:stCondLst>
                                    <p:cond delay="0"/>
                                  </p:stCondLst>
                                  <p:childTnLst>
                                    <p:animRot by="21600000">
                                      <p:cBhvr>
                                        <p:cTn id="63" dur="2000" fill="hold"/>
                                        <p:tgtEl>
                                          <p:spTgt spid="22"/>
                                        </p:tgtEl>
                                        <p:attrNameLst>
                                          <p:attrName>r</p:attrName>
                                        </p:attrNameLst>
                                      </p:cBhvr>
                                    </p:animRot>
                                  </p:childTnLst>
                                </p:cTn>
                              </p:par>
                              <p:par>
                                <p:cTn id="64" presetID="8" presetClass="emph" presetSubtype="0" fill="hold" nodeType="withEffect">
                                  <p:stCondLst>
                                    <p:cond delay="0"/>
                                  </p:stCondLst>
                                  <p:childTnLst>
                                    <p:animRot by="21600000">
                                      <p:cBhvr>
                                        <p:cTn id="65" dur="2000" fill="hold"/>
                                        <p:tgtEl>
                                          <p:spTgt spid="23"/>
                                        </p:tgtEl>
                                        <p:attrNameLst>
                                          <p:attrName>r</p:attrName>
                                        </p:attrNameLst>
                                      </p:cBhvr>
                                    </p:animRot>
                                  </p:childTnLst>
                                </p:cTn>
                              </p:par>
                              <p:par>
                                <p:cTn id="66" presetID="8" presetClass="emph" presetSubtype="0" fill="hold" nodeType="withEffect">
                                  <p:stCondLst>
                                    <p:cond delay="0"/>
                                  </p:stCondLst>
                                  <p:childTnLst>
                                    <p:animRot by="21600000">
                                      <p:cBhvr>
                                        <p:cTn id="67" dur="2000" fill="hold"/>
                                        <p:tgtEl>
                                          <p:spTgt spid="24"/>
                                        </p:tgtEl>
                                        <p:attrNameLst>
                                          <p:attrName>r</p:attrName>
                                        </p:attrNameLst>
                                      </p:cBhvr>
                                    </p:animRot>
                                  </p:childTnLst>
                                </p:cTn>
                              </p:par>
                              <p:par>
                                <p:cTn id="68" presetID="8" presetClass="emph" presetSubtype="0" fill="hold" nodeType="withEffect">
                                  <p:stCondLst>
                                    <p:cond delay="0"/>
                                  </p:stCondLst>
                                  <p:childTnLst>
                                    <p:animRot by="21600000">
                                      <p:cBhvr>
                                        <p:cTn id="69" dur="2000" fill="hold"/>
                                        <p:tgtEl>
                                          <p:spTgt spid="25"/>
                                        </p:tgtEl>
                                        <p:attrNameLst>
                                          <p:attrName>r</p:attrName>
                                        </p:attrNameLst>
                                      </p:cBhvr>
                                    </p:animRot>
                                  </p:childTnLst>
                                </p:cTn>
                              </p:par>
                              <p:par>
                                <p:cTn id="70" presetID="8" presetClass="emph" presetSubtype="0" fill="hold" nodeType="withEffect">
                                  <p:stCondLst>
                                    <p:cond delay="0"/>
                                  </p:stCondLst>
                                  <p:childTnLst>
                                    <p:animRot by="21600000">
                                      <p:cBhvr>
                                        <p:cTn id="71" dur="2000" fill="hold"/>
                                        <p:tgtEl>
                                          <p:spTgt spid="26"/>
                                        </p:tgtEl>
                                        <p:attrNameLst>
                                          <p:attrName>r</p:attrName>
                                        </p:attrNameLst>
                                      </p:cBhvr>
                                    </p:animRot>
                                  </p:childTnLst>
                                </p:cTn>
                              </p:par>
                              <p:par>
                                <p:cTn id="72" presetID="8" presetClass="emph" presetSubtype="0" fill="hold" nodeType="withEffect">
                                  <p:stCondLst>
                                    <p:cond delay="0"/>
                                  </p:stCondLst>
                                  <p:childTnLst>
                                    <p:animRot by="21600000">
                                      <p:cBhvr>
                                        <p:cTn id="73" dur="2000" fill="hold"/>
                                        <p:tgtEl>
                                          <p:spTgt spid="27"/>
                                        </p:tgtEl>
                                        <p:attrNameLst>
                                          <p:attrName>r</p:attrName>
                                        </p:attrNameLst>
                                      </p:cBhvr>
                                    </p:animRot>
                                  </p:childTnLst>
                                </p:cTn>
                              </p:par>
                              <p:par>
                                <p:cTn id="74" presetID="8" presetClass="emph" presetSubtype="0" fill="hold" nodeType="withEffect">
                                  <p:stCondLst>
                                    <p:cond delay="0"/>
                                  </p:stCondLst>
                                  <p:childTnLst>
                                    <p:animRot by="21600000">
                                      <p:cBhvr>
                                        <p:cTn id="75" dur="2000" fill="hold"/>
                                        <p:tgtEl>
                                          <p:spTgt spid="28"/>
                                        </p:tgtEl>
                                        <p:attrNameLst>
                                          <p:attrName>r</p:attrName>
                                        </p:attrNameLst>
                                      </p:cBhvr>
                                    </p:animRot>
                                  </p:childTnLst>
                                </p:cTn>
                              </p:par>
                              <p:par>
                                <p:cTn id="76" presetID="8" presetClass="emph" presetSubtype="0" fill="hold" nodeType="withEffect">
                                  <p:stCondLst>
                                    <p:cond delay="0"/>
                                  </p:stCondLst>
                                  <p:childTnLst>
                                    <p:animRot by="21600000">
                                      <p:cBhvr>
                                        <p:cTn id="77" dur="2000" fill="hold"/>
                                        <p:tgtEl>
                                          <p:spTgt spid="29"/>
                                        </p:tgtEl>
                                        <p:attrNameLst>
                                          <p:attrName>r</p:attrName>
                                        </p:attrNameLst>
                                      </p:cBhvr>
                                    </p:animRot>
                                  </p:childTnLst>
                                </p:cTn>
                              </p:par>
                            </p:childTnLst>
                          </p:cTn>
                        </p:par>
                        <p:par>
                          <p:cTn id="78" fill="hold">
                            <p:stCondLst>
                              <p:cond delay="4000"/>
                            </p:stCondLst>
                            <p:childTnLst>
                              <p:par>
                                <p:cTn id="79" presetID="2" presetClass="exit" presetSubtype="1" fill="hold" nodeType="afterEffect">
                                  <p:stCondLst>
                                    <p:cond delay="0"/>
                                  </p:stCondLst>
                                  <p:childTnLst>
                                    <p:anim calcmode="lin" valueType="num">
                                      <p:cBhvr additive="base">
                                        <p:cTn id="80" dur="2000"/>
                                        <p:tgtEl>
                                          <p:spTgt spid="18"/>
                                        </p:tgtEl>
                                        <p:attrNameLst>
                                          <p:attrName>ppt_x</p:attrName>
                                        </p:attrNameLst>
                                      </p:cBhvr>
                                      <p:tavLst>
                                        <p:tav tm="0">
                                          <p:val>
                                            <p:strVal val="ppt_x"/>
                                          </p:val>
                                        </p:tav>
                                        <p:tav tm="100000">
                                          <p:val>
                                            <p:strVal val="ppt_x"/>
                                          </p:val>
                                        </p:tav>
                                      </p:tavLst>
                                    </p:anim>
                                    <p:anim calcmode="lin" valueType="num">
                                      <p:cBhvr additive="base">
                                        <p:cTn id="81" dur="2000"/>
                                        <p:tgtEl>
                                          <p:spTgt spid="18"/>
                                        </p:tgtEl>
                                        <p:attrNameLst>
                                          <p:attrName>ppt_y</p:attrName>
                                        </p:attrNameLst>
                                      </p:cBhvr>
                                      <p:tavLst>
                                        <p:tav tm="0">
                                          <p:val>
                                            <p:strVal val="ppt_y"/>
                                          </p:val>
                                        </p:tav>
                                        <p:tav tm="100000">
                                          <p:val>
                                            <p:strVal val="0-ppt_h/2"/>
                                          </p:val>
                                        </p:tav>
                                      </p:tavLst>
                                    </p:anim>
                                    <p:set>
                                      <p:cBhvr>
                                        <p:cTn id="82" dur="1" fill="hold">
                                          <p:stCondLst>
                                            <p:cond delay="1999"/>
                                          </p:stCondLst>
                                        </p:cTn>
                                        <p:tgtEl>
                                          <p:spTgt spid="18"/>
                                        </p:tgtEl>
                                        <p:attrNameLst>
                                          <p:attrName>style.visibility</p:attrName>
                                        </p:attrNameLst>
                                      </p:cBhvr>
                                      <p:to>
                                        <p:strVal val="hidden"/>
                                      </p:to>
                                    </p:set>
                                  </p:childTnLst>
                                </p:cTn>
                              </p:par>
                              <p:par>
                                <p:cTn id="83" presetID="2" presetClass="exit" presetSubtype="1" fill="hold" nodeType="withEffect">
                                  <p:stCondLst>
                                    <p:cond delay="0"/>
                                  </p:stCondLst>
                                  <p:childTnLst>
                                    <p:anim calcmode="lin" valueType="num">
                                      <p:cBhvr additive="base">
                                        <p:cTn id="84" dur="2000"/>
                                        <p:tgtEl>
                                          <p:spTgt spid="19"/>
                                        </p:tgtEl>
                                        <p:attrNameLst>
                                          <p:attrName>ppt_x</p:attrName>
                                        </p:attrNameLst>
                                      </p:cBhvr>
                                      <p:tavLst>
                                        <p:tav tm="0">
                                          <p:val>
                                            <p:strVal val="ppt_x"/>
                                          </p:val>
                                        </p:tav>
                                        <p:tav tm="100000">
                                          <p:val>
                                            <p:strVal val="ppt_x"/>
                                          </p:val>
                                        </p:tav>
                                      </p:tavLst>
                                    </p:anim>
                                    <p:anim calcmode="lin" valueType="num">
                                      <p:cBhvr additive="base">
                                        <p:cTn id="85" dur="2000"/>
                                        <p:tgtEl>
                                          <p:spTgt spid="19"/>
                                        </p:tgtEl>
                                        <p:attrNameLst>
                                          <p:attrName>ppt_y</p:attrName>
                                        </p:attrNameLst>
                                      </p:cBhvr>
                                      <p:tavLst>
                                        <p:tav tm="0">
                                          <p:val>
                                            <p:strVal val="ppt_y"/>
                                          </p:val>
                                        </p:tav>
                                        <p:tav tm="100000">
                                          <p:val>
                                            <p:strVal val="0-ppt_h/2"/>
                                          </p:val>
                                        </p:tav>
                                      </p:tavLst>
                                    </p:anim>
                                    <p:set>
                                      <p:cBhvr>
                                        <p:cTn id="86" dur="1" fill="hold">
                                          <p:stCondLst>
                                            <p:cond delay="1999"/>
                                          </p:stCondLst>
                                        </p:cTn>
                                        <p:tgtEl>
                                          <p:spTgt spid="19"/>
                                        </p:tgtEl>
                                        <p:attrNameLst>
                                          <p:attrName>style.visibility</p:attrName>
                                        </p:attrNameLst>
                                      </p:cBhvr>
                                      <p:to>
                                        <p:strVal val="hidden"/>
                                      </p:to>
                                    </p:set>
                                  </p:childTnLst>
                                </p:cTn>
                              </p:par>
                              <p:par>
                                <p:cTn id="87" presetID="2" presetClass="exit" presetSubtype="1" fill="hold" nodeType="withEffect">
                                  <p:stCondLst>
                                    <p:cond delay="0"/>
                                  </p:stCondLst>
                                  <p:childTnLst>
                                    <p:anim calcmode="lin" valueType="num">
                                      <p:cBhvr additive="base">
                                        <p:cTn id="88" dur="2000"/>
                                        <p:tgtEl>
                                          <p:spTgt spid="20"/>
                                        </p:tgtEl>
                                        <p:attrNameLst>
                                          <p:attrName>ppt_x</p:attrName>
                                        </p:attrNameLst>
                                      </p:cBhvr>
                                      <p:tavLst>
                                        <p:tav tm="0">
                                          <p:val>
                                            <p:strVal val="ppt_x"/>
                                          </p:val>
                                        </p:tav>
                                        <p:tav tm="100000">
                                          <p:val>
                                            <p:strVal val="ppt_x"/>
                                          </p:val>
                                        </p:tav>
                                      </p:tavLst>
                                    </p:anim>
                                    <p:anim calcmode="lin" valueType="num">
                                      <p:cBhvr additive="base">
                                        <p:cTn id="89" dur="2000"/>
                                        <p:tgtEl>
                                          <p:spTgt spid="20"/>
                                        </p:tgtEl>
                                        <p:attrNameLst>
                                          <p:attrName>ppt_y</p:attrName>
                                        </p:attrNameLst>
                                      </p:cBhvr>
                                      <p:tavLst>
                                        <p:tav tm="0">
                                          <p:val>
                                            <p:strVal val="ppt_y"/>
                                          </p:val>
                                        </p:tav>
                                        <p:tav tm="100000">
                                          <p:val>
                                            <p:strVal val="0-ppt_h/2"/>
                                          </p:val>
                                        </p:tav>
                                      </p:tavLst>
                                    </p:anim>
                                    <p:set>
                                      <p:cBhvr>
                                        <p:cTn id="90" dur="1" fill="hold">
                                          <p:stCondLst>
                                            <p:cond delay="1999"/>
                                          </p:stCondLst>
                                        </p:cTn>
                                        <p:tgtEl>
                                          <p:spTgt spid="20"/>
                                        </p:tgtEl>
                                        <p:attrNameLst>
                                          <p:attrName>style.visibility</p:attrName>
                                        </p:attrNameLst>
                                      </p:cBhvr>
                                      <p:to>
                                        <p:strVal val="hidden"/>
                                      </p:to>
                                    </p:set>
                                  </p:childTnLst>
                                </p:cTn>
                              </p:par>
                              <p:par>
                                <p:cTn id="91" presetID="2" presetClass="exit" presetSubtype="4" fill="hold" nodeType="withEffect">
                                  <p:stCondLst>
                                    <p:cond delay="0"/>
                                  </p:stCondLst>
                                  <p:childTnLst>
                                    <p:anim calcmode="lin" valueType="num">
                                      <p:cBhvr additive="base">
                                        <p:cTn id="92" dur="2000"/>
                                        <p:tgtEl>
                                          <p:spTgt spid="21"/>
                                        </p:tgtEl>
                                        <p:attrNameLst>
                                          <p:attrName>ppt_x</p:attrName>
                                        </p:attrNameLst>
                                      </p:cBhvr>
                                      <p:tavLst>
                                        <p:tav tm="0">
                                          <p:val>
                                            <p:strVal val="ppt_x"/>
                                          </p:val>
                                        </p:tav>
                                        <p:tav tm="100000">
                                          <p:val>
                                            <p:strVal val="ppt_x"/>
                                          </p:val>
                                        </p:tav>
                                      </p:tavLst>
                                    </p:anim>
                                    <p:anim calcmode="lin" valueType="num">
                                      <p:cBhvr additive="base">
                                        <p:cTn id="93" dur="2000"/>
                                        <p:tgtEl>
                                          <p:spTgt spid="21"/>
                                        </p:tgtEl>
                                        <p:attrNameLst>
                                          <p:attrName>ppt_y</p:attrName>
                                        </p:attrNameLst>
                                      </p:cBhvr>
                                      <p:tavLst>
                                        <p:tav tm="0">
                                          <p:val>
                                            <p:strVal val="ppt_y"/>
                                          </p:val>
                                        </p:tav>
                                        <p:tav tm="100000">
                                          <p:val>
                                            <p:strVal val="1+ppt_h/2"/>
                                          </p:val>
                                        </p:tav>
                                      </p:tavLst>
                                    </p:anim>
                                    <p:set>
                                      <p:cBhvr>
                                        <p:cTn id="94" dur="1" fill="hold">
                                          <p:stCondLst>
                                            <p:cond delay="1999"/>
                                          </p:stCondLst>
                                        </p:cTn>
                                        <p:tgtEl>
                                          <p:spTgt spid="21"/>
                                        </p:tgtEl>
                                        <p:attrNameLst>
                                          <p:attrName>style.visibility</p:attrName>
                                        </p:attrNameLst>
                                      </p:cBhvr>
                                      <p:to>
                                        <p:strVal val="hidden"/>
                                      </p:to>
                                    </p:set>
                                  </p:childTnLst>
                                </p:cTn>
                              </p:par>
                              <p:par>
                                <p:cTn id="95" presetID="2" presetClass="exit" presetSubtype="4" fill="hold" nodeType="withEffect">
                                  <p:stCondLst>
                                    <p:cond delay="0"/>
                                  </p:stCondLst>
                                  <p:childTnLst>
                                    <p:anim calcmode="lin" valueType="num">
                                      <p:cBhvr additive="base">
                                        <p:cTn id="96" dur="2000"/>
                                        <p:tgtEl>
                                          <p:spTgt spid="22"/>
                                        </p:tgtEl>
                                        <p:attrNameLst>
                                          <p:attrName>ppt_x</p:attrName>
                                        </p:attrNameLst>
                                      </p:cBhvr>
                                      <p:tavLst>
                                        <p:tav tm="0">
                                          <p:val>
                                            <p:strVal val="ppt_x"/>
                                          </p:val>
                                        </p:tav>
                                        <p:tav tm="100000">
                                          <p:val>
                                            <p:strVal val="ppt_x"/>
                                          </p:val>
                                        </p:tav>
                                      </p:tavLst>
                                    </p:anim>
                                    <p:anim calcmode="lin" valueType="num">
                                      <p:cBhvr additive="base">
                                        <p:cTn id="97" dur="2000"/>
                                        <p:tgtEl>
                                          <p:spTgt spid="22"/>
                                        </p:tgtEl>
                                        <p:attrNameLst>
                                          <p:attrName>ppt_y</p:attrName>
                                        </p:attrNameLst>
                                      </p:cBhvr>
                                      <p:tavLst>
                                        <p:tav tm="0">
                                          <p:val>
                                            <p:strVal val="ppt_y"/>
                                          </p:val>
                                        </p:tav>
                                        <p:tav tm="100000">
                                          <p:val>
                                            <p:strVal val="1+ppt_h/2"/>
                                          </p:val>
                                        </p:tav>
                                      </p:tavLst>
                                    </p:anim>
                                    <p:set>
                                      <p:cBhvr>
                                        <p:cTn id="98" dur="1" fill="hold">
                                          <p:stCondLst>
                                            <p:cond delay="1999"/>
                                          </p:stCondLst>
                                        </p:cTn>
                                        <p:tgtEl>
                                          <p:spTgt spid="22"/>
                                        </p:tgtEl>
                                        <p:attrNameLst>
                                          <p:attrName>style.visibility</p:attrName>
                                        </p:attrNameLst>
                                      </p:cBhvr>
                                      <p:to>
                                        <p:strVal val="hidden"/>
                                      </p:to>
                                    </p:set>
                                  </p:childTnLst>
                                </p:cTn>
                              </p:par>
                              <p:par>
                                <p:cTn id="99" presetID="2" presetClass="exit" presetSubtype="4" fill="hold" nodeType="withEffect">
                                  <p:stCondLst>
                                    <p:cond delay="0"/>
                                  </p:stCondLst>
                                  <p:childTnLst>
                                    <p:anim calcmode="lin" valueType="num">
                                      <p:cBhvr additive="base">
                                        <p:cTn id="100" dur="2000"/>
                                        <p:tgtEl>
                                          <p:spTgt spid="23"/>
                                        </p:tgtEl>
                                        <p:attrNameLst>
                                          <p:attrName>ppt_x</p:attrName>
                                        </p:attrNameLst>
                                      </p:cBhvr>
                                      <p:tavLst>
                                        <p:tav tm="0">
                                          <p:val>
                                            <p:strVal val="ppt_x"/>
                                          </p:val>
                                        </p:tav>
                                        <p:tav tm="100000">
                                          <p:val>
                                            <p:strVal val="ppt_x"/>
                                          </p:val>
                                        </p:tav>
                                      </p:tavLst>
                                    </p:anim>
                                    <p:anim calcmode="lin" valueType="num">
                                      <p:cBhvr additive="base">
                                        <p:cTn id="101" dur="2000"/>
                                        <p:tgtEl>
                                          <p:spTgt spid="23"/>
                                        </p:tgtEl>
                                        <p:attrNameLst>
                                          <p:attrName>ppt_y</p:attrName>
                                        </p:attrNameLst>
                                      </p:cBhvr>
                                      <p:tavLst>
                                        <p:tav tm="0">
                                          <p:val>
                                            <p:strVal val="ppt_y"/>
                                          </p:val>
                                        </p:tav>
                                        <p:tav tm="100000">
                                          <p:val>
                                            <p:strVal val="1+ppt_h/2"/>
                                          </p:val>
                                        </p:tav>
                                      </p:tavLst>
                                    </p:anim>
                                    <p:set>
                                      <p:cBhvr>
                                        <p:cTn id="102" dur="1" fill="hold">
                                          <p:stCondLst>
                                            <p:cond delay="1999"/>
                                          </p:stCondLst>
                                        </p:cTn>
                                        <p:tgtEl>
                                          <p:spTgt spid="23"/>
                                        </p:tgtEl>
                                        <p:attrNameLst>
                                          <p:attrName>style.visibility</p:attrName>
                                        </p:attrNameLst>
                                      </p:cBhvr>
                                      <p:to>
                                        <p:strVal val="hidden"/>
                                      </p:to>
                                    </p:set>
                                  </p:childTnLst>
                                </p:cTn>
                              </p:par>
                              <p:par>
                                <p:cTn id="103" presetID="2" presetClass="exit" presetSubtype="2" fill="hold" nodeType="withEffect">
                                  <p:stCondLst>
                                    <p:cond delay="0"/>
                                  </p:stCondLst>
                                  <p:childTnLst>
                                    <p:anim calcmode="lin" valueType="num">
                                      <p:cBhvr additive="base">
                                        <p:cTn id="104" dur="2000"/>
                                        <p:tgtEl>
                                          <p:spTgt spid="24"/>
                                        </p:tgtEl>
                                        <p:attrNameLst>
                                          <p:attrName>ppt_x</p:attrName>
                                        </p:attrNameLst>
                                      </p:cBhvr>
                                      <p:tavLst>
                                        <p:tav tm="0">
                                          <p:val>
                                            <p:strVal val="ppt_x"/>
                                          </p:val>
                                        </p:tav>
                                        <p:tav tm="100000">
                                          <p:val>
                                            <p:strVal val="1+ppt_w/2"/>
                                          </p:val>
                                        </p:tav>
                                      </p:tavLst>
                                    </p:anim>
                                    <p:anim calcmode="lin" valueType="num">
                                      <p:cBhvr additive="base">
                                        <p:cTn id="105" dur="2000"/>
                                        <p:tgtEl>
                                          <p:spTgt spid="24"/>
                                        </p:tgtEl>
                                        <p:attrNameLst>
                                          <p:attrName>ppt_y</p:attrName>
                                        </p:attrNameLst>
                                      </p:cBhvr>
                                      <p:tavLst>
                                        <p:tav tm="0">
                                          <p:val>
                                            <p:strVal val="ppt_y"/>
                                          </p:val>
                                        </p:tav>
                                        <p:tav tm="100000">
                                          <p:val>
                                            <p:strVal val="ppt_y"/>
                                          </p:val>
                                        </p:tav>
                                      </p:tavLst>
                                    </p:anim>
                                    <p:set>
                                      <p:cBhvr>
                                        <p:cTn id="106" dur="1" fill="hold">
                                          <p:stCondLst>
                                            <p:cond delay="1999"/>
                                          </p:stCondLst>
                                        </p:cTn>
                                        <p:tgtEl>
                                          <p:spTgt spid="24"/>
                                        </p:tgtEl>
                                        <p:attrNameLst>
                                          <p:attrName>style.visibility</p:attrName>
                                        </p:attrNameLst>
                                      </p:cBhvr>
                                      <p:to>
                                        <p:strVal val="hidden"/>
                                      </p:to>
                                    </p:set>
                                  </p:childTnLst>
                                </p:cTn>
                              </p:par>
                              <p:par>
                                <p:cTn id="107" presetID="2" presetClass="exit" presetSubtype="2" fill="hold" nodeType="withEffect">
                                  <p:stCondLst>
                                    <p:cond delay="0"/>
                                  </p:stCondLst>
                                  <p:childTnLst>
                                    <p:anim calcmode="lin" valueType="num">
                                      <p:cBhvr additive="base">
                                        <p:cTn id="108" dur="2000"/>
                                        <p:tgtEl>
                                          <p:spTgt spid="25"/>
                                        </p:tgtEl>
                                        <p:attrNameLst>
                                          <p:attrName>ppt_x</p:attrName>
                                        </p:attrNameLst>
                                      </p:cBhvr>
                                      <p:tavLst>
                                        <p:tav tm="0">
                                          <p:val>
                                            <p:strVal val="ppt_x"/>
                                          </p:val>
                                        </p:tav>
                                        <p:tav tm="100000">
                                          <p:val>
                                            <p:strVal val="1+ppt_w/2"/>
                                          </p:val>
                                        </p:tav>
                                      </p:tavLst>
                                    </p:anim>
                                    <p:anim calcmode="lin" valueType="num">
                                      <p:cBhvr additive="base">
                                        <p:cTn id="109" dur="2000"/>
                                        <p:tgtEl>
                                          <p:spTgt spid="25"/>
                                        </p:tgtEl>
                                        <p:attrNameLst>
                                          <p:attrName>ppt_y</p:attrName>
                                        </p:attrNameLst>
                                      </p:cBhvr>
                                      <p:tavLst>
                                        <p:tav tm="0">
                                          <p:val>
                                            <p:strVal val="ppt_y"/>
                                          </p:val>
                                        </p:tav>
                                        <p:tav tm="100000">
                                          <p:val>
                                            <p:strVal val="ppt_y"/>
                                          </p:val>
                                        </p:tav>
                                      </p:tavLst>
                                    </p:anim>
                                    <p:set>
                                      <p:cBhvr>
                                        <p:cTn id="110" dur="1" fill="hold">
                                          <p:stCondLst>
                                            <p:cond delay="1999"/>
                                          </p:stCondLst>
                                        </p:cTn>
                                        <p:tgtEl>
                                          <p:spTgt spid="25"/>
                                        </p:tgtEl>
                                        <p:attrNameLst>
                                          <p:attrName>style.visibility</p:attrName>
                                        </p:attrNameLst>
                                      </p:cBhvr>
                                      <p:to>
                                        <p:strVal val="hidden"/>
                                      </p:to>
                                    </p:set>
                                  </p:childTnLst>
                                </p:cTn>
                              </p:par>
                              <p:par>
                                <p:cTn id="111" presetID="2" presetClass="exit" presetSubtype="2" fill="hold" nodeType="withEffect">
                                  <p:stCondLst>
                                    <p:cond delay="0"/>
                                  </p:stCondLst>
                                  <p:childTnLst>
                                    <p:anim calcmode="lin" valueType="num">
                                      <p:cBhvr additive="base">
                                        <p:cTn id="112" dur="2000"/>
                                        <p:tgtEl>
                                          <p:spTgt spid="26"/>
                                        </p:tgtEl>
                                        <p:attrNameLst>
                                          <p:attrName>ppt_x</p:attrName>
                                        </p:attrNameLst>
                                      </p:cBhvr>
                                      <p:tavLst>
                                        <p:tav tm="0">
                                          <p:val>
                                            <p:strVal val="ppt_x"/>
                                          </p:val>
                                        </p:tav>
                                        <p:tav tm="100000">
                                          <p:val>
                                            <p:strVal val="1+ppt_w/2"/>
                                          </p:val>
                                        </p:tav>
                                      </p:tavLst>
                                    </p:anim>
                                    <p:anim calcmode="lin" valueType="num">
                                      <p:cBhvr additive="base">
                                        <p:cTn id="113" dur="2000"/>
                                        <p:tgtEl>
                                          <p:spTgt spid="26"/>
                                        </p:tgtEl>
                                        <p:attrNameLst>
                                          <p:attrName>ppt_y</p:attrName>
                                        </p:attrNameLst>
                                      </p:cBhvr>
                                      <p:tavLst>
                                        <p:tav tm="0">
                                          <p:val>
                                            <p:strVal val="ppt_y"/>
                                          </p:val>
                                        </p:tav>
                                        <p:tav tm="100000">
                                          <p:val>
                                            <p:strVal val="ppt_y"/>
                                          </p:val>
                                        </p:tav>
                                      </p:tavLst>
                                    </p:anim>
                                    <p:set>
                                      <p:cBhvr>
                                        <p:cTn id="114" dur="1" fill="hold">
                                          <p:stCondLst>
                                            <p:cond delay="1999"/>
                                          </p:stCondLst>
                                        </p:cTn>
                                        <p:tgtEl>
                                          <p:spTgt spid="26"/>
                                        </p:tgtEl>
                                        <p:attrNameLst>
                                          <p:attrName>style.visibility</p:attrName>
                                        </p:attrNameLst>
                                      </p:cBhvr>
                                      <p:to>
                                        <p:strVal val="hidden"/>
                                      </p:to>
                                    </p:set>
                                  </p:childTnLst>
                                </p:cTn>
                              </p:par>
                              <p:par>
                                <p:cTn id="115" presetID="2" presetClass="exit" presetSubtype="8" fill="hold" nodeType="withEffect">
                                  <p:stCondLst>
                                    <p:cond delay="0"/>
                                  </p:stCondLst>
                                  <p:childTnLst>
                                    <p:anim calcmode="lin" valueType="num">
                                      <p:cBhvr additive="base">
                                        <p:cTn id="116" dur="2000"/>
                                        <p:tgtEl>
                                          <p:spTgt spid="27"/>
                                        </p:tgtEl>
                                        <p:attrNameLst>
                                          <p:attrName>ppt_x</p:attrName>
                                        </p:attrNameLst>
                                      </p:cBhvr>
                                      <p:tavLst>
                                        <p:tav tm="0">
                                          <p:val>
                                            <p:strVal val="ppt_x"/>
                                          </p:val>
                                        </p:tav>
                                        <p:tav tm="100000">
                                          <p:val>
                                            <p:strVal val="0-ppt_w/2"/>
                                          </p:val>
                                        </p:tav>
                                      </p:tavLst>
                                    </p:anim>
                                    <p:anim calcmode="lin" valueType="num">
                                      <p:cBhvr additive="base">
                                        <p:cTn id="117" dur="2000"/>
                                        <p:tgtEl>
                                          <p:spTgt spid="27"/>
                                        </p:tgtEl>
                                        <p:attrNameLst>
                                          <p:attrName>ppt_y</p:attrName>
                                        </p:attrNameLst>
                                      </p:cBhvr>
                                      <p:tavLst>
                                        <p:tav tm="0">
                                          <p:val>
                                            <p:strVal val="ppt_y"/>
                                          </p:val>
                                        </p:tav>
                                        <p:tav tm="100000">
                                          <p:val>
                                            <p:strVal val="ppt_y"/>
                                          </p:val>
                                        </p:tav>
                                      </p:tavLst>
                                    </p:anim>
                                    <p:set>
                                      <p:cBhvr>
                                        <p:cTn id="118" dur="1" fill="hold">
                                          <p:stCondLst>
                                            <p:cond delay="1999"/>
                                          </p:stCondLst>
                                        </p:cTn>
                                        <p:tgtEl>
                                          <p:spTgt spid="27"/>
                                        </p:tgtEl>
                                        <p:attrNameLst>
                                          <p:attrName>style.visibility</p:attrName>
                                        </p:attrNameLst>
                                      </p:cBhvr>
                                      <p:to>
                                        <p:strVal val="hidden"/>
                                      </p:to>
                                    </p:set>
                                  </p:childTnLst>
                                </p:cTn>
                              </p:par>
                              <p:par>
                                <p:cTn id="119" presetID="2" presetClass="exit" presetSubtype="8" fill="hold" nodeType="withEffect">
                                  <p:stCondLst>
                                    <p:cond delay="0"/>
                                  </p:stCondLst>
                                  <p:childTnLst>
                                    <p:anim calcmode="lin" valueType="num">
                                      <p:cBhvr additive="base">
                                        <p:cTn id="120" dur="2000"/>
                                        <p:tgtEl>
                                          <p:spTgt spid="28"/>
                                        </p:tgtEl>
                                        <p:attrNameLst>
                                          <p:attrName>ppt_x</p:attrName>
                                        </p:attrNameLst>
                                      </p:cBhvr>
                                      <p:tavLst>
                                        <p:tav tm="0">
                                          <p:val>
                                            <p:strVal val="ppt_x"/>
                                          </p:val>
                                        </p:tav>
                                        <p:tav tm="100000">
                                          <p:val>
                                            <p:strVal val="0-ppt_w/2"/>
                                          </p:val>
                                        </p:tav>
                                      </p:tavLst>
                                    </p:anim>
                                    <p:anim calcmode="lin" valueType="num">
                                      <p:cBhvr additive="base">
                                        <p:cTn id="121" dur="2000"/>
                                        <p:tgtEl>
                                          <p:spTgt spid="28"/>
                                        </p:tgtEl>
                                        <p:attrNameLst>
                                          <p:attrName>ppt_y</p:attrName>
                                        </p:attrNameLst>
                                      </p:cBhvr>
                                      <p:tavLst>
                                        <p:tav tm="0">
                                          <p:val>
                                            <p:strVal val="ppt_y"/>
                                          </p:val>
                                        </p:tav>
                                        <p:tav tm="100000">
                                          <p:val>
                                            <p:strVal val="ppt_y"/>
                                          </p:val>
                                        </p:tav>
                                      </p:tavLst>
                                    </p:anim>
                                    <p:set>
                                      <p:cBhvr>
                                        <p:cTn id="122" dur="1" fill="hold">
                                          <p:stCondLst>
                                            <p:cond delay="1999"/>
                                          </p:stCondLst>
                                        </p:cTn>
                                        <p:tgtEl>
                                          <p:spTgt spid="28"/>
                                        </p:tgtEl>
                                        <p:attrNameLst>
                                          <p:attrName>style.visibility</p:attrName>
                                        </p:attrNameLst>
                                      </p:cBhvr>
                                      <p:to>
                                        <p:strVal val="hidden"/>
                                      </p:to>
                                    </p:set>
                                  </p:childTnLst>
                                </p:cTn>
                              </p:par>
                              <p:par>
                                <p:cTn id="123" presetID="2" presetClass="exit" presetSubtype="8" fill="hold" nodeType="withEffect">
                                  <p:stCondLst>
                                    <p:cond delay="0"/>
                                  </p:stCondLst>
                                  <p:childTnLst>
                                    <p:anim calcmode="lin" valueType="num">
                                      <p:cBhvr additive="base">
                                        <p:cTn id="124" dur="2000"/>
                                        <p:tgtEl>
                                          <p:spTgt spid="29"/>
                                        </p:tgtEl>
                                        <p:attrNameLst>
                                          <p:attrName>ppt_x</p:attrName>
                                        </p:attrNameLst>
                                      </p:cBhvr>
                                      <p:tavLst>
                                        <p:tav tm="0">
                                          <p:val>
                                            <p:strVal val="ppt_x"/>
                                          </p:val>
                                        </p:tav>
                                        <p:tav tm="100000">
                                          <p:val>
                                            <p:strVal val="0-ppt_w/2"/>
                                          </p:val>
                                        </p:tav>
                                      </p:tavLst>
                                    </p:anim>
                                    <p:anim calcmode="lin" valueType="num">
                                      <p:cBhvr additive="base">
                                        <p:cTn id="125" dur="2000"/>
                                        <p:tgtEl>
                                          <p:spTgt spid="29"/>
                                        </p:tgtEl>
                                        <p:attrNameLst>
                                          <p:attrName>ppt_y</p:attrName>
                                        </p:attrNameLst>
                                      </p:cBhvr>
                                      <p:tavLst>
                                        <p:tav tm="0">
                                          <p:val>
                                            <p:strVal val="ppt_y"/>
                                          </p:val>
                                        </p:tav>
                                        <p:tav tm="100000">
                                          <p:val>
                                            <p:strVal val="ppt_y"/>
                                          </p:val>
                                        </p:tav>
                                      </p:tavLst>
                                    </p:anim>
                                    <p:set>
                                      <p:cBhvr>
                                        <p:cTn id="126" dur="1" fill="hold">
                                          <p:stCondLst>
                                            <p:cond delay="1999"/>
                                          </p:stCondLst>
                                        </p:cTn>
                                        <p:tgtEl>
                                          <p:spTgt spid="29"/>
                                        </p:tgtEl>
                                        <p:attrNameLst>
                                          <p:attrName>style.visibility</p:attrName>
                                        </p:attrNameLst>
                                      </p:cBhvr>
                                      <p:to>
                                        <p:strVal val="hidden"/>
                                      </p:to>
                                    </p:set>
                                  </p:childTnLst>
                                </p:cTn>
                              </p:par>
                              <p:par>
                                <p:cTn id="127" presetID="23" presetClass="entr" presetSubtype="16" fill="hold" nodeType="withEffect">
                                  <p:stCondLst>
                                    <p:cond delay="0"/>
                                  </p:stCondLst>
                                  <p:childTnLst>
                                    <p:set>
                                      <p:cBhvr>
                                        <p:cTn id="128" dur="1" fill="hold">
                                          <p:stCondLst>
                                            <p:cond delay="0"/>
                                          </p:stCondLst>
                                        </p:cTn>
                                        <p:tgtEl>
                                          <p:spTgt spid="4"/>
                                        </p:tgtEl>
                                        <p:attrNameLst>
                                          <p:attrName>style.visibility</p:attrName>
                                        </p:attrNameLst>
                                      </p:cBhvr>
                                      <p:to>
                                        <p:strVal val="visible"/>
                                      </p:to>
                                    </p:set>
                                    <p:anim calcmode="lin" valueType="num">
                                      <p:cBhvr>
                                        <p:cTn id="129" dur="2000" fill="hold"/>
                                        <p:tgtEl>
                                          <p:spTgt spid="4"/>
                                        </p:tgtEl>
                                        <p:attrNameLst>
                                          <p:attrName>ppt_w</p:attrName>
                                        </p:attrNameLst>
                                      </p:cBhvr>
                                      <p:tavLst>
                                        <p:tav tm="0">
                                          <p:val>
                                            <p:fltVal val="0"/>
                                          </p:val>
                                        </p:tav>
                                        <p:tav tm="100000">
                                          <p:val>
                                            <p:strVal val="#ppt_w"/>
                                          </p:val>
                                        </p:tav>
                                      </p:tavLst>
                                    </p:anim>
                                    <p:anim calcmode="lin" valueType="num">
                                      <p:cBhvr>
                                        <p:cTn id="130" dur="2000" fill="hold"/>
                                        <p:tgtEl>
                                          <p:spTgt spid="4"/>
                                        </p:tgtEl>
                                        <p:attrNameLst>
                                          <p:attrName>ppt_h</p:attrName>
                                        </p:attrNameLst>
                                      </p:cBhvr>
                                      <p:tavLst>
                                        <p:tav tm="0">
                                          <p:val>
                                            <p:fltVal val="0"/>
                                          </p:val>
                                        </p:tav>
                                        <p:tav tm="100000">
                                          <p:val>
                                            <p:strVal val="#ppt_h"/>
                                          </p:val>
                                        </p:tav>
                                      </p:tavLst>
                                    </p:anim>
                                  </p:childTnLst>
                                </p:cTn>
                              </p:par>
                              <p:par>
                                <p:cTn id="131" presetID="4" presetClass="entr" presetSubtype="32" fill="hold" nodeType="withEffect">
                                  <p:stCondLst>
                                    <p:cond delay="0"/>
                                  </p:stCondLst>
                                  <p:childTnLst>
                                    <p:set>
                                      <p:cBhvr>
                                        <p:cTn id="132" dur="1" fill="hold">
                                          <p:stCondLst>
                                            <p:cond delay="0"/>
                                          </p:stCondLst>
                                        </p:cTn>
                                        <p:tgtEl>
                                          <p:spTgt spid="4"/>
                                        </p:tgtEl>
                                        <p:attrNameLst>
                                          <p:attrName>style.visibility</p:attrName>
                                        </p:attrNameLst>
                                      </p:cBhvr>
                                      <p:to>
                                        <p:strVal val="visible"/>
                                      </p:to>
                                    </p:set>
                                    <p:animEffect transition="in" filter="box(out)">
                                      <p:cBhvr>
                                        <p:cTn id="133" dur="2000"/>
                                        <p:tgtEl>
                                          <p:spTgt spid="4"/>
                                        </p:tgtEl>
                                      </p:cBhvr>
                                    </p:animEffect>
                                  </p:childTnLst>
                                </p:cTn>
                              </p:par>
                            </p:childTnLst>
                          </p:cTn>
                        </p:par>
                        <p:par>
                          <p:cTn id="134" fill="hold">
                            <p:stCondLst>
                              <p:cond delay="6000"/>
                            </p:stCondLst>
                            <p:childTnLst>
                              <p:par>
                                <p:cTn id="135" presetID="40" presetClass="entr" presetSubtype="0" fill="hold" grpId="0" nodeType="afterEffect">
                                  <p:stCondLst>
                                    <p:cond delay="0"/>
                                  </p:stCondLst>
                                  <p:iterate type="lt">
                                    <p:tmPct val="10000"/>
                                  </p:iterate>
                                  <p:childTnLst>
                                    <p:set>
                                      <p:cBhvr>
                                        <p:cTn id="136" dur="1" fill="hold">
                                          <p:stCondLst>
                                            <p:cond delay="0"/>
                                          </p:stCondLst>
                                        </p:cTn>
                                        <p:tgtEl>
                                          <p:spTgt spid="16"/>
                                        </p:tgtEl>
                                        <p:attrNameLst>
                                          <p:attrName>style.visibility</p:attrName>
                                        </p:attrNameLst>
                                      </p:cBhvr>
                                      <p:to>
                                        <p:strVal val="visible"/>
                                      </p:to>
                                    </p:set>
                                    <p:animEffect transition="in" filter="fade">
                                      <p:cBhvr>
                                        <p:cTn id="137" dur="1000"/>
                                        <p:tgtEl>
                                          <p:spTgt spid="16"/>
                                        </p:tgtEl>
                                      </p:cBhvr>
                                    </p:animEffect>
                                    <p:anim calcmode="lin" valueType="num">
                                      <p:cBhvr>
                                        <p:cTn id="138" dur="1000" fill="hold"/>
                                        <p:tgtEl>
                                          <p:spTgt spid="16"/>
                                        </p:tgtEl>
                                        <p:attrNameLst>
                                          <p:attrName>ppt_x</p:attrName>
                                        </p:attrNameLst>
                                      </p:cBhvr>
                                      <p:tavLst>
                                        <p:tav tm="0">
                                          <p:val>
                                            <p:strVal val="#ppt_x-.1"/>
                                          </p:val>
                                        </p:tav>
                                        <p:tav tm="100000">
                                          <p:val>
                                            <p:strVal val="#ppt_x"/>
                                          </p:val>
                                        </p:tav>
                                      </p:tavLst>
                                    </p:anim>
                                    <p:anim calcmode="lin" valueType="num">
                                      <p:cBhvr>
                                        <p:cTn id="139"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4825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heurón"/>
          <p:cNvSpPr/>
          <p:nvPr/>
        </p:nvSpPr>
        <p:spPr>
          <a:xfrm rot="16200000">
            <a:off x="1700212" y="-1700212"/>
            <a:ext cx="5743575" cy="9144000"/>
          </a:xfrm>
          <a:prstGeom prst="chevron">
            <a:avLst>
              <a:gd name="adj" fmla="val 95039"/>
            </a:avLst>
          </a:prstGeom>
          <a:noFill/>
          <a:ln w="57150">
            <a:solidFill>
              <a:schemeClr val="accent3">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7" name="6 Cheurón"/>
          <p:cNvSpPr/>
          <p:nvPr/>
        </p:nvSpPr>
        <p:spPr>
          <a:xfrm rot="16200000">
            <a:off x="2250281" y="-1178718"/>
            <a:ext cx="4643437" cy="9144000"/>
          </a:xfrm>
          <a:prstGeom prst="chevron">
            <a:avLst>
              <a:gd name="adj" fmla="val 95039"/>
            </a:avLst>
          </a:prstGeom>
          <a:noFill/>
          <a:ln w="57150">
            <a:solidFill>
              <a:schemeClr val="accent3">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9" name="8 Cheurón"/>
          <p:cNvSpPr/>
          <p:nvPr/>
        </p:nvSpPr>
        <p:spPr>
          <a:xfrm rot="16200000">
            <a:off x="2607469" y="-821531"/>
            <a:ext cx="3929062" cy="9144000"/>
          </a:xfrm>
          <a:prstGeom prst="chevron">
            <a:avLst>
              <a:gd name="adj" fmla="val 95039"/>
            </a:avLst>
          </a:prstGeom>
          <a:noFill/>
          <a:ln w="57150">
            <a:solidFill>
              <a:schemeClr val="accent3">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0" name="9 Cheurón"/>
          <p:cNvSpPr/>
          <p:nvPr/>
        </p:nvSpPr>
        <p:spPr>
          <a:xfrm rot="16200000">
            <a:off x="2935287" y="-493712"/>
            <a:ext cx="3273425" cy="9144000"/>
          </a:xfrm>
          <a:prstGeom prst="chevron">
            <a:avLst>
              <a:gd name="adj" fmla="val 93584"/>
            </a:avLst>
          </a:prstGeom>
          <a:noFill/>
          <a:ln w="57150">
            <a:solidFill>
              <a:schemeClr val="accent3">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1" name="10 Cheurón"/>
          <p:cNvSpPr/>
          <p:nvPr/>
        </p:nvSpPr>
        <p:spPr>
          <a:xfrm rot="16200000">
            <a:off x="3202781" y="-226218"/>
            <a:ext cx="2738437" cy="9144000"/>
          </a:xfrm>
          <a:prstGeom prst="chevron">
            <a:avLst>
              <a:gd name="adj" fmla="val 93584"/>
            </a:avLst>
          </a:prstGeom>
          <a:noFill/>
          <a:ln w="57150">
            <a:solidFill>
              <a:schemeClr val="accent3">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2" name="11 Cheurón"/>
          <p:cNvSpPr/>
          <p:nvPr/>
        </p:nvSpPr>
        <p:spPr>
          <a:xfrm rot="16200000">
            <a:off x="3471069" y="42069"/>
            <a:ext cx="2201862" cy="9144000"/>
          </a:xfrm>
          <a:prstGeom prst="chevron">
            <a:avLst>
              <a:gd name="adj" fmla="val 91422"/>
            </a:avLst>
          </a:prstGeom>
          <a:noFill/>
          <a:ln w="57150">
            <a:solidFill>
              <a:schemeClr val="accent3">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3" name="12 Cheurón"/>
          <p:cNvSpPr/>
          <p:nvPr/>
        </p:nvSpPr>
        <p:spPr>
          <a:xfrm rot="16200000">
            <a:off x="3738562" y="309563"/>
            <a:ext cx="1666875" cy="9144000"/>
          </a:xfrm>
          <a:prstGeom prst="chevron">
            <a:avLst>
              <a:gd name="adj" fmla="val 90396"/>
            </a:avLst>
          </a:prstGeom>
          <a:noFill/>
          <a:ln w="57150">
            <a:solidFill>
              <a:schemeClr val="accent3">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4" name="13 Cheurón"/>
          <p:cNvSpPr/>
          <p:nvPr/>
        </p:nvSpPr>
        <p:spPr>
          <a:xfrm rot="16200000">
            <a:off x="4021931" y="592932"/>
            <a:ext cx="1100137" cy="9144000"/>
          </a:xfrm>
          <a:prstGeom prst="chevron">
            <a:avLst>
              <a:gd name="adj" fmla="val 84215"/>
            </a:avLst>
          </a:prstGeom>
          <a:noFill/>
          <a:ln w="57150">
            <a:solidFill>
              <a:schemeClr val="accent3">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5" name="14 CuadroTexto"/>
          <p:cNvSpPr txBox="1"/>
          <p:nvPr/>
        </p:nvSpPr>
        <p:spPr>
          <a:xfrm>
            <a:off x="467544"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rey Carlos III tomó la fuente en exclusiva por lo que se la conoció durante un tiempo como Fuente del Rey. De este modo se conservó hasta el siglo XIX en el que la propietaria de la llave seguía siendo la casa real, que tenía para este uso sus propios aguadores.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33000">
        <p14:prism/>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3000" fill="hold"/>
                                        <p:tgtEl>
                                          <p:spTgt spid="14"/>
                                        </p:tgtEl>
                                        <p:attrNameLst>
                                          <p:attrName>ppt_w</p:attrName>
                                        </p:attrNameLst>
                                      </p:cBhvr>
                                      <p:tavLst>
                                        <p:tav tm="0">
                                          <p:val>
                                            <p:fltVal val="0"/>
                                          </p:val>
                                        </p:tav>
                                        <p:tav tm="100000">
                                          <p:val>
                                            <p:strVal val="#ppt_w"/>
                                          </p:val>
                                        </p:tav>
                                      </p:tavLst>
                                    </p:anim>
                                    <p:anim calcmode="lin" valueType="num">
                                      <p:cBhvr>
                                        <p:cTn id="8" dur="3000" fill="hold"/>
                                        <p:tgtEl>
                                          <p:spTgt spid="14"/>
                                        </p:tgtEl>
                                        <p:attrNameLst>
                                          <p:attrName>ppt_h</p:attrName>
                                        </p:attrNameLst>
                                      </p:cBhvr>
                                      <p:tavLst>
                                        <p:tav tm="0">
                                          <p:val>
                                            <p:strVal val="#ppt_h"/>
                                          </p:val>
                                        </p:tav>
                                        <p:tav tm="100000">
                                          <p:val>
                                            <p:strVal val="#ppt_h"/>
                                          </p:val>
                                        </p:tav>
                                      </p:tavLst>
                                    </p:anim>
                                  </p:childTnLst>
                                </p:cTn>
                              </p:par>
                              <p:par>
                                <p:cTn id="9" presetID="17" presetClass="entr" presetSubtype="10" fill="hold" nodeType="with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p:cTn id="11" dur="3000" fill="hold"/>
                                        <p:tgtEl>
                                          <p:spTgt spid="13"/>
                                        </p:tgtEl>
                                        <p:attrNameLst>
                                          <p:attrName>ppt_w</p:attrName>
                                        </p:attrNameLst>
                                      </p:cBhvr>
                                      <p:tavLst>
                                        <p:tav tm="0">
                                          <p:val>
                                            <p:fltVal val="0"/>
                                          </p:val>
                                        </p:tav>
                                        <p:tav tm="100000">
                                          <p:val>
                                            <p:strVal val="#ppt_w"/>
                                          </p:val>
                                        </p:tav>
                                      </p:tavLst>
                                    </p:anim>
                                    <p:anim calcmode="lin" valueType="num">
                                      <p:cBhvr>
                                        <p:cTn id="12" dur="3000" fill="hold"/>
                                        <p:tgtEl>
                                          <p:spTgt spid="13"/>
                                        </p:tgtEl>
                                        <p:attrNameLst>
                                          <p:attrName>ppt_h</p:attrName>
                                        </p:attrNameLst>
                                      </p:cBhvr>
                                      <p:tavLst>
                                        <p:tav tm="0">
                                          <p:val>
                                            <p:strVal val="#ppt_h"/>
                                          </p:val>
                                        </p:tav>
                                        <p:tav tm="100000">
                                          <p:val>
                                            <p:strVal val="#ppt_h"/>
                                          </p:val>
                                        </p:tav>
                                      </p:tavLst>
                                    </p:anim>
                                  </p:childTnLst>
                                </p:cTn>
                              </p:par>
                              <p:par>
                                <p:cTn id="13" presetID="17" presetClass="entr" presetSubtype="10" fill="hold" nodeType="withEffect">
                                  <p:stCondLst>
                                    <p:cond delay="0"/>
                                  </p:stCondLst>
                                  <p:childTnLst>
                                    <p:set>
                                      <p:cBhvr>
                                        <p:cTn id="14" dur="1" fill="hold">
                                          <p:stCondLst>
                                            <p:cond delay="0"/>
                                          </p:stCondLst>
                                        </p:cTn>
                                        <p:tgtEl>
                                          <p:spTgt spid="12"/>
                                        </p:tgtEl>
                                        <p:attrNameLst>
                                          <p:attrName>style.visibility</p:attrName>
                                        </p:attrNameLst>
                                      </p:cBhvr>
                                      <p:to>
                                        <p:strVal val="visible"/>
                                      </p:to>
                                    </p:set>
                                    <p:anim calcmode="lin" valueType="num">
                                      <p:cBhvr>
                                        <p:cTn id="15" dur="3000" fill="hold"/>
                                        <p:tgtEl>
                                          <p:spTgt spid="12"/>
                                        </p:tgtEl>
                                        <p:attrNameLst>
                                          <p:attrName>ppt_w</p:attrName>
                                        </p:attrNameLst>
                                      </p:cBhvr>
                                      <p:tavLst>
                                        <p:tav tm="0">
                                          <p:val>
                                            <p:fltVal val="0"/>
                                          </p:val>
                                        </p:tav>
                                        <p:tav tm="100000">
                                          <p:val>
                                            <p:strVal val="#ppt_w"/>
                                          </p:val>
                                        </p:tav>
                                      </p:tavLst>
                                    </p:anim>
                                    <p:anim calcmode="lin" valueType="num">
                                      <p:cBhvr>
                                        <p:cTn id="16" dur="3000" fill="hold"/>
                                        <p:tgtEl>
                                          <p:spTgt spid="12"/>
                                        </p:tgtEl>
                                        <p:attrNameLst>
                                          <p:attrName>ppt_h</p:attrName>
                                        </p:attrNameLst>
                                      </p:cBhvr>
                                      <p:tavLst>
                                        <p:tav tm="0">
                                          <p:val>
                                            <p:strVal val="#ppt_h"/>
                                          </p:val>
                                        </p:tav>
                                        <p:tav tm="100000">
                                          <p:val>
                                            <p:strVal val="#ppt_h"/>
                                          </p:val>
                                        </p:tav>
                                      </p:tavLst>
                                    </p:anim>
                                  </p:childTnLst>
                                </p:cTn>
                              </p:par>
                              <p:par>
                                <p:cTn id="17" presetID="17" presetClass="entr" presetSubtype="10"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p:cTn id="19" dur="3000" fill="hold"/>
                                        <p:tgtEl>
                                          <p:spTgt spid="11"/>
                                        </p:tgtEl>
                                        <p:attrNameLst>
                                          <p:attrName>ppt_w</p:attrName>
                                        </p:attrNameLst>
                                      </p:cBhvr>
                                      <p:tavLst>
                                        <p:tav tm="0">
                                          <p:val>
                                            <p:fltVal val="0"/>
                                          </p:val>
                                        </p:tav>
                                        <p:tav tm="100000">
                                          <p:val>
                                            <p:strVal val="#ppt_w"/>
                                          </p:val>
                                        </p:tav>
                                      </p:tavLst>
                                    </p:anim>
                                    <p:anim calcmode="lin" valueType="num">
                                      <p:cBhvr>
                                        <p:cTn id="20" dur="3000" fill="hold"/>
                                        <p:tgtEl>
                                          <p:spTgt spid="11"/>
                                        </p:tgtEl>
                                        <p:attrNameLst>
                                          <p:attrName>ppt_h</p:attrName>
                                        </p:attrNameLst>
                                      </p:cBhvr>
                                      <p:tavLst>
                                        <p:tav tm="0">
                                          <p:val>
                                            <p:strVal val="#ppt_h"/>
                                          </p:val>
                                        </p:tav>
                                        <p:tav tm="100000">
                                          <p:val>
                                            <p:strVal val="#ppt_h"/>
                                          </p:val>
                                        </p:tav>
                                      </p:tavLst>
                                    </p:anim>
                                  </p:childTnLst>
                                </p:cTn>
                              </p:par>
                              <p:par>
                                <p:cTn id="21" presetID="17" presetClass="entr" presetSubtype="10" fill="hold" nodeType="with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p:cTn id="23" dur="3000" fill="hold"/>
                                        <p:tgtEl>
                                          <p:spTgt spid="10"/>
                                        </p:tgtEl>
                                        <p:attrNameLst>
                                          <p:attrName>ppt_w</p:attrName>
                                        </p:attrNameLst>
                                      </p:cBhvr>
                                      <p:tavLst>
                                        <p:tav tm="0">
                                          <p:val>
                                            <p:fltVal val="0"/>
                                          </p:val>
                                        </p:tav>
                                        <p:tav tm="100000">
                                          <p:val>
                                            <p:strVal val="#ppt_w"/>
                                          </p:val>
                                        </p:tav>
                                      </p:tavLst>
                                    </p:anim>
                                    <p:anim calcmode="lin" valueType="num">
                                      <p:cBhvr>
                                        <p:cTn id="24" dur="3000" fill="hold"/>
                                        <p:tgtEl>
                                          <p:spTgt spid="10"/>
                                        </p:tgtEl>
                                        <p:attrNameLst>
                                          <p:attrName>ppt_h</p:attrName>
                                        </p:attrNameLst>
                                      </p:cBhvr>
                                      <p:tavLst>
                                        <p:tav tm="0">
                                          <p:val>
                                            <p:strVal val="#ppt_h"/>
                                          </p:val>
                                        </p:tav>
                                        <p:tav tm="100000">
                                          <p:val>
                                            <p:strVal val="#ppt_h"/>
                                          </p:val>
                                        </p:tav>
                                      </p:tavLst>
                                    </p:anim>
                                  </p:childTnLst>
                                </p:cTn>
                              </p:par>
                              <p:par>
                                <p:cTn id="25" presetID="17" presetClass="entr" presetSubtype="10" fill="hold" nodeType="with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p:cTn id="27" dur="3000" fill="hold"/>
                                        <p:tgtEl>
                                          <p:spTgt spid="9"/>
                                        </p:tgtEl>
                                        <p:attrNameLst>
                                          <p:attrName>ppt_w</p:attrName>
                                        </p:attrNameLst>
                                      </p:cBhvr>
                                      <p:tavLst>
                                        <p:tav tm="0">
                                          <p:val>
                                            <p:fltVal val="0"/>
                                          </p:val>
                                        </p:tav>
                                        <p:tav tm="100000">
                                          <p:val>
                                            <p:strVal val="#ppt_w"/>
                                          </p:val>
                                        </p:tav>
                                      </p:tavLst>
                                    </p:anim>
                                    <p:anim calcmode="lin" valueType="num">
                                      <p:cBhvr>
                                        <p:cTn id="28" dur="3000" fill="hold"/>
                                        <p:tgtEl>
                                          <p:spTgt spid="9"/>
                                        </p:tgtEl>
                                        <p:attrNameLst>
                                          <p:attrName>ppt_h</p:attrName>
                                        </p:attrNameLst>
                                      </p:cBhvr>
                                      <p:tavLst>
                                        <p:tav tm="0">
                                          <p:val>
                                            <p:strVal val="#ppt_h"/>
                                          </p:val>
                                        </p:tav>
                                        <p:tav tm="100000">
                                          <p:val>
                                            <p:strVal val="#ppt_h"/>
                                          </p:val>
                                        </p:tav>
                                      </p:tavLst>
                                    </p:anim>
                                  </p:childTnLst>
                                </p:cTn>
                              </p:par>
                              <p:par>
                                <p:cTn id="29" presetID="17" presetClass="entr" presetSubtype="10" fill="hold" nodeType="with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p:cTn id="31" dur="3000" fill="hold"/>
                                        <p:tgtEl>
                                          <p:spTgt spid="7"/>
                                        </p:tgtEl>
                                        <p:attrNameLst>
                                          <p:attrName>ppt_w</p:attrName>
                                        </p:attrNameLst>
                                      </p:cBhvr>
                                      <p:tavLst>
                                        <p:tav tm="0">
                                          <p:val>
                                            <p:fltVal val="0"/>
                                          </p:val>
                                        </p:tav>
                                        <p:tav tm="100000">
                                          <p:val>
                                            <p:strVal val="#ppt_w"/>
                                          </p:val>
                                        </p:tav>
                                      </p:tavLst>
                                    </p:anim>
                                    <p:anim calcmode="lin" valueType="num">
                                      <p:cBhvr>
                                        <p:cTn id="32" dur="3000" fill="hold"/>
                                        <p:tgtEl>
                                          <p:spTgt spid="7"/>
                                        </p:tgtEl>
                                        <p:attrNameLst>
                                          <p:attrName>ppt_h</p:attrName>
                                        </p:attrNameLst>
                                      </p:cBhvr>
                                      <p:tavLst>
                                        <p:tav tm="0">
                                          <p:val>
                                            <p:strVal val="#ppt_h"/>
                                          </p:val>
                                        </p:tav>
                                        <p:tav tm="100000">
                                          <p:val>
                                            <p:strVal val="#ppt_h"/>
                                          </p:val>
                                        </p:tav>
                                      </p:tavLst>
                                    </p:anim>
                                  </p:childTnLst>
                                </p:cTn>
                              </p:par>
                              <p:par>
                                <p:cTn id="33" presetID="17" presetClass="entr" presetSubtype="10" fill="hold" nodeType="withEffect">
                                  <p:stCondLst>
                                    <p:cond delay="0"/>
                                  </p:stCondLst>
                                  <p:childTnLst>
                                    <p:set>
                                      <p:cBhvr>
                                        <p:cTn id="34" dur="1" fill="hold">
                                          <p:stCondLst>
                                            <p:cond delay="0"/>
                                          </p:stCondLst>
                                        </p:cTn>
                                        <p:tgtEl>
                                          <p:spTgt spid="5"/>
                                        </p:tgtEl>
                                        <p:attrNameLst>
                                          <p:attrName>style.visibility</p:attrName>
                                        </p:attrNameLst>
                                      </p:cBhvr>
                                      <p:to>
                                        <p:strVal val="visible"/>
                                      </p:to>
                                    </p:set>
                                    <p:anim calcmode="lin" valueType="num">
                                      <p:cBhvr>
                                        <p:cTn id="35" dur="3000" fill="hold"/>
                                        <p:tgtEl>
                                          <p:spTgt spid="5"/>
                                        </p:tgtEl>
                                        <p:attrNameLst>
                                          <p:attrName>ppt_w</p:attrName>
                                        </p:attrNameLst>
                                      </p:cBhvr>
                                      <p:tavLst>
                                        <p:tav tm="0">
                                          <p:val>
                                            <p:fltVal val="0"/>
                                          </p:val>
                                        </p:tav>
                                        <p:tav tm="100000">
                                          <p:val>
                                            <p:strVal val="#ppt_w"/>
                                          </p:val>
                                        </p:tav>
                                      </p:tavLst>
                                    </p:anim>
                                    <p:anim calcmode="lin" valueType="num">
                                      <p:cBhvr>
                                        <p:cTn id="36" dur="3000" fill="hold"/>
                                        <p:tgtEl>
                                          <p:spTgt spid="5"/>
                                        </p:tgtEl>
                                        <p:attrNameLst>
                                          <p:attrName>ppt_h</p:attrName>
                                        </p:attrNameLst>
                                      </p:cBhvr>
                                      <p:tavLst>
                                        <p:tav tm="0">
                                          <p:val>
                                            <p:strVal val="#ppt_h"/>
                                          </p:val>
                                        </p:tav>
                                        <p:tav tm="100000">
                                          <p:val>
                                            <p:strVal val="#ppt_h"/>
                                          </p:val>
                                        </p:tav>
                                      </p:tavLst>
                                    </p:anim>
                                  </p:childTnLst>
                                </p:cTn>
                              </p:par>
                              <p:par>
                                <p:cTn id="37" presetID="16" presetClass="entr" presetSubtype="21" fill="hold" nodeType="withEffect">
                                  <p:stCondLst>
                                    <p:cond delay="0"/>
                                  </p:stCondLst>
                                  <p:childTnLst>
                                    <p:set>
                                      <p:cBhvr>
                                        <p:cTn id="38" dur="1" fill="hold">
                                          <p:stCondLst>
                                            <p:cond delay="0"/>
                                          </p:stCondLst>
                                        </p:cTn>
                                        <p:tgtEl>
                                          <p:spTgt spid="5"/>
                                        </p:tgtEl>
                                        <p:attrNameLst>
                                          <p:attrName>style.visibility</p:attrName>
                                        </p:attrNameLst>
                                      </p:cBhvr>
                                      <p:to>
                                        <p:strVal val="visible"/>
                                      </p:to>
                                    </p:set>
                                    <p:animEffect transition="in" filter="barn(inVertical)">
                                      <p:cBhvr>
                                        <p:cTn id="39" dur="3000"/>
                                        <p:tgtEl>
                                          <p:spTgt spid="5"/>
                                        </p:tgtEl>
                                      </p:cBhvr>
                                    </p:animEffect>
                                  </p:childTnLst>
                                </p:cTn>
                              </p:par>
                              <p:par>
                                <p:cTn id="40" presetID="16" presetClass="entr" presetSubtype="21" fill="hold" nodeType="withEffect">
                                  <p:stCondLst>
                                    <p:cond delay="0"/>
                                  </p:stCondLst>
                                  <p:childTnLst>
                                    <p:set>
                                      <p:cBhvr>
                                        <p:cTn id="41" dur="1" fill="hold">
                                          <p:stCondLst>
                                            <p:cond delay="0"/>
                                          </p:stCondLst>
                                        </p:cTn>
                                        <p:tgtEl>
                                          <p:spTgt spid="7"/>
                                        </p:tgtEl>
                                        <p:attrNameLst>
                                          <p:attrName>style.visibility</p:attrName>
                                        </p:attrNameLst>
                                      </p:cBhvr>
                                      <p:to>
                                        <p:strVal val="visible"/>
                                      </p:to>
                                    </p:set>
                                    <p:animEffect transition="in" filter="barn(inVertical)">
                                      <p:cBhvr>
                                        <p:cTn id="42" dur="3000"/>
                                        <p:tgtEl>
                                          <p:spTgt spid="7"/>
                                        </p:tgtEl>
                                      </p:cBhvr>
                                    </p:animEffect>
                                  </p:childTnLst>
                                </p:cTn>
                              </p:par>
                              <p:par>
                                <p:cTn id="43" presetID="16" presetClass="entr" presetSubtype="21" fill="hold" nodeType="withEffect">
                                  <p:stCondLst>
                                    <p:cond delay="0"/>
                                  </p:stCondLst>
                                  <p:childTnLst>
                                    <p:set>
                                      <p:cBhvr>
                                        <p:cTn id="44" dur="1" fill="hold">
                                          <p:stCondLst>
                                            <p:cond delay="0"/>
                                          </p:stCondLst>
                                        </p:cTn>
                                        <p:tgtEl>
                                          <p:spTgt spid="9"/>
                                        </p:tgtEl>
                                        <p:attrNameLst>
                                          <p:attrName>style.visibility</p:attrName>
                                        </p:attrNameLst>
                                      </p:cBhvr>
                                      <p:to>
                                        <p:strVal val="visible"/>
                                      </p:to>
                                    </p:set>
                                    <p:animEffect transition="in" filter="barn(inVertical)">
                                      <p:cBhvr>
                                        <p:cTn id="45" dur="3000"/>
                                        <p:tgtEl>
                                          <p:spTgt spid="9"/>
                                        </p:tgtEl>
                                      </p:cBhvr>
                                    </p:animEffect>
                                  </p:childTnLst>
                                </p:cTn>
                              </p:par>
                              <p:par>
                                <p:cTn id="46" presetID="16" presetClass="entr" presetSubtype="21" fill="hold" nodeType="withEffect">
                                  <p:stCondLst>
                                    <p:cond delay="0"/>
                                  </p:stCondLst>
                                  <p:childTnLst>
                                    <p:set>
                                      <p:cBhvr>
                                        <p:cTn id="47" dur="1" fill="hold">
                                          <p:stCondLst>
                                            <p:cond delay="0"/>
                                          </p:stCondLst>
                                        </p:cTn>
                                        <p:tgtEl>
                                          <p:spTgt spid="10"/>
                                        </p:tgtEl>
                                        <p:attrNameLst>
                                          <p:attrName>style.visibility</p:attrName>
                                        </p:attrNameLst>
                                      </p:cBhvr>
                                      <p:to>
                                        <p:strVal val="visible"/>
                                      </p:to>
                                    </p:set>
                                    <p:animEffect transition="in" filter="barn(inVertical)">
                                      <p:cBhvr>
                                        <p:cTn id="48" dur="3000"/>
                                        <p:tgtEl>
                                          <p:spTgt spid="10"/>
                                        </p:tgtEl>
                                      </p:cBhvr>
                                    </p:animEffect>
                                  </p:childTnLst>
                                </p:cTn>
                              </p:par>
                              <p:par>
                                <p:cTn id="49" presetID="16" presetClass="entr" presetSubtype="21" fill="hold" nodeType="withEffect">
                                  <p:stCondLst>
                                    <p:cond delay="0"/>
                                  </p:stCondLst>
                                  <p:childTnLst>
                                    <p:set>
                                      <p:cBhvr>
                                        <p:cTn id="50" dur="1" fill="hold">
                                          <p:stCondLst>
                                            <p:cond delay="0"/>
                                          </p:stCondLst>
                                        </p:cTn>
                                        <p:tgtEl>
                                          <p:spTgt spid="11"/>
                                        </p:tgtEl>
                                        <p:attrNameLst>
                                          <p:attrName>style.visibility</p:attrName>
                                        </p:attrNameLst>
                                      </p:cBhvr>
                                      <p:to>
                                        <p:strVal val="visible"/>
                                      </p:to>
                                    </p:set>
                                    <p:animEffect transition="in" filter="barn(inVertical)">
                                      <p:cBhvr>
                                        <p:cTn id="51" dur="3000"/>
                                        <p:tgtEl>
                                          <p:spTgt spid="11"/>
                                        </p:tgtEl>
                                      </p:cBhvr>
                                    </p:animEffect>
                                  </p:childTnLst>
                                </p:cTn>
                              </p:par>
                              <p:par>
                                <p:cTn id="52" presetID="16" presetClass="entr" presetSubtype="21" fill="hold" nodeType="withEffect">
                                  <p:stCondLst>
                                    <p:cond delay="0"/>
                                  </p:stCondLst>
                                  <p:childTnLst>
                                    <p:set>
                                      <p:cBhvr>
                                        <p:cTn id="53" dur="1" fill="hold">
                                          <p:stCondLst>
                                            <p:cond delay="0"/>
                                          </p:stCondLst>
                                        </p:cTn>
                                        <p:tgtEl>
                                          <p:spTgt spid="12"/>
                                        </p:tgtEl>
                                        <p:attrNameLst>
                                          <p:attrName>style.visibility</p:attrName>
                                        </p:attrNameLst>
                                      </p:cBhvr>
                                      <p:to>
                                        <p:strVal val="visible"/>
                                      </p:to>
                                    </p:set>
                                    <p:animEffect transition="in" filter="barn(inVertical)">
                                      <p:cBhvr>
                                        <p:cTn id="54" dur="3000"/>
                                        <p:tgtEl>
                                          <p:spTgt spid="12"/>
                                        </p:tgtEl>
                                      </p:cBhvr>
                                    </p:animEffect>
                                  </p:childTnLst>
                                </p:cTn>
                              </p:par>
                              <p:par>
                                <p:cTn id="55" presetID="16" presetClass="entr" presetSubtype="21" fill="hold" nodeType="withEffect">
                                  <p:stCondLst>
                                    <p:cond delay="0"/>
                                  </p:stCondLst>
                                  <p:childTnLst>
                                    <p:set>
                                      <p:cBhvr>
                                        <p:cTn id="56" dur="1" fill="hold">
                                          <p:stCondLst>
                                            <p:cond delay="0"/>
                                          </p:stCondLst>
                                        </p:cTn>
                                        <p:tgtEl>
                                          <p:spTgt spid="13"/>
                                        </p:tgtEl>
                                        <p:attrNameLst>
                                          <p:attrName>style.visibility</p:attrName>
                                        </p:attrNameLst>
                                      </p:cBhvr>
                                      <p:to>
                                        <p:strVal val="visible"/>
                                      </p:to>
                                    </p:set>
                                    <p:animEffect transition="in" filter="barn(inVertical)">
                                      <p:cBhvr>
                                        <p:cTn id="57" dur="3000"/>
                                        <p:tgtEl>
                                          <p:spTgt spid="13"/>
                                        </p:tgtEl>
                                      </p:cBhvr>
                                    </p:animEffect>
                                  </p:childTnLst>
                                </p:cTn>
                              </p:par>
                              <p:par>
                                <p:cTn id="58" presetID="16" presetClass="entr" presetSubtype="21" fill="hold" nodeType="withEffect">
                                  <p:stCondLst>
                                    <p:cond delay="0"/>
                                  </p:stCondLst>
                                  <p:childTnLst>
                                    <p:set>
                                      <p:cBhvr>
                                        <p:cTn id="59" dur="1" fill="hold">
                                          <p:stCondLst>
                                            <p:cond delay="0"/>
                                          </p:stCondLst>
                                        </p:cTn>
                                        <p:tgtEl>
                                          <p:spTgt spid="14"/>
                                        </p:tgtEl>
                                        <p:attrNameLst>
                                          <p:attrName>style.visibility</p:attrName>
                                        </p:attrNameLst>
                                      </p:cBhvr>
                                      <p:to>
                                        <p:strVal val="visible"/>
                                      </p:to>
                                    </p:set>
                                    <p:animEffect transition="in" filter="barn(inVertical)">
                                      <p:cBhvr>
                                        <p:cTn id="60" dur="3000"/>
                                        <p:tgtEl>
                                          <p:spTgt spid="14"/>
                                        </p:tgtEl>
                                      </p:cBhvr>
                                    </p:animEffect>
                                  </p:childTnLst>
                                </p:cTn>
                              </p:par>
                              <p:par>
                                <p:cTn id="61" presetID="8" presetClass="emph" presetSubtype="0" fill="hold" nodeType="withEffect">
                                  <p:stCondLst>
                                    <p:cond delay="0"/>
                                  </p:stCondLst>
                                  <p:childTnLst>
                                    <p:animRot by="10800000">
                                      <p:cBhvr>
                                        <p:cTn id="62" dur="3000" fill="hold"/>
                                        <p:tgtEl>
                                          <p:spTgt spid="5"/>
                                        </p:tgtEl>
                                        <p:attrNameLst>
                                          <p:attrName>r</p:attrName>
                                        </p:attrNameLst>
                                      </p:cBhvr>
                                    </p:animRot>
                                  </p:childTnLst>
                                </p:cTn>
                              </p:par>
                              <p:par>
                                <p:cTn id="63" presetID="8" presetClass="emph" presetSubtype="0" fill="hold" nodeType="withEffect">
                                  <p:stCondLst>
                                    <p:cond delay="0"/>
                                  </p:stCondLst>
                                  <p:childTnLst>
                                    <p:animRot by="10800000">
                                      <p:cBhvr>
                                        <p:cTn id="64" dur="3000" fill="hold"/>
                                        <p:tgtEl>
                                          <p:spTgt spid="7"/>
                                        </p:tgtEl>
                                        <p:attrNameLst>
                                          <p:attrName>r</p:attrName>
                                        </p:attrNameLst>
                                      </p:cBhvr>
                                    </p:animRot>
                                  </p:childTnLst>
                                </p:cTn>
                              </p:par>
                              <p:par>
                                <p:cTn id="65" presetID="8" presetClass="emph" presetSubtype="0" fill="hold" nodeType="withEffect">
                                  <p:stCondLst>
                                    <p:cond delay="0"/>
                                  </p:stCondLst>
                                  <p:childTnLst>
                                    <p:animRot by="10800000">
                                      <p:cBhvr>
                                        <p:cTn id="66" dur="3000" fill="hold"/>
                                        <p:tgtEl>
                                          <p:spTgt spid="9"/>
                                        </p:tgtEl>
                                        <p:attrNameLst>
                                          <p:attrName>r</p:attrName>
                                        </p:attrNameLst>
                                      </p:cBhvr>
                                    </p:animRot>
                                  </p:childTnLst>
                                </p:cTn>
                              </p:par>
                              <p:par>
                                <p:cTn id="67" presetID="8" presetClass="emph" presetSubtype="0" fill="hold" nodeType="withEffect">
                                  <p:stCondLst>
                                    <p:cond delay="0"/>
                                  </p:stCondLst>
                                  <p:childTnLst>
                                    <p:animRot by="10800000">
                                      <p:cBhvr>
                                        <p:cTn id="68" dur="3000" fill="hold"/>
                                        <p:tgtEl>
                                          <p:spTgt spid="10"/>
                                        </p:tgtEl>
                                        <p:attrNameLst>
                                          <p:attrName>r</p:attrName>
                                        </p:attrNameLst>
                                      </p:cBhvr>
                                    </p:animRot>
                                  </p:childTnLst>
                                </p:cTn>
                              </p:par>
                              <p:par>
                                <p:cTn id="69" presetID="8" presetClass="emph" presetSubtype="0" fill="hold" nodeType="withEffect">
                                  <p:stCondLst>
                                    <p:cond delay="0"/>
                                  </p:stCondLst>
                                  <p:childTnLst>
                                    <p:animRot by="10800000">
                                      <p:cBhvr>
                                        <p:cTn id="70" dur="3000" fill="hold"/>
                                        <p:tgtEl>
                                          <p:spTgt spid="11"/>
                                        </p:tgtEl>
                                        <p:attrNameLst>
                                          <p:attrName>r</p:attrName>
                                        </p:attrNameLst>
                                      </p:cBhvr>
                                    </p:animRot>
                                  </p:childTnLst>
                                </p:cTn>
                              </p:par>
                              <p:par>
                                <p:cTn id="71" presetID="8" presetClass="emph" presetSubtype="0" fill="hold" nodeType="withEffect">
                                  <p:stCondLst>
                                    <p:cond delay="0"/>
                                  </p:stCondLst>
                                  <p:childTnLst>
                                    <p:animRot by="10800000">
                                      <p:cBhvr>
                                        <p:cTn id="72" dur="3000" fill="hold"/>
                                        <p:tgtEl>
                                          <p:spTgt spid="12"/>
                                        </p:tgtEl>
                                        <p:attrNameLst>
                                          <p:attrName>r</p:attrName>
                                        </p:attrNameLst>
                                      </p:cBhvr>
                                    </p:animRot>
                                  </p:childTnLst>
                                </p:cTn>
                              </p:par>
                              <p:par>
                                <p:cTn id="73" presetID="8" presetClass="emph" presetSubtype="0" fill="hold" nodeType="withEffect">
                                  <p:stCondLst>
                                    <p:cond delay="0"/>
                                  </p:stCondLst>
                                  <p:childTnLst>
                                    <p:animRot by="10800000">
                                      <p:cBhvr>
                                        <p:cTn id="74" dur="3000" fill="hold"/>
                                        <p:tgtEl>
                                          <p:spTgt spid="13"/>
                                        </p:tgtEl>
                                        <p:attrNameLst>
                                          <p:attrName>r</p:attrName>
                                        </p:attrNameLst>
                                      </p:cBhvr>
                                    </p:animRot>
                                  </p:childTnLst>
                                </p:cTn>
                              </p:par>
                              <p:par>
                                <p:cTn id="75" presetID="8" presetClass="emph" presetSubtype="0" fill="hold" nodeType="withEffect">
                                  <p:stCondLst>
                                    <p:cond delay="0"/>
                                  </p:stCondLst>
                                  <p:childTnLst>
                                    <p:animRot by="10800000">
                                      <p:cBhvr>
                                        <p:cTn id="76" dur="3000" fill="hold"/>
                                        <p:tgtEl>
                                          <p:spTgt spid="14"/>
                                        </p:tgtEl>
                                        <p:attrNameLst>
                                          <p:attrName>r</p:attrName>
                                        </p:attrNameLst>
                                      </p:cBhvr>
                                    </p:animRot>
                                  </p:childTnLst>
                                </p:cTn>
                              </p:par>
                            </p:childTnLst>
                          </p:cTn>
                        </p:par>
                        <p:par>
                          <p:cTn id="77" fill="hold">
                            <p:stCondLst>
                              <p:cond delay="3000"/>
                            </p:stCondLst>
                            <p:childTnLst>
                              <p:par>
                                <p:cTn id="78" presetID="2" presetClass="exit" presetSubtype="1" fill="hold" nodeType="afterEffect">
                                  <p:stCondLst>
                                    <p:cond delay="0"/>
                                  </p:stCondLst>
                                  <p:childTnLst>
                                    <p:anim calcmode="lin" valueType="num">
                                      <p:cBhvr additive="base">
                                        <p:cTn id="79" dur="3000"/>
                                        <p:tgtEl>
                                          <p:spTgt spid="14"/>
                                        </p:tgtEl>
                                        <p:attrNameLst>
                                          <p:attrName>ppt_x</p:attrName>
                                        </p:attrNameLst>
                                      </p:cBhvr>
                                      <p:tavLst>
                                        <p:tav tm="0">
                                          <p:val>
                                            <p:strVal val="ppt_x"/>
                                          </p:val>
                                        </p:tav>
                                        <p:tav tm="100000">
                                          <p:val>
                                            <p:strVal val="ppt_x"/>
                                          </p:val>
                                        </p:tav>
                                      </p:tavLst>
                                    </p:anim>
                                    <p:anim calcmode="lin" valueType="num">
                                      <p:cBhvr additive="base">
                                        <p:cTn id="80" dur="3000"/>
                                        <p:tgtEl>
                                          <p:spTgt spid="14"/>
                                        </p:tgtEl>
                                        <p:attrNameLst>
                                          <p:attrName>ppt_y</p:attrName>
                                        </p:attrNameLst>
                                      </p:cBhvr>
                                      <p:tavLst>
                                        <p:tav tm="0">
                                          <p:val>
                                            <p:strVal val="ppt_y"/>
                                          </p:val>
                                        </p:tav>
                                        <p:tav tm="100000">
                                          <p:val>
                                            <p:strVal val="0-ppt_h/2"/>
                                          </p:val>
                                        </p:tav>
                                      </p:tavLst>
                                    </p:anim>
                                    <p:set>
                                      <p:cBhvr>
                                        <p:cTn id="81" dur="1" fill="hold">
                                          <p:stCondLst>
                                            <p:cond delay="2999"/>
                                          </p:stCondLst>
                                        </p:cTn>
                                        <p:tgtEl>
                                          <p:spTgt spid="14"/>
                                        </p:tgtEl>
                                        <p:attrNameLst>
                                          <p:attrName>style.visibility</p:attrName>
                                        </p:attrNameLst>
                                      </p:cBhvr>
                                      <p:to>
                                        <p:strVal val="hidden"/>
                                      </p:to>
                                    </p:set>
                                  </p:childTnLst>
                                </p:cTn>
                              </p:par>
                              <p:par>
                                <p:cTn id="82" presetID="2" presetClass="exit" presetSubtype="1" fill="hold" nodeType="withEffect">
                                  <p:stCondLst>
                                    <p:cond delay="0"/>
                                  </p:stCondLst>
                                  <p:childTnLst>
                                    <p:anim calcmode="lin" valueType="num">
                                      <p:cBhvr additive="base">
                                        <p:cTn id="83" dur="3000"/>
                                        <p:tgtEl>
                                          <p:spTgt spid="13"/>
                                        </p:tgtEl>
                                        <p:attrNameLst>
                                          <p:attrName>ppt_x</p:attrName>
                                        </p:attrNameLst>
                                      </p:cBhvr>
                                      <p:tavLst>
                                        <p:tav tm="0">
                                          <p:val>
                                            <p:strVal val="ppt_x"/>
                                          </p:val>
                                        </p:tav>
                                        <p:tav tm="100000">
                                          <p:val>
                                            <p:strVal val="ppt_x"/>
                                          </p:val>
                                        </p:tav>
                                      </p:tavLst>
                                    </p:anim>
                                    <p:anim calcmode="lin" valueType="num">
                                      <p:cBhvr additive="base">
                                        <p:cTn id="84" dur="3000"/>
                                        <p:tgtEl>
                                          <p:spTgt spid="13"/>
                                        </p:tgtEl>
                                        <p:attrNameLst>
                                          <p:attrName>ppt_y</p:attrName>
                                        </p:attrNameLst>
                                      </p:cBhvr>
                                      <p:tavLst>
                                        <p:tav tm="0">
                                          <p:val>
                                            <p:strVal val="ppt_y"/>
                                          </p:val>
                                        </p:tav>
                                        <p:tav tm="100000">
                                          <p:val>
                                            <p:strVal val="0-ppt_h/2"/>
                                          </p:val>
                                        </p:tav>
                                      </p:tavLst>
                                    </p:anim>
                                    <p:set>
                                      <p:cBhvr>
                                        <p:cTn id="85" dur="1" fill="hold">
                                          <p:stCondLst>
                                            <p:cond delay="2999"/>
                                          </p:stCondLst>
                                        </p:cTn>
                                        <p:tgtEl>
                                          <p:spTgt spid="13"/>
                                        </p:tgtEl>
                                        <p:attrNameLst>
                                          <p:attrName>style.visibility</p:attrName>
                                        </p:attrNameLst>
                                      </p:cBhvr>
                                      <p:to>
                                        <p:strVal val="hidden"/>
                                      </p:to>
                                    </p:set>
                                  </p:childTnLst>
                                </p:cTn>
                              </p:par>
                              <p:par>
                                <p:cTn id="86" presetID="2" presetClass="exit" presetSubtype="1" fill="hold" nodeType="withEffect">
                                  <p:stCondLst>
                                    <p:cond delay="0"/>
                                  </p:stCondLst>
                                  <p:childTnLst>
                                    <p:anim calcmode="lin" valueType="num">
                                      <p:cBhvr additive="base">
                                        <p:cTn id="87" dur="3000"/>
                                        <p:tgtEl>
                                          <p:spTgt spid="12"/>
                                        </p:tgtEl>
                                        <p:attrNameLst>
                                          <p:attrName>ppt_x</p:attrName>
                                        </p:attrNameLst>
                                      </p:cBhvr>
                                      <p:tavLst>
                                        <p:tav tm="0">
                                          <p:val>
                                            <p:strVal val="ppt_x"/>
                                          </p:val>
                                        </p:tav>
                                        <p:tav tm="100000">
                                          <p:val>
                                            <p:strVal val="ppt_x"/>
                                          </p:val>
                                        </p:tav>
                                      </p:tavLst>
                                    </p:anim>
                                    <p:anim calcmode="lin" valueType="num">
                                      <p:cBhvr additive="base">
                                        <p:cTn id="88" dur="3000"/>
                                        <p:tgtEl>
                                          <p:spTgt spid="12"/>
                                        </p:tgtEl>
                                        <p:attrNameLst>
                                          <p:attrName>ppt_y</p:attrName>
                                        </p:attrNameLst>
                                      </p:cBhvr>
                                      <p:tavLst>
                                        <p:tav tm="0">
                                          <p:val>
                                            <p:strVal val="ppt_y"/>
                                          </p:val>
                                        </p:tav>
                                        <p:tav tm="100000">
                                          <p:val>
                                            <p:strVal val="0-ppt_h/2"/>
                                          </p:val>
                                        </p:tav>
                                      </p:tavLst>
                                    </p:anim>
                                    <p:set>
                                      <p:cBhvr>
                                        <p:cTn id="89" dur="1" fill="hold">
                                          <p:stCondLst>
                                            <p:cond delay="2999"/>
                                          </p:stCondLst>
                                        </p:cTn>
                                        <p:tgtEl>
                                          <p:spTgt spid="12"/>
                                        </p:tgtEl>
                                        <p:attrNameLst>
                                          <p:attrName>style.visibility</p:attrName>
                                        </p:attrNameLst>
                                      </p:cBhvr>
                                      <p:to>
                                        <p:strVal val="hidden"/>
                                      </p:to>
                                    </p:set>
                                  </p:childTnLst>
                                </p:cTn>
                              </p:par>
                              <p:par>
                                <p:cTn id="90" presetID="2" presetClass="exit" presetSubtype="1" fill="hold" nodeType="withEffect">
                                  <p:stCondLst>
                                    <p:cond delay="0"/>
                                  </p:stCondLst>
                                  <p:childTnLst>
                                    <p:anim calcmode="lin" valueType="num">
                                      <p:cBhvr additive="base">
                                        <p:cTn id="91" dur="3000"/>
                                        <p:tgtEl>
                                          <p:spTgt spid="11"/>
                                        </p:tgtEl>
                                        <p:attrNameLst>
                                          <p:attrName>ppt_x</p:attrName>
                                        </p:attrNameLst>
                                      </p:cBhvr>
                                      <p:tavLst>
                                        <p:tav tm="0">
                                          <p:val>
                                            <p:strVal val="ppt_x"/>
                                          </p:val>
                                        </p:tav>
                                        <p:tav tm="100000">
                                          <p:val>
                                            <p:strVal val="ppt_x"/>
                                          </p:val>
                                        </p:tav>
                                      </p:tavLst>
                                    </p:anim>
                                    <p:anim calcmode="lin" valueType="num">
                                      <p:cBhvr additive="base">
                                        <p:cTn id="92" dur="3000"/>
                                        <p:tgtEl>
                                          <p:spTgt spid="11"/>
                                        </p:tgtEl>
                                        <p:attrNameLst>
                                          <p:attrName>ppt_y</p:attrName>
                                        </p:attrNameLst>
                                      </p:cBhvr>
                                      <p:tavLst>
                                        <p:tav tm="0">
                                          <p:val>
                                            <p:strVal val="ppt_y"/>
                                          </p:val>
                                        </p:tav>
                                        <p:tav tm="100000">
                                          <p:val>
                                            <p:strVal val="0-ppt_h/2"/>
                                          </p:val>
                                        </p:tav>
                                      </p:tavLst>
                                    </p:anim>
                                    <p:set>
                                      <p:cBhvr>
                                        <p:cTn id="93" dur="1" fill="hold">
                                          <p:stCondLst>
                                            <p:cond delay="2999"/>
                                          </p:stCondLst>
                                        </p:cTn>
                                        <p:tgtEl>
                                          <p:spTgt spid="11"/>
                                        </p:tgtEl>
                                        <p:attrNameLst>
                                          <p:attrName>style.visibility</p:attrName>
                                        </p:attrNameLst>
                                      </p:cBhvr>
                                      <p:to>
                                        <p:strVal val="hidden"/>
                                      </p:to>
                                    </p:set>
                                  </p:childTnLst>
                                </p:cTn>
                              </p:par>
                              <p:par>
                                <p:cTn id="94" presetID="2" presetClass="exit" presetSubtype="1" fill="hold" nodeType="withEffect">
                                  <p:stCondLst>
                                    <p:cond delay="0"/>
                                  </p:stCondLst>
                                  <p:childTnLst>
                                    <p:anim calcmode="lin" valueType="num">
                                      <p:cBhvr additive="base">
                                        <p:cTn id="95" dur="3000"/>
                                        <p:tgtEl>
                                          <p:spTgt spid="10"/>
                                        </p:tgtEl>
                                        <p:attrNameLst>
                                          <p:attrName>ppt_x</p:attrName>
                                        </p:attrNameLst>
                                      </p:cBhvr>
                                      <p:tavLst>
                                        <p:tav tm="0">
                                          <p:val>
                                            <p:strVal val="ppt_x"/>
                                          </p:val>
                                        </p:tav>
                                        <p:tav tm="100000">
                                          <p:val>
                                            <p:strVal val="ppt_x"/>
                                          </p:val>
                                        </p:tav>
                                      </p:tavLst>
                                    </p:anim>
                                    <p:anim calcmode="lin" valueType="num">
                                      <p:cBhvr additive="base">
                                        <p:cTn id="96" dur="3000"/>
                                        <p:tgtEl>
                                          <p:spTgt spid="10"/>
                                        </p:tgtEl>
                                        <p:attrNameLst>
                                          <p:attrName>ppt_y</p:attrName>
                                        </p:attrNameLst>
                                      </p:cBhvr>
                                      <p:tavLst>
                                        <p:tav tm="0">
                                          <p:val>
                                            <p:strVal val="ppt_y"/>
                                          </p:val>
                                        </p:tav>
                                        <p:tav tm="100000">
                                          <p:val>
                                            <p:strVal val="0-ppt_h/2"/>
                                          </p:val>
                                        </p:tav>
                                      </p:tavLst>
                                    </p:anim>
                                    <p:set>
                                      <p:cBhvr>
                                        <p:cTn id="97" dur="1" fill="hold">
                                          <p:stCondLst>
                                            <p:cond delay="2999"/>
                                          </p:stCondLst>
                                        </p:cTn>
                                        <p:tgtEl>
                                          <p:spTgt spid="10"/>
                                        </p:tgtEl>
                                        <p:attrNameLst>
                                          <p:attrName>style.visibility</p:attrName>
                                        </p:attrNameLst>
                                      </p:cBhvr>
                                      <p:to>
                                        <p:strVal val="hidden"/>
                                      </p:to>
                                    </p:set>
                                  </p:childTnLst>
                                </p:cTn>
                              </p:par>
                              <p:par>
                                <p:cTn id="98" presetID="2" presetClass="exit" presetSubtype="1" fill="hold" nodeType="withEffect">
                                  <p:stCondLst>
                                    <p:cond delay="0"/>
                                  </p:stCondLst>
                                  <p:childTnLst>
                                    <p:anim calcmode="lin" valueType="num">
                                      <p:cBhvr additive="base">
                                        <p:cTn id="99" dur="3000"/>
                                        <p:tgtEl>
                                          <p:spTgt spid="9"/>
                                        </p:tgtEl>
                                        <p:attrNameLst>
                                          <p:attrName>ppt_x</p:attrName>
                                        </p:attrNameLst>
                                      </p:cBhvr>
                                      <p:tavLst>
                                        <p:tav tm="0">
                                          <p:val>
                                            <p:strVal val="ppt_x"/>
                                          </p:val>
                                        </p:tav>
                                        <p:tav tm="100000">
                                          <p:val>
                                            <p:strVal val="ppt_x"/>
                                          </p:val>
                                        </p:tav>
                                      </p:tavLst>
                                    </p:anim>
                                    <p:anim calcmode="lin" valueType="num">
                                      <p:cBhvr additive="base">
                                        <p:cTn id="100" dur="3000"/>
                                        <p:tgtEl>
                                          <p:spTgt spid="9"/>
                                        </p:tgtEl>
                                        <p:attrNameLst>
                                          <p:attrName>ppt_y</p:attrName>
                                        </p:attrNameLst>
                                      </p:cBhvr>
                                      <p:tavLst>
                                        <p:tav tm="0">
                                          <p:val>
                                            <p:strVal val="ppt_y"/>
                                          </p:val>
                                        </p:tav>
                                        <p:tav tm="100000">
                                          <p:val>
                                            <p:strVal val="0-ppt_h/2"/>
                                          </p:val>
                                        </p:tav>
                                      </p:tavLst>
                                    </p:anim>
                                    <p:set>
                                      <p:cBhvr>
                                        <p:cTn id="101" dur="1" fill="hold">
                                          <p:stCondLst>
                                            <p:cond delay="2999"/>
                                          </p:stCondLst>
                                        </p:cTn>
                                        <p:tgtEl>
                                          <p:spTgt spid="9"/>
                                        </p:tgtEl>
                                        <p:attrNameLst>
                                          <p:attrName>style.visibility</p:attrName>
                                        </p:attrNameLst>
                                      </p:cBhvr>
                                      <p:to>
                                        <p:strVal val="hidden"/>
                                      </p:to>
                                    </p:set>
                                  </p:childTnLst>
                                </p:cTn>
                              </p:par>
                              <p:par>
                                <p:cTn id="102" presetID="2" presetClass="exit" presetSubtype="1" fill="hold" nodeType="withEffect">
                                  <p:stCondLst>
                                    <p:cond delay="0"/>
                                  </p:stCondLst>
                                  <p:childTnLst>
                                    <p:anim calcmode="lin" valueType="num">
                                      <p:cBhvr additive="base">
                                        <p:cTn id="103" dur="3000"/>
                                        <p:tgtEl>
                                          <p:spTgt spid="7"/>
                                        </p:tgtEl>
                                        <p:attrNameLst>
                                          <p:attrName>ppt_x</p:attrName>
                                        </p:attrNameLst>
                                      </p:cBhvr>
                                      <p:tavLst>
                                        <p:tav tm="0">
                                          <p:val>
                                            <p:strVal val="ppt_x"/>
                                          </p:val>
                                        </p:tav>
                                        <p:tav tm="100000">
                                          <p:val>
                                            <p:strVal val="ppt_x"/>
                                          </p:val>
                                        </p:tav>
                                      </p:tavLst>
                                    </p:anim>
                                    <p:anim calcmode="lin" valueType="num">
                                      <p:cBhvr additive="base">
                                        <p:cTn id="104" dur="3000"/>
                                        <p:tgtEl>
                                          <p:spTgt spid="7"/>
                                        </p:tgtEl>
                                        <p:attrNameLst>
                                          <p:attrName>ppt_y</p:attrName>
                                        </p:attrNameLst>
                                      </p:cBhvr>
                                      <p:tavLst>
                                        <p:tav tm="0">
                                          <p:val>
                                            <p:strVal val="ppt_y"/>
                                          </p:val>
                                        </p:tav>
                                        <p:tav tm="100000">
                                          <p:val>
                                            <p:strVal val="0-ppt_h/2"/>
                                          </p:val>
                                        </p:tav>
                                      </p:tavLst>
                                    </p:anim>
                                    <p:set>
                                      <p:cBhvr>
                                        <p:cTn id="105" dur="1" fill="hold">
                                          <p:stCondLst>
                                            <p:cond delay="2999"/>
                                          </p:stCondLst>
                                        </p:cTn>
                                        <p:tgtEl>
                                          <p:spTgt spid="7"/>
                                        </p:tgtEl>
                                        <p:attrNameLst>
                                          <p:attrName>style.visibility</p:attrName>
                                        </p:attrNameLst>
                                      </p:cBhvr>
                                      <p:to>
                                        <p:strVal val="hidden"/>
                                      </p:to>
                                    </p:set>
                                  </p:childTnLst>
                                </p:cTn>
                              </p:par>
                              <p:par>
                                <p:cTn id="106" presetID="2" presetClass="exit" presetSubtype="1" fill="hold" nodeType="withEffect">
                                  <p:stCondLst>
                                    <p:cond delay="0"/>
                                  </p:stCondLst>
                                  <p:childTnLst>
                                    <p:anim calcmode="lin" valueType="num">
                                      <p:cBhvr additive="base">
                                        <p:cTn id="107" dur="3000"/>
                                        <p:tgtEl>
                                          <p:spTgt spid="5"/>
                                        </p:tgtEl>
                                        <p:attrNameLst>
                                          <p:attrName>ppt_x</p:attrName>
                                        </p:attrNameLst>
                                      </p:cBhvr>
                                      <p:tavLst>
                                        <p:tav tm="0">
                                          <p:val>
                                            <p:strVal val="ppt_x"/>
                                          </p:val>
                                        </p:tav>
                                        <p:tav tm="100000">
                                          <p:val>
                                            <p:strVal val="ppt_x"/>
                                          </p:val>
                                        </p:tav>
                                      </p:tavLst>
                                    </p:anim>
                                    <p:anim calcmode="lin" valueType="num">
                                      <p:cBhvr additive="base">
                                        <p:cTn id="108" dur="3000"/>
                                        <p:tgtEl>
                                          <p:spTgt spid="5"/>
                                        </p:tgtEl>
                                        <p:attrNameLst>
                                          <p:attrName>ppt_y</p:attrName>
                                        </p:attrNameLst>
                                      </p:cBhvr>
                                      <p:tavLst>
                                        <p:tav tm="0">
                                          <p:val>
                                            <p:strVal val="ppt_y"/>
                                          </p:val>
                                        </p:tav>
                                        <p:tav tm="100000">
                                          <p:val>
                                            <p:strVal val="0-ppt_h/2"/>
                                          </p:val>
                                        </p:tav>
                                      </p:tavLst>
                                    </p:anim>
                                    <p:set>
                                      <p:cBhvr>
                                        <p:cTn id="109" dur="1" fill="hold">
                                          <p:stCondLst>
                                            <p:cond delay="2999"/>
                                          </p:stCondLst>
                                        </p:cTn>
                                        <p:tgtEl>
                                          <p:spTgt spid="5"/>
                                        </p:tgtEl>
                                        <p:attrNameLst>
                                          <p:attrName>style.visibility</p:attrName>
                                        </p:attrNameLst>
                                      </p:cBhvr>
                                      <p:to>
                                        <p:strVal val="hidden"/>
                                      </p:to>
                                    </p:set>
                                  </p:childTnLst>
                                </p:cTn>
                              </p:par>
                              <p:par>
                                <p:cTn id="110" presetID="16" presetClass="exit" presetSubtype="37" fill="hold" nodeType="withEffect">
                                  <p:stCondLst>
                                    <p:cond delay="0"/>
                                  </p:stCondLst>
                                  <p:childTnLst>
                                    <p:animEffect transition="out" filter="barn(outVertical)">
                                      <p:cBhvr>
                                        <p:cTn id="111" dur="3000"/>
                                        <p:tgtEl>
                                          <p:spTgt spid="14"/>
                                        </p:tgtEl>
                                      </p:cBhvr>
                                    </p:animEffect>
                                    <p:set>
                                      <p:cBhvr>
                                        <p:cTn id="112" dur="1" fill="hold">
                                          <p:stCondLst>
                                            <p:cond delay="2999"/>
                                          </p:stCondLst>
                                        </p:cTn>
                                        <p:tgtEl>
                                          <p:spTgt spid="14"/>
                                        </p:tgtEl>
                                        <p:attrNameLst>
                                          <p:attrName>style.visibility</p:attrName>
                                        </p:attrNameLst>
                                      </p:cBhvr>
                                      <p:to>
                                        <p:strVal val="hidden"/>
                                      </p:to>
                                    </p:set>
                                  </p:childTnLst>
                                </p:cTn>
                              </p:par>
                              <p:par>
                                <p:cTn id="113" presetID="16" presetClass="exit" presetSubtype="37" fill="hold" nodeType="withEffect">
                                  <p:stCondLst>
                                    <p:cond delay="0"/>
                                  </p:stCondLst>
                                  <p:childTnLst>
                                    <p:animEffect transition="out" filter="barn(outVertical)">
                                      <p:cBhvr>
                                        <p:cTn id="114" dur="3000"/>
                                        <p:tgtEl>
                                          <p:spTgt spid="13"/>
                                        </p:tgtEl>
                                      </p:cBhvr>
                                    </p:animEffect>
                                    <p:set>
                                      <p:cBhvr>
                                        <p:cTn id="115" dur="1" fill="hold">
                                          <p:stCondLst>
                                            <p:cond delay="2999"/>
                                          </p:stCondLst>
                                        </p:cTn>
                                        <p:tgtEl>
                                          <p:spTgt spid="13"/>
                                        </p:tgtEl>
                                        <p:attrNameLst>
                                          <p:attrName>style.visibility</p:attrName>
                                        </p:attrNameLst>
                                      </p:cBhvr>
                                      <p:to>
                                        <p:strVal val="hidden"/>
                                      </p:to>
                                    </p:set>
                                  </p:childTnLst>
                                </p:cTn>
                              </p:par>
                              <p:par>
                                <p:cTn id="116" presetID="16" presetClass="exit" presetSubtype="37" fill="hold" nodeType="withEffect">
                                  <p:stCondLst>
                                    <p:cond delay="0"/>
                                  </p:stCondLst>
                                  <p:childTnLst>
                                    <p:animEffect transition="out" filter="barn(outVertical)">
                                      <p:cBhvr>
                                        <p:cTn id="117" dur="3000"/>
                                        <p:tgtEl>
                                          <p:spTgt spid="12"/>
                                        </p:tgtEl>
                                      </p:cBhvr>
                                    </p:animEffect>
                                    <p:set>
                                      <p:cBhvr>
                                        <p:cTn id="118" dur="1" fill="hold">
                                          <p:stCondLst>
                                            <p:cond delay="2999"/>
                                          </p:stCondLst>
                                        </p:cTn>
                                        <p:tgtEl>
                                          <p:spTgt spid="12"/>
                                        </p:tgtEl>
                                        <p:attrNameLst>
                                          <p:attrName>style.visibility</p:attrName>
                                        </p:attrNameLst>
                                      </p:cBhvr>
                                      <p:to>
                                        <p:strVal val="hidden"/>
                                      </p:to>
                                    </p:set>
                                  </p:childTnLst>
                                </p:cTn>
                              </p:par>
                              <p:par>
                                <p:cTn id="119" presetID="16" presetClass="exit" presetSubtype="37" fill="hold" nodeType="withEffect">
                                  <p:stCondLst>
                                    <p:cond delay="0"/>
                                  </p:stCondLst>
                                  <p:childTnLst>
                                    <p:animEffect transition="out" filter="barn(outVertical)">
                                      <p:cBhvr>
                                        <p:cTn id="120" dur="3000"/>
                                        <p:tgtEl>
                                          <p:spTgt spid="11"/>
                                        </p:tgtEl>
                                      </p:cBhvr>
                                    </p:animEffect>
                                    <p:set>
                                      <p:cBhvr>
                                        <p:cTn id="121" dur="1" fill="hold">
                                          <p:stCondLst>
                                            <p:cond delay="2999"/>
                                          </p:stCondLst>
                                        </p:cTn>
                                        <p:tgtEl>
                                          <p:spTgt spid="11"/>
                                        </p:tgtEl>
                                        <p:attrNameLst>
                                          <p:attrName>style.visibility</p:attrName>
                                        </p:attrNameLst>
                                      </p:cBhvr>
                                      <p:to>
                                        <p:strVal val="hidden"/>
                                      </p:to>
                                    </p:set>
                                  </p:childTnLst>
                                </p:cTn>
                              </p:par>
                              <p:par>
                                <p:cTn id="122" presetID="16" presetClass="exit" presetSubtype="37" fill="hold" nodeType="withEffect">
                                  <p:stCondLst>
                                    <p:cond delay="0"/>
                                  </p:stCondLst>
                                  <p:childTnLst>
                                    <p:animEffect transition="out" filter="barn(outVertical)">
                                      <p:cBhvr>
                                        <p:cTn id="123" dur="3000"/>
                                        <p:tgtEl>
                                          <p:spTgt spid="10"/>
                                        </p:tgtEl>
                                      </p:cBhvr>
                                    </p:animEffect>
                                    <p:set>
                                      <p:cBhvr>
                                        <p:cTn id="124" dur="1" fill="hold">
                                          <p:stCondLst>
                                            <p:cond delay="2999"/>
                                          </p:stCondLst>
                                        </p:cTn>
                                        <p:tgtEl>
                                          <p:spTgt spid="10"/>
                                        </p:tgtEl>
                                        <p:attrNameLst>
                                          <p:attrName>style.visibility</p:attrName>
                                        </p:attrNameLst>
                                      </p:cBhvr>
                                      <p:to>
                                        <p:strVal val="hidden"/>
                                      </p:to>
                                    </p:set>
                                  </p:childTnLst>
                                </p:cTn>
                              </p:par>
                              <p:par>
                                <p:cTn id="125" presetID="16" presetClass="exit" presetSubtype="37" fill="hold" nodeType="withEffect">
                                  <p:stCondLst>
                                    <p:cond delay="0"/>
                                  </p:stCondLst>
                                  <p:childTnLst>
                                    <p:animEffect transition="out" filter="barn(outVertical)">
                                      <p:cBhvr>
                                        <p:cTn id="126" dur="3000"/>
                                        <p:tgtEl>
                                          <p:spTgt spid="9"/>
                                        </p:tgtEl>
                                      </p:cBhvr>
                                    </p:animEffect>
                                    <p:set>
                                      <p:cBhvr>
                                        <p:cTn id="127" dur="1" fill="hold">
                                          <p:stCondLst>
                                            <p:cond delay="2999"/>
                                          </p:stCondLst>
                                        </p:cTn>
                                        <p:tgtEl>
                                          <p:spTgt spid="9"/>
                                        </p:tgtEl>
                                        <p:attrNameLst>
                                          <p:attrName>style.visibility</p:attrName>
                                        </p:attrNameLst>
                                      </p:cBhvr>
                                      <p:to>
                                        <p:strVal val="hidden"/>
                                      </p:to>
                                    </p:set>
                                  </p:childTnLst>
                                </p:cTn>
                              </p:par>
                              <p:par>
                                <p:cTn id="128" presetID="16" presetClass="exit" presetSubtype="37" fill="hold" nodeType="withEffect">
                                  <p:stCondLst>
                                    <p:cond delay="0"/>
                                  </p:stCondLst>
                                  <p:childTnLst>
                                    <p:animEffect transition="out" filter="barn(outVertical)">
                                      <p:cBhvr>
                                        <p:cTn id="129" dur="3000"/>
                                        <p:tgtEl>
                                          <p:spTgt spid="7"/>
                                        </p:tgtEl>
                                      </p:cBhvr>
                                    </p:animEffect>
                                    <p:set>
                                      <p:cBhvr>
                                        <p:cTn id="130" dur="1" fill="hold">
                                          <p:stCondLst>
                                            <p:cond delay="2999"/>
                                          </p:stCondLst>
                                        </p:cTn>
                                        <p:tgtEl>
                                          <p:spTgt spid="7"/>
                                        </p:tgtEl>
                                        <p:attrNameLst>
                                          <p:attrName>style.visibility</p:attrName>
                                        </p:attrNameLst>
                                      </p:cBhvr>
                                      <p:to>
                                        <p:strVal val="hidden"/>
                                      </p:to>
                                    </p:set>
                                  </p:childTnLst>
                                </p:cTn>
                              </p:par>
                              <p:par>
                                <p:cTn id="131" presetID="16" presetClass="exit" presetSubtype="37" fill="hold" nodeType="withEffect">
                                  <p:stCondLst>
                                    <p:cond delay="0"/>
                                  </p:stCondLst>
                                  <p:childTnLst>
                                    <p:animEffect transition="out" filter="barn(outVertical)">
                                      <p:cBhvr>
                                        <p:cTn id="132" dur="3000"/>
                                        <p:tgtEl>
                                          <p:spTgt spid="5"/>
                                        </p:tgtEl>
                                      </p:cBhvr>
                                    </p:animEffect>
                                    <p:set>
                                      <p:cBhvr>
                                        <p:cTn id="133" dur="1" fill="hold">
                                          <p:stCondLst>
                                            <p:cond delay="2999"/>
                                          </p:stCondLst>
                                        </p:cTn>
                                        <p:tgtEl>
                                          <p:spTgt spid="5"/>
                                        </p:tgtEl>
                                        <p:attrNameLst>
                                          <p:attrName>style.visibility</p:attrName>
                                        </p:attrNameLst>
                                      </p:cBhvr>
                                      <p:to>
                                        <p:strVal val="hidden"/>
                                      </p:to>
                                    </p:set>
                                  </p:childTnLst>
                                </p:cTn>
                              </p:par>
                              <p:par>
                                <p:cTn id="134" presetID="2" presetClass="entr" presetSubtype="4" fill="hold" nodeType="withEffect">
                                  <p:stCondLst>
                                    <p:cond delay="0"/>
                                  </p:stCondLst>
                                  <p:childTnLst>
                                    <p:set>
                                      <p:cBhvr>
                                        <p:cTn id="135" dur="1" fill="hold">
                                          <p:stCondLst>
                                            <p:cond delay="0"/>
                                          </p:stCondLst>
                                        </p:cTn>
                                        <p:tgtEl>
                                          <p:spTgt spid="4"/>
                                        </p:tgtEl>
                                        <p:attrNameLst>
                                          <p:attrName>style.visibility</p:attrName>
                                        </p:attrNameLst>
                                      </p:cBhvr>
                                      <p:to>
                                        <p:strVal val="visible"/>
                                      </p:to>
                                    </p:set>
                                    <p:anim calcmode="lin" valueType="num">
                                      <p:cBhvr additive="base">
                                        <p:cTn id="136" dur="3000" fill="hold"/>
                                        <p:tgtEl>
                                          <p:spTgt spid="4"/>
                                        </p:tgtEl>
                                        <p:attrNameLst>
                                          <p:attrName>ppt_x</p:attrName>
                                        </p:attrNameLst>
                                      </p:cBhvr>
                                      <p:tavLst>
                                        <p:tav tm="0">
                                          <p:val>
                                            <p:strVal val="#ppt_x"/>
                                          </p:val>
                                        </p:tav>
                                        <p:tav tm="100000">
                                          <p:val>
                                            <p:strVal val="#ppt_x"/>
                                          </p:val>
                                        </p:tav>
                                      </p:tavLst>
                                    </p:anim>
                                    <p:anim calcmode="lin" valueType="num">
                                      <p:cBhvr additive="base">
                                        <p:cTn id="137" dur="3000" fill="hold"/>
                                        <p:tgtEl>
                                          <p:spTgt spid="4"/>
                                        </p:tgtEl>
                                        <p:attrNameLst>
                                          <p:attrName>ppt_y</p:attrName>
                                        </p:attrNameLst>
                                      </p:cBhvr>
                                      <p:tavLst>
                                        <p:tav tm="0">
                                          <p:val>
                                            <p:strVal val="1+#ppt_h/2"/>
                                          </p:val>
                                        </p:tav>
                                        <p:tav tm="100000">
                                          <p:val>
                                            <p:strVal val="#ppt_y"/>
                                          </p:val>
                                        </p:tav>
                                      </p:tavLst>
                                    </p:anim>
                                  </p:childTnLst>
                                </p:cTn>
                              </p:par>
                              <p:par>
                                <p:cTn id="138" presetID="16" presetClass="entr" presetSubtype="37" fill="hold" nodeType="withEffect">
                                  <p:stCondLst>
                                    <p:cond delay="0"/>
                                  </p:stCondLst>
                                  <p:childTnLst>
                                    <p:set>
                                      <p:cBhvr>
                                        <p:cTn id="139" dur="1" fill="hold">
                                          <p:stCondLst>
                                            <p:cond delay="0"/>
                                          </p:stCondLst>
                                        </p:cTn>
                                        <p:tgtEl>
                                          <p:spTgt spid="4"/>
                                        </p:tgtEl>
                                        <p:attrNameLst>
                                          <p:attrName>style.visibility</p:attrName>
                                        </p:attrNameLst>
                                      </p:cBhvr>
                                      <p:to>
                                        <p:strVal val="visible"/>
                                      </p:to>
                                    </p:set>
                                    <p:animEffect transition="in" filter="barn(outVertical)">
                                      <p:cBhvr>
                                        <p:cTn id="140" dur="3000"/>
                                        <p:tgtEl>
                                          <p:spTgt spid="4"/>
                                        </p:tgtEl>
                                      </p:cBhvr>
                                    </p:animEffect>
                                  </p:childTnLst>
                                </p:cTn>
                              </p:par>
                            </p:childTnLst>
                          </p:cTn>
                        </p:par>
                        <p:par>
                          <p:cTn id="141" fill="hold">
                            <p:stCondLst>
                              <p:cond delay="6000"/>
                            </p:stCondLst>
                            <p:childTnLst>
                              <p:par>
                                <p:cTn id="142" presetID="40" presetClass="entr" presetSubtype="0" fill="hold" grpId="0" nodeType="afterEffect">
                                  <p:stCondLst>
                                    <p:cond delay="0"/>
                                  </p:stCondLst>
                                  <p:iterate type="lt">
                                    <p:tmPct val="10000"/>
                                  </p:iterate>
                                  <p:childTnLst>
                                    <p:set>
                                      <p:cBhvr>
                                        <p:cTn id="143" dur="1" fill="hold">
                                          <p:stCondLst>
                                            <p:cond delay="0"/>
                                          </p:stCondLst>
                                        </p:cTn>
                                        <p:tgtEl>
                                          <p:spTgt spid="15"/>
                                        </p:tgtEl>
                                        <p:attrNameLst>
                                          <p:attrName>style.visibility</p:attrName>
                                        </p:attrNameLst>
                                      </p:cBhvr>
                                      <p:to>
                                        <p:strVal val="visible"/>
                                      </p:to>
                                    </p:set>
                                    <p:animEffect transition="in" filter="fade">
                                      <p:cBhvr>
                                        <p:cTn id="144" dur="1000"/>
                                        <p:tgtEl>
                                          <p:spTgt spid="15"/>
                                        </p:tgtEl>
                                      </p:cBhvr>
                                    </p:animEffect>
                                    <p:anim calcmode="lin" valueType="num">
                                      <p:cBhvr>
                                        <p:cTn id="145" dur="1000" fill="hold"/>
                                        <p:tgtEl>
                                          <p:spTgt spid="15"/>
                                        </p:tgtEl>
                                        <p:attrNameLst>
                                          <p:attrName>ppt_x</p:attrName>
                                        </p:attrNameLst>
                                      </p:cBhvr>
                                      <p:tavLst>
                                        <p:tav tm="0">
                                          <p:val>
                                            <p:strVal val="#ppt_x-.1"/>
                                          </p:val>
                                        </p:tav>
                                        <p:tav tm="100000">
                                          <p:val>
                                            <p:strVal val="#ppt_x"/>
                                          </p:val>
                                        </p:tav>
                                      </p:tavLst>
                                    </p:anim>
                                    <p:anim calcmode="lin" valueType="num">
                                      <p:cBhvr>
                                        <p:cTn id="146"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Y5A.jpg"/>
          <p:cNvPicPr>
            <a:picLocks noChangeAspect="1"/>
          </p:cNvPicPr>
          <p:nvPr/>
        </p:nvPicPr>
        <p:blipFill>
          <a:blip r:embed="rId2" cstate="print"/>
          <a:stretch>
            <a:fillRect/>
          </a:stretch>
        </p:blipFill>
        <p:spPr bwMode="auto">
          <a:xfrm>
            <a:off x="0" y="0"/>
            <a:ext cx="9144000" cy="588183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Rectángulo 4">
            <a:extLst/>
          </p:cNvPr>
          <p:cNvSpPr/>
          <p:nvPr/>
        </p:nvSpPr>
        <p:spPr>
          <a:xfrm rot="12900179" flipV="1">
            <a:off x="1822450" y="2401888"/>
            <a:ext cx="3989388" cy="1290637"/>
          </a:xfrm>
          <a:prstGeom prst="rect">
            <a:avLst/>
          </a:prstGeom>
          <a:noFill/>
          <a:ln w="57150">
            <a:solidFill>
              <a:schemeClr val="accent3">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effectLst>
                <a:reflection blurRad="6350" stA="55000" endA="50" endPos="85000" dir="5400000" sy="-100000" algn="bl" rotWithShape="0"/>
              </a:effectLst>
              <a:cs typeface="Arial" charset="0"/>
            </a:endParaRPr>
          </a:p>
        </p:txBody>
      </p:sp>
      <p:sp>
        <p:nvSpPr>
          <p:cNvPr id="7" name="Rectángulo 5">
            <a:extLst/>
          </p:cNvPr>
          <p:cNvSpPr/>
          <p:nvPr/>
        </p:nvSpPr>
        <p:spPr>
          <a:xfrm rot="12900179" flipV="1">
            <a:off x="1978025" y="2414588"/>
            <a:ext cx="4011613" cy="1244600"/>
          </a:xfrm>
          <a:prstGeom prst="rect">
            <a:avLst/>
          </a:prstGeom>
          <a:noFill/>
          <a:ln w="57150">
            <a:solidFill>
              <a:schemeClr val="accent3">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effectLst>
                <a:reflection blurRad="6350" stA="55000" endA="50" endPos="85000" dir="5400000" sy="-100000" algn="bl" rotWithShape="0"/>
              </a:effectLst>
              <a:cs typeface="Arial" charset="0"/>
            </a:endParaRPr>
          </a:p>
        </p:txBody>
      </p:sp>
      <p:sp>
        <p:nvSpPr>
          <p:cNvPr id="8" name="Rectángulo 6">
            <a:extLst/>
          </p:cNvPr>
          <p:cNvSpPr/>
          <p:nvPr/>
        </p:nvSpPr>
        <p:spPr>
          <a:xfrm rot="12900179" flipV="1">
            <a:off x="2138363" y="2349500"/>
            <a:ext cx="4040187" cy="1331913"/>
          </a:xfrm>
          <a:prstGeom prst="rect">
            <a:avLst/>
          </a:prstGeom>
          <a:noFill/>
          <a:ln w="57150">
            <a:solidFill>
              <a:schemeClr val="accent3">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effectLst>
                <a:reflection blurRad="6350" stA="55000" endA="50" endPos="85000" dir="5400000" sy="-100000" algn="bl" rotWithShape="0"/>
              </a:effectLst>
              <a:cs typeface="Arial" charset="0"/>
            </a:endParaRPr>
          </a:p>
        </p:txBody>
      </p:sp>
      <p:sp>
        <p:nvSpPr>
          <p:cNvPr id="9" name="Rectángulo 7">
            <a:extLst/>
          </p:cNvPr>
          <p:cNvSpPr/>
          <p:nvPr/>
        </p:nvSpPr>
        <p:spPr>
          <a:xfrm rot="12900179" flipV="1">
            <a:off x="2328863" y="2330450"/>
            <a:ext cx="4040187" cy="1298575"/>
          </a:xfrm>
          <a:prstGeom prst="rect">
            <a:avLst/>
          </a:prstGeom>
          <a:noFill/>
          <a:ln w="57150">
            <a:solidFill>
              <a:schemeClr val="accent3">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effectLst>
                <a:reflection blurRad="6350" stA="55000" endA="50" endPos="85000" dir="5400000" sy="-100000" algn="bl" rotWithShape="0"/>
              </a:effectLst>
              <a:cs typeface="Arial" charset="0"/>
            </a:endParaRPr>
          </a:p>
        </p:txBody>
      </p:sp>
      <p:sp>
        <p:nvSpPr>
          <p:cNvPr id="10" name="Rectángulo 8">
            <a:extLst/>
          </p:cNvPr>
          <p:cNvSpPr/>
          <p:nvPr/>
        </p:nvSpPr>
        <p:spPr>
          <a:xfrm rot="12900179" flipV="1">
            <a:off x="2503488" y="2306638"/>
            <a:ext cx="4067175" cy="1270000"/>
          </a:xfrm>
          <a:prstGeom prst="rect">
            <a:avLst/>
          </a:prstGeom>
          <a:noFill/>
          <a:ln w="57150">
            <a:solidFill>
              <a:schemeClr val="accent3">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effectLst>
                <a:reflection blurRad="6350" stA="55000" endA="50" endPos="85000" dir="5400000" sy="-100000" algn="bl" rotWithShape="0"/>
              </a:effectLst>
              <a:cs typeface="Arial" charset="0"/>
            </a:endParaRPr>
          </a:p>
        </p:txBody>
      </p:sp>
      <p:sp>
        <p:nvSpPr>
          <p:cNvPr id="11" name="Rectángulo 9">
            <a:extLst/>
          </p:cNvPr>
          <p:cNvSpPr/>
          <p:nvPr/>
        </p:nvSpPr>
        <p:spPr>
          <a:xfrm rot="12900179" flipV="1">
            <a:off x="2662238" y="2244725"/>
            <a:ext cx="4067175" cy="1266825"/>
          </a:xfrm>
          <a:prstGeom prst="rect">
            <a:avLst/>
          </a:prstGeom>
          <a:noFill/>
          <a:ln w="57150">
            <a:solidFill>
              <a:schemeClr val="accent3">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effectLst>
                <a:reflection blurRad="6350" stA="55000" endA="50" endPos="85000" dir="5400000" sy="-100000" algn="bl" rotWithShape="0"/>
              </a:effectLst>
              <a:cs typeface="Arial" charset="0"/>
            </a:endParaRPr>
          </a:p>
        </p:txBody>
      </p:sp>
      <p:sp>
        <p:nvSpPr>
          <p:cNvPr id="12" name="Rectángulo 10">
            <a:extLst/>
          </p:cNvPr>
          <p:cNvSpPr/>
          <p:nvPr/>
        </p:nvSpPr>
        <p:spPr>
          <a:xfrm rot="12900179" flipV="1">
            <a:off x="2825750" y="2173288"/>
            <a:ext cx="4016375" cy="1333500"/>
          </a:xfrm>
          <a:prstGeom prst="rect">
            <a:avLst/>
          </a:prstGeom>
          <a:noFill/>
          <a:ln w="57150">
            <a:solidFill>
              <a:schemeClr val="accent3">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effectLst>
                <a:reflection blurRad="6350" stA="55000" endA="50" endPos="85000" dir="5400000" sy="-100000" algn="bl" rotWithShape="0"/>
              </a:effectLst>
              <a:cs typeface="Arial" charset="0"/>
            </a:endParaRPr>
          </a:p>
        </p:txBody>
      </p:sp>
      <p:sp>
        <p:nvSpPr>
          <p:cNvPr id="13" name="12 CuadroTexto"/>
          <p:cNvSpPr txBox="1"/>
          <p:nvPr/>
        </p:nvSpPr>
        <p:spPr>
          <a:xfrm>
            <a:off x="323528"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Durante ese siglo, la fuente y la quinta anexas tuvieron varios propietarios como D. Martin </a:t>
            </a:r>
            <a:r>
              <a:rPr lang="es-ES" i="1" dirty="0" err="1" smtClean="0">
                <a:effectLst>
                  <a:glow rad="101600">
                    <a:srgbClr val="C00000">
                      <a:alpha val="60000"/>
                    </a:srgbClr>
                  </a:glow>
                  <a:outerShdw blurRad="38100" dist="38100" dir="2700000" algn="tl">
                    <a:srgbClr val="000000">
                      <a:alpha val="43137"/>
                    </a:srgbClr>
                  </a:outerShdw>
                </a:effectLst>
              </a:rPr>
              <a:t>Estenoz</a:t>
            </a:r>
            <a:r>
              <a:rPr lang="es-ES" i="1" dirty="0" smtClean="0">
                <a:effectLst>
                  <a:glow rad="101600">
                    <a:srgbClr val="C00000">
                      <a:alpha val="60000"/>
                    </a:srgbClr>
                  </a:glow>
                  <a:outerShdw blurRad="38100" dist="38100" dir="2700000" algn="tl">
                    <a:srgbClr val="000000">
                      <a:alpha val="43137"/>
                    </a:srgbClr>
                  </a:outerShdw>
                </a:effectLst>
              </a:rPr>
              <a:t>, su hijo D. Pedro, D. Joaquín Santa Marina y su familia, D. Patrick </a:t>
            </a:r>
            <a:r>
              <a:rPr lang="es-ES" i="1" dirty="0" err="1" smtClean="0">
                <a:effectLst>
                  <a:glow rad="101600">
                    <a:srgbClr val="C00000">
                      <a:alpha val="60000"/>
                    </a:srgbClr>
                  </a:glow>
                  <a:outerShdw blurRad="38100" dist="38100" dir="2700000" algn="tl">
                    <a:srgbClr val="000000">
                      <a:alpha val="43137"/>
                    </a:srgbClr>
                  </a:outerShdw>
                </a:effectLst>
              </a:rPr>
              <a:t>Escot</a:t>
            </a:r>
            <a:r>
              <a:rPr lang="es-ES" i="1" dirty="0" smtClean="0">
                <a:effectLst>
                  <a:glow rad="101600">
                    <a:srgbClr val="C00000">
                      <a:alpha val="60000"/>
                    </a:srgbClr>
                  </a:glow>
                  <a:outerShdw blurRad="38100" dist="38100" dir="2700000" algn="tl">
                    <a:srgbClr val="000000">
                      <a:alpha val="43137"/>
                    </a:srgbClr>
                  </a:outerShdw>
                </a:effectLst>
              </a:rPr>
              <a:t>, y D. </a:t>
            </a:r>
            <a:r>
              <a:rPr lang="es-ES" i="1" dirty="0" err="1" smtClean="0">
                <a:effectLst>
                  <a:glow rad="101600">
                    <a:srgbClr val="C00000">
                      <a:alpha val="60000"/>
                    </a:srgbClr>
                  </a:glow>
                  <a:outerShdw blurRad="38100" dist="38100" dir="2700000" algn="tl">
                    <a:srgbClr val="000000">
                      <a:alpha val="43137"/>
                    </a:srgbClr>
                  </a:outerShdw>
                </a:effectLst>
              </a:rPr>
              <a:t>Cornelis</a:t>
            </a:r>
            <a:r>
              <a:rPr lang="es-ES" i="1" dirty="0" smtClean="0">
                <a:effectLst>
                  <a:glow rad="101600">
                    <a:srgbClr val="C00000">
                      <a:alpha val="60000"/>
                    </a:srgbClr>
                  </a:glow>
                  <a:outerShdw blurRad="38100" dist="38100" dir="2700000" algn="tl">
                    <a:srgbClr val="000000">
                      <a:alpha val="43137"/>
                    </a:srgbClr>
                  </a:outerShdw>
                </a:effectLst>
              </a:rPr>
              <a:t> van </a:t>
            </a:r>
            <a:r>
              <a:rPr lang="es-ES" i="1" dirty="0" err="1" smtClean="0">
                <a:effectLst>
                  <a:glow rad="101600">
                    <a:srgbClr val="C00000">
                      <a:alpha val="60000"/>
                    </a:srgbClr>
                  </a:glow>
                  <a:outerShdw blurRad="38100" dist="38100" dir="2700000" algn="tl">
                    <a:srgbClr val="000000">
                      <a:alpha val="43137"/>
                    </a:srgbClr>
                  </a:outerShdw>
                </a:effectLst>
              </a:rPr>
              <a:t>Eehgen</a:t>
            </a:r>
            <a:r>
              <a:rPr lang="es-ES" i="1" dirty="0" smtClean="0">
                <a:effectLst>
                  <a:glow rad="101600">
                    <a:srgbClr val="C00000">
                      <a:alpha val="60000"/>
                    </a:srgbClr>
                  </a:glow>
                  <a:outerShdw blurRad="38100" dist="38100" dir="2700000" algn="tl">
                    <a:srgbClr val="000000">
                      <a:alpha val="43137"/>
                    </a:srgbClr>
                  </a:outerShdw>
                </a:effectLst>
              </a:rPr>
              <a:t> durante los años veinte y treinta, época de desarrollo y esplendor del parque.</a:t>
            </a:r>
            <a:endParaRPr lang="es-ES" i="1" dirty="0">
              <a:effectLst>
                <a:glow rad="101600">
                  <a:srgbClr val="C00000">
                    <a:alpha val="60000"/>
                  </a:srgbClr>
                </a:glow>
                <a:outerShdw blurRad="38100" dist="38100" dir="2700000" algn="tl">
                  <a:srgbClr val="000000">
                    <a:alpha val="43137"/>
                  </a:srgbClr>
                </a:outerShdw>
              </a:effectLst>
            </a:endParaRPr>
          </a:p>
        </p:txBody>
      </p:sp>
      <p:sp>
        <p:nvSpPr>
          <p:cNvPr id="14" name="13 CuadroTexto"/>
          <p:cNvSpPr txBox="1"/>
          <p:nvPr/>
        </p:nvSpPr>
        <p:spPr>
          <a:xfrm>
            <a:off x="755576" y="985292"/>
            <a:ext cx="7119257" cy="461665"/>
          </a:xfrm>
          <a:prstGeom prst="rect">
            <a:avLst/>
          </a:prstGeom>
          <a:noFill/>
        </p:spPr>
        <p:txBody>
          <a:bodyPr wrap="none" rtlCol="0">
            <a:spAutoFit/>
          </a:bodyPr>
          <a:lstStyle/>
          <a:p>
            <a:r>
              <a:rPr lang="es-ES" sz="2400" i="1" dirty="0" smtClean="0">
                <a:effectLst>
                  <a:glow rad="101600">
                    <a:srgbClr val="C00000">
                      <a:alpha val="60000"/>
                    </a:srgbClr>
                  </a:glow>
                  <a:outerShdw blurRad="38100" dist="38100" dir="2700000" algn="tl">
                    <a:srgbClr val="000000">
                      <a:alpha val="43137"/>
                    </a:srgbClr>
                  </a:outerShdw>
                </a:effectLst>
                <a:latin typeface="Lucida Bright" pitchFamily="18" charset="0"/>
              </a:rPr>
              <a:t>Esta es la auténtica y original Fuente del Berro.</a:t>
            </a:r>
            <a:endParaRPr lang="es-ES" sz="24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000" advTm="46000">
        <p14:prism dir="r"/>
      </p:transition>
    </mc:Choice>
    <mc:Fallback>
      <p:transition spd="slow" advTm="4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5" presetClass="entr" presetSubtype="0" fill="hold" grpId="1"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2000" fill="hold"/>
                                        <p:tgtEl>
                                          <p:spTgt spid="6"/>
                                        </p:tgtEl>
                                        <p:attrNameLst>
                                          <p:attrName>ppt_w</p:attrName>
                                        </p:attrNameLst>
                                      </p:cBhvr>
                                      <p:tavLst>
                                        <p:tav tm="0">
                                          <p:val>
                                            <p:fltVal val="0"/>
                                          </p:val>
                                        </p:tav>
                                        <p:tav tm="100000">
                                          <p:val>
                                            <p:strVal val="#ppt_w"/>
                                          </p:val>
                                        </p:tav>
                                      </p:tavLst>
                                    </p:anim>
                                    <p:anim calcmode="lin" valueType="num">
                                      <p:cBhvr>
                                        <p:cTn id="8" dur="2000" fill="hold"/>
                                        <p:tgtEl>
                                          <p:spTgt spid="6"/>
                                        </p:tgtEl>
                                        <p:attrNameLst>
                                          <p:attrName>ppt_h</p:attrName>
                                        </p:attrNameLst>
                                      </p:cBhvr>
                                      <p:tavLst>
                                        <p:tav tm="0">
                                          <p:val>
                                            <p:fltVal val="0"/>
                                          </p:val>
                                        </p:tav>
                                        <p:tav tm="100000">
                                          <p:val>
                                            <p:strVal val="#ppt_h"/>
                                          </p:val>
                                        </p:tav>
                                      </p:tavLst>
                                    </p:anim>
                                    <p:anim calcmode="lin" valueType="num">
                                      <p:cBhvr>
                                        <p:cTn id="9" dur="2000" fill="hold"/>
                                        <p:tgtEl>
                                          <p:spTgt spid="6"/>
                                        </p:tgtEl>
                                        <p:attrNameLst>
                                          <p:attrName>ppt_x</p:attrName>
                                        </p:attrNameLst>
                                      </p:cBhvr>
                                      <p:tavLst>
                                        <p:tav tm="0" fmla="#ppt_x+(cos(-2*pi*(1-$))*-#ppt_x-sin(-2*pi*(1-$))*(1-#ppt_y))*(1-$)">
                                          <p:val>
                                            <p:fltVal val="0"/>
                                          </p:val>
                                        </p:tav>
                                        <p:tav tm="100000">
                                          <p:val>
                                            <p:fltVal val="1"/>
                                          </p:val>
                                        </p:tav>
                                      </p:tavLst>
                                    </p:anim>
                                    <p:anim calcmode="lin" valueType="num">
                                      <p:cBhvr>
                                        <p:cTn id="10" dur="2000" fill="hold"/>
                                        <p:tgtEl>
                                          <p:spTgt spid="6"/>
                                        </p:tgtEl>
                                        <p:attrNameLst>
                                          <p:attrName>ppt_y</p:attrName>
                                        </p:attrNameLst>
                                      </p:cBhvr>
                                      <p:tavLst>
                                        <p:tav tm="0" fmla="#ppt_y+(sin(-2*pi*(1-$))*-#ppt_x+cos(-2*pi*(1-$))*(1-#ppt_y))*(1-$)">
                                          <p:val>
                                            <p:fltVal val="0"/>
                                          </p:val>
                                        </p:tav>
                                        <p:tav tm="100000">
                                          <p:val>
                                            <p:fltVal val="1"/>
                                          </p:val>
                                        </p:tav>
                                      </p:tavLst>
                                    </p:anim>
                                  </p:childTnLst>
                                </p:cTn>
                              </p:par>
                              <p:par>
                                <p:cTn id="11" presetID="15" presetClass="entr" presetSubtype="0" fill="hold" grpId="1"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p:cTn id="13" dur="2000" fill="hold"/>
                                        <p:tgtEl>
                                          <p:spTgt spid="7"/>
                                        </p:tgtEl>
                                        <p:attrNameLst>
                                          <p:attrName>ppt_w</p:attrName>
                                        </p:attrNameLst>
                                      </p:cBhvr>
                                      <p:tavLst>
                                        <p:tav tm="0">
                                          <p:val>
                                            <p:fltVal val="0"/>
                                          </p:val>
                                        </p:tav>
                                        <p:tav tm="100000">
                                          <p:val>
                                            <p:strVal val="#ppt_w"/>
                                          </p:val>
                                        </p:tav>
                                      </p:tavLst>
                                    </p:anim>
                                    <p:anim calcmode="lin" valueType="num">
                                      <p:cBhvr>
                                        <p:cTn id="14" dur="2000" fill="hold"/>
                                        <p:tgtEl>
                                          <p:spTgt spid="7"/>
                                        </p:tgtEl>
                                        <p:attrNameLst>
                                          <p:attrName>ppt_h</p:attrName>
                                        </p:attrNameLst>
                                      </p:cBhvr>
                                      <p:tavLst>
                                        <p:tav tm="0">
                                          <p:val>
                                            <p:fltVal val="0"/>
                                          </p:val>
                                        </p:tav>
                                        <p:tav tm="100000">
                                          <p:val>
                                            <p:strVal val="#ppt_h"/>
                                          </p:val>
                                        </p:tav>
                                      </p:tavLst>
                                    </p:anim>
                                    <p:anim calcmode="lin" valueType="num">
                                      <p:cBhvr>
                                        <p:cTn id="15" dur="2000" fill="hold"/>
                                        <p:tgtEl>
                                          <p:spTgt spid="7"/>
                                        </p:tgtEl>
                                        <p:attrNameLst>
                                          <p:attrName>ppt_x</p:attrName>
                                        </p:attrNameLst>
                                      </p:cBhvr>
                                      <p:tavLst>
                                        <p:tav tm="0" fmla="#ppt_x+(cos(-2*pi*(1-$))*-#ppt_x-sin(-2*pi*(1-$))*(1-#ppt_y))*(1-$)">
                                          <p:val>
                                            <p:fltVal val="0"/>
                                          </p:val>
                                        </p:tav>
                                        <p:tav tm="100000">
                                          <p:val>
                                            <p:fltVal val="1"/>
                                          </p:val>
                                        </p:tav>
                                      </p:tavLst>
                                    </p:anim>
                                    <p:anim calcmode="lin" valueType="num">
                                      <p:cBhvr>
                                        <p:cTn id="16" dur="2000" fill="hold"/>
                                        <p:tgtEl>
                                          <p:spTgt spid="7"/>
                                        </p:tgtEl>
                                        <p:attrNameLst>
                                          <p:attrName>ppt_y</p:attrName>
                                        </p:attrNameLst>
                                      </p:cBhvr>
                                      <p:tavLst>
                                        <p:tav tm="0" fmla="#ppt_y+(sin(-2*pi*(1-$))*-#ppt_x+cos(-2*pi*(1-$))*(1-#ppt_y))*(1-$)">
                                          <p:val>
                                            <p:fltVal val="0"/>
                                          </p:val>
                                        </p:tav>
                                        <p:tav tm="100000">
                                          <p:val>
                                            <p:fltVal val="1"/>
                                          </p:val>
                                        </p:tav>
                                      </p:tavLst>
                                    </p:anim>
                                  </p:childTnLst>
                                </p:cTn>
                              </p:par>
                              <p:par>
                                <p:cTn id="17" presetID="15" presetClass="entr" presetSubtype="0" fill="hold" grpId="1"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2000" fill="hold"/>
                                        <p:tgtEl>
                                          <p:spTgt spid="8"/>
                                        </p:tgtEl>
                                        <p:attrNameLst>
                                          <p:attrName>ppt_w</p:attrName>
                                        </p:attrNameLst>
                                      </p:cBhvr>
                                      <p:tavLst>
                                        <p:tav tm="0">
                                          <p:val>
                                            <p:fltVal val="0"/>
                                          </p:val>
                                        </p:tav>
                                        <p:tav tm="100000">
                                          <p:val>
                                            <p:strVal val="#ppt_w"/>
                                          </p:val>
                                        </p:tav>
                                      </p:tavLst>
                                    </p:anim>
                                    <p:anim calcmode="lin" valueType="num">
                                      <p:cBhvr>
                                        <p:cTn id="20" dur="2000" fill="hold"/>
                                        <p:tgtEl>
                                          <p:spTgt spid="8"/>
                                        </p:tgtEl>
                                        <p:attrNameLst>
                                          <p:attrName>ppt_h</p:attrName>
                                        </p:attrNameLst>
                                      </p:cBhvr>
                                      <p:tavLst>
                                        <p:tav tm="0">
                                          <p:val>
                                            <p:fltVal val="0"/>
                                          </p:val>
                                        </p:tav>
                                        <p:tav tm="100000">
                                          <p:val>
                                            <p:strVal val="#ppt_h"/>
                                          </p:val>
                                        </p:tav>
                                      </p:tavLst>
                                    </p:anim>
                                    <p:anim calcmode="lin" valueType="num">
                                      <p:cBhvr>
                                        <p:cTn id="21" dur="2000" fill="hold"/>
                                        <p:tgtEl>
                                          <p:spTgt spid="8"/>
                                        </p:tgtEl>
                                        <p:attrNameLst>
                                          <p:attrName>ppt_x</p:attrName>
                                        </p:attrNameLst>
                                      </p:cBhvr>
                                      <p:tavLst>
                                        <p:tav tm="0" fmla="#ppt_x+(cos(-2*pi*(1-$))*-#ppt_x-sin(-2*pi*(1-$))*(1-#ppt_y))*(1-$)">
                                          <p:val>
                                            <p:fltVal val="0"/>
                                          </p:val>
                                        </p:tav>
                                        <p:tav tm="100000">
                                          <p:val>
                                            <p:fltVal val="1"/>
                                          </p:val>
                                        </p:tav>
                                      </p:tavLst>
                                    </p:anim>
                                    <p:anim calcmode="lin" valueType="num">
                                      <p:cBhvr>
                                        <p:cTn id="22" dur="2000" fill="hold"/>
                                        <p:tgtEl>
                                          <p:spTgt spid="8"/>
                                        </p:tgtEl>
                                        <p:attrNameLst>
                                          <p:attrName>ppt_y</p:attrName>
                                        </p:attrNameLst>
                                      </p:cBhvr>
                                      <p:tavLst>
                                        <p:tav tm="0" fmla="#ppt_y+(sin(-2*pi*(1-$))*-#ppt_x+cos(-2*pi*(1-$))*(1-#ppt_y))*(1-$)">
                                          <p:val>
                                            <p:fltVal val="0"/>
                                          </p:val>
                                        </p:tav>
                                        <p:tav tm="100000">
                                          <p:val>
                                            <p:fltVal val="1"/>
                                          </p:val>
                                        </p:tav>
                                      </p:tavLst>
                                    </p:anim>
                                  </p:childTnLst>
                                </p:cTn>
                              </p:par>
                              <p:par>
                                <p:cTn id="23" presetID="15" presetClass="entr" presetSubtype="0" fill="hold" grpId="1"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p:cTn id="25" dur="2000" fill="hold"/>
                                        <p:tgtEl>
                                          <p:spTgt spid="9"/>
                                        </p:tgtEl>
                                        <p:attrNameLst>
                                          <p:attrName>ppt_w</p:attrName>
                                        </p:attrNameLst>
                                      </p:cBhvr>
                                      <p:tavLst>
                                        <p:tav tm="0">
                                          <p:val>
                                            <p:fltVal val="0"/>
                                          </p:val>
                                        </p:tav>
                                        <p:tav tm="100000">
                                          <p:val>
                                            <p:strVal val="#ppt_w"/>
                                          </p:val>
                                        </p:tav>
                                      </p:tavLst>
                                    </p:anim>
                                    <p:anim calcmode="lin" valueType="num">
                                      <p:cBhvr>
                                        <p:cTn id="26" dur="2000" fill="hold"/>
                                        <p:tgtEl>
                                          <p:spTgt spid="9"/>
                                        </p:tgtEl>
                                        <p:attrNameLst>
                                          <p:attrName>ppt_h</p:attrName>
                                        </p:attrNameLst>
                                      </p:cBhvr>
                                      <p:tavLst>
                                        <p:tav tm="0">
                                          <p:val>
                                            <p:fltVal val="0"/>
                                          </p:val>
                                        </p:tav>
                                        <p:tav tm="100000">
                                          <p:val>
                                            <p:strVal val="#ppt_h"/>
                                          </p:val>
                                        </p:tav>
                                      </p:tavLst>
                                    </p:anim>
                                    <p:anim calcmode="lin" valueType="num">
                                      <p:cBhvr>
                                        <p:cTn id="27" dur="2000" fill="hold"/>
                                        <p:tgtEl>
                                          <p:spTgt spid="9"/>
                                        </p:tgtEl>
                                        <p:attrNameLst>
                                          <p:attrName>ppt_x</p:attrName>
                                        </p:attrNameLst>
                                      </p:cBhvr>
                                      <p:tavLst>
                                        <p:tav tm="0" fmla="#ppt_x+(cos(-2*pi*(1-$))*-#ppt_x-sin(-2*pi*(1-$))*(1-#ppt_y))*(1-$)">
                                          <p:val>
                                            <p:fltVal val="0"/>
                                          </p:val>
                                        </p:tav>
                                        <p:tav tm="100000">
                                          <p:val>
                                            <p:fltVal val="1"/>
                                          </p:val>
                                        </p:tav>
                                      </p:tavLst>
                                    </p:anim>
                                    <p:anim calcmode="lin" valueType="num">
                                      <p:cBhvr>
                                        <p:cTn id="28" dur="2000" fill="hold"/>
                                        <p:tgtEl>
                                          <p:spTgt spid="9"/>
                                        </p:tgtEl>
                                        <p:attrNameLst>
                                          <p:attrName>ppt_y</p:attrName>
                                        </p:attrNameLst>
                                      </p:cBhvr>
                                      <p:tavLst>
                                        <p:tav tm="0" fmla="#ppt_y+(sin(-2*pi*(1-$))*-#ppt_x+cos(-2*pi*(1-$))*(1-#ppt_y))*(1-$)">
                                          <p:val>
                                            <p:fltVal val="0"/>
                                          </p:val>
                                        </p:tav>
                                        <p:tav tm="100000">
                                          <p:val>
                                            <p:fltVal val="1"/>
                                          </p:val>
                                        </p:tav>
                                      </p:tavLst>
                                    </p:anim>
                                  </p:childTnLst>
                                </p:cTn>
                              </p:par>
                              <p:par>
                                <p:cTn id="29" presetID="15" presetClass="entr" presetSubtype="0" fill="hold" grpId="1" nodeType="with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p:cTn id="31" dur="2000" fill="hold"/>
                                        <p:tgtEl>
                                          <p:spTgt spid="10"/>
                                        </p:tgtEl>
                                        <p:attrNameLst>
                                          <p:attrName>ppt_w</p:attrName>
                                        </p:attrNameLst>
                                      </p:cBhvr>
                                      <p:tavLst>
                                        <p:tav tm="0">
                                          <p:val>
                                            <p:fltVal val="0"/>
                                          </p:val>
                                        </p:tav>
                                        <p:tav tm="100000">
                                          <p:val>
                                            <p:strVal val="#ppt_w"/>
                                          </p:val>
                                        </p:tav>
                                      </p:tavLst>
                                    </p:anim>
                                    <p:anim calcmode="lin" valueType="num">
                                      <p:cBhvr>
                                        <p:cTn id="32" dur="2000" fill="hold"/>
                                        <p:tgtEl>
                                          <p:spTgt spid="10"/>
                                        </p:tgtEl>
                                        <p:attrNameLst>
                                          <p:attrName>ppt_h</p:attrName>
                                        </p:attrNameLst>
                                      </p:cBhvr>
                                      <p:tavLst>
                                        <p:tav tm="0">
                                          <p:val>
                                            <p:fltVal val="0"/>
                                          </p:val>
                                        </p:tav>
                                        <p:tav tm="100000">
                                          <p:val>
                                            <p:strVal val="#ppt_h"/>
                                          </p:val>
                                        </p:tav>
                                      </p:tavLst>
                                    </p:anim>
                                    <p:anim calcmode="lin" valueType="num">
                                      <p:cBhvr>
                                        <p:cTn id="33" dur="2000" fill="hold"/>
                                        <p:tgtEl>
                                          <p:spTgt spid="10"/>
                                        </p:tgtEl>
                                        <p:attrNameLst>
                                          <p:attrName>ppt_x</p:attrName>
                                        </p:attrNameLst>
                                      </p:cBhvr>
                                      <p:tavLst>
                                        <p:tav tm="0" fmla="#ppt_x+(cos(-2*pi*(1-$))*-#ppt_x-sin(-2*pi*(1-$))*(1-#ppt_y))*(1-$)">
                                          <p:val>
                                            <p:fltVal val="0"/>
                                          </p:val>
                                        </p:tav>
                                        <p:tav tm="100000">
                                          <p:val>
                                            <p:fltVal val="1"/>
                                          </p:val>
                                        </p:tav>
                                      </p:tavLst>
                                    </p:anim>
                                    <p:anim calcmode="lin" valueType="num">
                                      <p:cBhvr>
                                        <p:cTn id="34" dur="2000" fill="hold"/>
                                        <p:tgtEl>
                                          <p:spTgt spid="10"/>
                                        </p:tgtEl>
                                        <p:attrNameLst>
                                          <p:attrName>ppt_y</p:attrName>
                                        </p:attrNameLst>
                                      </p:cBhvr>
                                      <p:tavLst>
                                        <p:tav tm="0" fmla="#ppt_y+(sin(-2*pi*(1-$))*-#ppt_x+cos(-2*pi*(1-$))*(1-#ppt_y))*(1-$)">
                                          <p:val>
                                            <p:fltVal val="0"/>
                                          </p:val>
                                        </p:tav>
                                        <p:tav tm="100000">
                                          <p:val>
                                            <p:fltVal val="1"/>
                                          </p:val>
                                        </p:tav>
                                      </p:tavLst>
                                    </p:anim>
                                  </p:childTnLst>
                                </p:cTn>
                              </p:par>
                              <p:par>
                                <p:cTn id="35" presetID="15" presetClass="entr" presetSubtype="0" fill="hold" grpId="1"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p:cTn id="37" dur="2000" fill="hold"/>
                                        <p:tgtEl>
                                          <p:spTgt spid="11"/>
                                        </p:tgtEl>
                                        <p:attrNameLst>
                                          <p:attrName>ppt_w</p:attrName>
                                        </p:attrNameLst>
                                      </p:cBhvr>
                                      <p:tavLst>
                                        <p:tav tm="0">
                                          <p:val>
                                            <p:fltVal val="0"/>
                                          </p:val>
                                        </p:tav>
                                        <p:tav tm="100000">
                                          <p:val>
                                            <p:strVal val="#ppt_w"/>
                                          </p:val>
                                        </p:tav>
                                      </p:tavLst>
                                    </p:anim>
                                    <p:anim calcmode="lin" valueType="num">
                                      <p:cBhvr>
                                        <p:cTn id="38" dur="2000" fill="hold"/>
                                        <p:tgtEl>
                                          <p:spTgt spid="11"/>
                                        </p:tgtEl>
                                        <p:attrNameLst>
                                          <p:attrName>ppt_h</p:attrName>
                                        </p:attrNameLst>
                                      </p:cBhvr>
                                      <p:tavLst>
                                        <p:tav tm="0">
                                          <p:val>
                                            <p:fltVal val="0"/>
                                          </p:val>
                                        </p:tav>
                                        <p:tav tm="100000">
                                          <p:val>
                                            <p:strVal val="#ppt_h"/>
                                          </p:val>
                                        </p:tav>
                                      </p:tavLst>
                                    </p:anim>
                                    <p:anim calcmode="lin" valueType="num">
                                      <p:cBhvr>
                                        <p:cTn id="39" dur="2000" fill="hold"/>
                                        <p:tgtEl>
                                          <p:spTgt spid="11"/>
                                        </p:tgtEl>
                                        <p:attrNameLst>
                                          <p:attrName>ppt_x</p:attrName>
                                        </p:attrNameLst>
                                      </p:cBhvr>
                                      <p:tavLst>
                                        <p:tav tm="0" fmla="#ppt_x+(cos(-2*pi*(1-$))*-#ppt_x-sin(-2*pi*(1-$))*(1-#ppt_y))*(1-$)">
                                          <p:val>
                                            <p:fltVal val="0"/>
                                          </p:val>
                                        </p:tav>
                                        <p:tav tm="100000">
                                          <p:val>
                                            <p:fltVal val="1"/>
                                          </p:val>
                                        </p:tav>
                                      </p:tavLst>
                                    </p:anim>
                                    <p:anim calcmode="lin" valueType="num">
                                      <p:cBhvr>
                                        <p:cTn id="40" dur="2000" fill="hold"/>
                                        <p:tgtEl>
                                          <p:spTgt spid="11"/>
                                        </p:tgtEl>
                                        <p:attrNameLst>
                                          <p:attrName>ppt_y</p:attrName>
                                        </p:attrNameLst>
                                      </p:cBhvr>
                                      <p:tavLst>
                                        <p:tav tm="0" fmla="#ppt_y+(sin(-2*pi*(1-$))*-#ppt_x+cos(-2*pi*(1-$))*(1-#ppt_y))*(1-$)">
                                          <p:val>
                                            <p:fltVal val="0"/>
                                          </p:val>
                                        </p:tav>
                                        <p:tav tm="100000">
                                          <p:val>
                                            <p:fltVal val="1"/>
                                          </p:val>
                                        </p:tav>
                                      </p:tavLst>
                                    </p:anim>
                                  </p:childTnLst>
                                </p:cTn>
                              </p:par>
                              <p:par>
                                <p:cTn id="41" presetID="15" presetClass="entr" presetSubtype="0" fill="hold" grpId="1" nodeType="withEffect">
                                  <p:stCondLst>
                                    <p:cond delay="0"/>
                                  </p:stCondLst>
                                  <p:childTnLst>
                                    <p:set>
                                      <p:cBhvr>
                                        <p:cTn id="42" dur="1" fill="hold">
                                          <p:stCondLst>
                                            <p:cond delay="0"/>
                                          </p:stCondLst>
                                        </p:cTn>
                                        <p:tgtEl>
                                          <p:spTgt spid="12"/>
                                        </p:tgtEl>
                                        <p:attrNameLst>
                                          <p:attrName>style.visibility</p:attrName>
                                        </p:attrNameLst>
                                      </p:cBhvr>
                                      <p:to>
                                        <p:strVal val="visible"/>
                                      </p:to>
                                    </p:set>
                                    <p:anim calcmode="lin" valueType="num">
                                      <p:cBhvr>
                                        <p:cTn id="43" dur="2000" fill="hold"/>
                                        <p:tgtEl>
                                          <p:spTgt spid="12"/>
                                        </p:tgtEl>
                                        <p:attrNameLst>
                                          <p:attrName>ppt_w</p:attrName>
                                        </p:attrNameLst>
                                      </p:cBhvr>
                                      <p:tavLst>
                                        <p:tav tm="0">
                                          <p:val>
                                            <p:fltVal val="0"/>
                                          </p:val>
                                        </p:tav>
                                        <p:tav tm="100000">
                                          <p:val>
                                            <p:strVal val="#ppt_w"/>
                                          </p:val>
                                        </p:tav>
                                      </p:tavLst>
                                    </p:anim>
                                    <p:anim calcmode="lin" valueType="num">
                                      <p:cBhvr>
                                        <p:cTn id="44" dur="2000" fill="hold"/>
                                        <p:tgtEl>
                                          <p:spTgt spid="12"/>
                                        </p:tgtEl>
                                        <p:attrNameLst>
                                          <p:attrName>ppt_h</p:attrName>
                                        </p:attrNameLst>
                                      </p:cBhvr>
                                      <p:tavLst>
                                        <p:tav tm="0">
                                          <p:val>
                                            <p:fltVal val="0"/>
                                          </p:val>
                                        </p:tav>
                                        <p:tav tm="100000">
                                          <p:val>
                                            <p:strVal val="#ppt_h"/>
                                          </p:val>
                                        </p:tav>
                                      </p:tavLst>
                                    </p:anim>
                                    <p:anim calcmode="lin" valueType="num">
                                      <p:cBhvr>
                                        <p:cTn id="45" dur="2000" fill="hold"/>
                                        <p:tgtEl>
                                          <p:spTgt spid="12"/>
                                        </p:tgtEl>
                                        <p:attrNameLst>
                                          <p:attrName>ppt_x</p:attrName>
                                        </p:attrNameLst>
                                      </p:cBhvr>
                                      <p:tavLst>
                                        <p:tav tm="0" fmla="#ppt_x+(cos(-2*pi*(1-$))*-#ppt_x-sin(-2*pi*(1-$))*(1-#ppt_y))*(1-$)">
                                          <p:val>
                                            <p:fltVal val="0"/>
                                          </p:val>
                                        </p:tav>
                                        <p:tav tm="100000">
                                          <p:val>
                                            <p:fltVal val="1"/>
                                          </p:val>
                                        </p:tav>
                                      </p:tavLst>
                                    </p:anim>
                                    <p:anim calcmode="lin" valueType="num">
                                      <p:cBhvr>
                                        <p:cTn id="46" dur="2000" fill="hold"/>
                                        <p:tgtEl>
                                          <p:spTgt spid="12"/>
                                        </p:tgtEl>
                                        <p:attrNameLst>
                                          <p:attrName>ppt_y</p:attrName>
                                        </p:attrNameLst>
                                      </p:cBhvr>
                                      <p:tavLst>
                                        <p:tav tm="0" fmla="#ppt_y+(sin(-2*pi*(1-$))*-#ppt_x+cos(-2*pi*(1-$))*(1-#ppt_y))*(1-$)">
                                          <p:val>
                                            <p:fltVal val="0"/>
                                          </p:val>
                                        </p:tav>
                                        <p:tav tm="100000">
                                          <p:val>
                                            <p:fltVal val="1"/>
                                          </p:val>
                                        </p:tav>
                                      </p:tavLst>
                                    </p:anim>
                                  </p:childTnLst>
                                </p:cTn>
                              </p:par>
                            </p:childTnLst>
                          </p:cTn>
                        </p:par>
                        <p:par>
                          <p:cTn id="47" fill="hold" nodeType="afterGroup">
                            <p:stCondLst>
                              <p:cond delay="3000"/>
                            </p:stCondLst>
                            <p:childTnLst>
                              <p:par>
                                <p:cTn id="48" presetID="8" presetClass="emph" presetSubtype="0" accel="50000" decel="50000" autoRev="1" fill="hold" grpId="0" nodeType="afterEffect">
                                  <p:stCondLst>
                                    <p:cond delay="100"/>
                                  </p:stCondLst>
                                  <p:childTnLst>
                                    <p:animRot by="-21600000">
                                      <p:cBhvr>
                                        <p:cTn id="49" dur="2000" fill="hold"/>
                                        <p:tgtEl>
                                          <p:spTgt spid="6"/>
                                        </p:tgtEl>
                                        <p:attrNameLst>
                                          <p:attrName>r</p:attrName>
                                        </p:attrNameLst>
                                      </p:cBhvr>
                                    </p:animRot>
                                  </p:childTnLst>
                                </p:cTn>
                              </p:par>
                              <p:par>
                                <p:cTn id="50" presetID="8" presetClass="emph" presetSubtype="0" accel="50000" decel="50000" autoRev="1" fill="hold" grpId="0" nodeType="withEffect">
                                  <p:stCondLst>
                                    <p:cond delay="200"/>
                                  </p:stCondLst>
                                  <p:childTnLst>
                                    <p:animRot by="-21600000">
                                      <p:cBhvr>
                                        <p:cTn id="51" dur="2000" fill="hold"/>
                                        <p:tgtEl>
                                          <p:spTgt spid="7"/>
                                        </p:tgtEl>
                                        <p:attrNameLst>
                                          <p:attrName>r</p:attrName>
                                        </p:attrNameLst>
                                      </p:cBhvr>
                                    </p:animRot>
                                  </p:childTnLst>
                                </p:cTn>
                              </p:par>
                              <p:par>
                                <p:cTn id="52" presetID="8" presetClass="emph" presetSubtype="0" accel="50000" decel="50000" autoRev="1" fill="hold" grpId="0" nodeType="withEffect">
                                  <p:stCondLst>
                                    <p:cond delay="300"/>
                                  </p:stCondLst>
                                  <p:childTnLst>
                                    <p:animRot by="-21600000">
                                      <p:cBhvr>
                                        <p:cTn id="53" dur="2000" fill="hold"/>
                                        <p:tgtEl>
                                          <p:spTgt spid="8"/>
                                        </p:tgtEl>
                                        <p:attrNameLst>
                                          <p:attrName>r</p:attrName>
                                        </p:attrNameLst>
                                      </p:cBhvr>
                                    </p:animRot>
                                  </p:childTnLst>
                                </p:cTn>
                              </p:par>
                              <p:par>
                                <p:cTn id="54" presetID="8" presetClass="emph" presetSubtype="0" accel="50000" decel="50000" autoRev="1" fill="hold" grpId="0" nodeType="withEffect">
                                  <p:stCondLst>
                                    <p:cond delay="400"/>
                                  </p:stCondLst>
                                  <p:childTnLst>
                                    <p:animRot by="-21600000">
                                      <p:cBhvr>
                                        <p:cTn id="55" dur="2000" fill="hold"/>
                                        <p:tgtEl>
                                          <p:spTgt spid="9"/>
                                        </p:tgtEl>
                                        <p:attrNameLst>
                                          <p:attrName>r</p:attrName>
                                        </p:attrNameLst>
                                      </p:cBhvr>
                                    </p:animRot>
                                  </p:childTnLst>
                                </p:cTn>
                              </p:par>
                              <p:par>
                                <p:cTn id="56" presetID="8" presetClass="emph" presetSubtype="0" accel="50000" decel="50000" autoRev="1" fill="hold" grpId="0" nodeType="withEffect">
                                  <p:stCondLst>
                                    <p:cond delay="500"/>
                                  </p:stCondLst>
                                  <p:childTnLst>
                                    <p:animRot by="-21600000">
                                      <p:cBhvr>
                                        <p:cTn id="57" dur="2000" fill="hold"/>
                                        <p:tgtEl>
                                          <p:spTgt spid="10"/>
                                        </p:tgtEl>
                                        <p:attrNameLst>
                                          <p:attrName>r</p:attrName>
                                        </p:attrNameLst>
                                      </p:cBhvr>
                                    </p:animRot>
                                  </p:childTnLst>
                                </p:cTn>
                              </p:par>
                              <p:par>
                                <p:cTn id="58" presetID="8" presetClass="emph" presetSubtype="0" accel="50000" decel="50000" autoRev="1" fill="hold" grpId="0" nodeType="withEffect">
                                  <p:stCondLst>
                                    <p:cond delay="600"/>
                                  </p:stCondLst>
                                  <p:childTnLst>
                                    <p:animRot by="-21600000">
                                      <p:cBhvr>
                                        <p:cTn id="59" dur="2000" fill="hold"/>
                                        <p:tgtEl>
                                          <p:spTgt spid="11"/>
                                        </p:tgtEl>
                                        <p:attrNameLst>
                                          <p:attrName>r</p:attrName>
                                        </p:attrNameLst>
                                      </p:cBhvr>
                                    </p:animRot>
                                  </p:childTnLst>
                                </p:cTn>
                              </p:par>
                              <p:par>
                                <p:cTn id="60" presetID="8" presetClass="emph" presetSubtype="0" accel="50000" decel="50000" autoRev="1" fill="hold" grpId="0" nodeType="withEffect">
                                  <p:stCondLst>
                                    <p:cond delay="700"/>
                                  </p:stCondLst>
                                  <p:childTnLst>
                                    <p:animRot by="-21600000">
                                      <p:cBhvr>
                                        <p:cTn id="61" dur="2000" fill="hold"/>
                                        <p:tgtEl>
                                          <p:spTgt spid="12"/>
                                        </p:tgtEl>
                                        <p:attrNameLst>
                                          <p:attrName>r</p:attrName>
                                        </p:attrNameLst>
                                      </p:cBhvr>
                                    </p:animRot>
                                  </p:childTnLst>
                                </p:cTn>
                              </p:par>
                            </p:childTnLst>
                          </p:cTn>
                        </p:par>
                        <p:par>
                          <p:cTn id="62" fill="hold" nodeType="afterGroup">
                            <p:stCondLst>
                              <p:cond delay="7700"/>
                            </p:stCondLst>
                            <p:childTnLst>
                              <p:par>
                                <p:cTn id="63" presetID="15" presetClass="exit" presetSubtype="0" fill="hold" grpId="2" nodeType="afterEffect">
                                  <p:stCondLst>
                                    <p:cond delay="100"/>
                                  </p:stCondLst>
                                  <p:childTnLst>
                                    <p:anim calcmode="lin" valueType="num">
                                      <p:cBhvr>
                                        <p:cTn id="64" dur="3000"/>
                                        <p:tgtEl>
                                          <p:spTgt spid="6"/>
                                        </p:tgtEl>
                                        <p:attrNameLst>
                                          <p:attrName>ppt_w</p:attrName>
                                        </p:attrNameLst>
                                      </p:cBhvr>
                                      <p:tavLst>
                                        <p:tav tm="0">
                                          <p:val>
                                            <p:strVal val="ppt_w"/>
                                          </p:val>
                                        </p:tav>
                                        <p:tav tm="100000">
                                          <p:val>
                                            <p:fltVal val="0"/>
                                          </p:val>
                                        </p:tav>
                                      </p:tavLst>
                                    </p:anim>
                                    <p:anim calcmode="lin" valueType="num">
                                      <p:cBhvr>
                                        <p:cTn id="65" dur="3000"/>
                                        <p:tgtEl>
                                          <p:spTgt spid="6"/>
                                        </p:tgtEl>
                                        <p:attrNameLst>
                                          <p:attrName>ppt_h</p:attrName>
                                        </p:attrNameLst>
                                      </p:cBhvr>
                                      <p:tavLst>
                                        <p:tav tm="0">
                                          <p:val>
                                            <p:strVal val="ppt_h"/>
                                          </p:val>
                                        </p:tav>
                                        <p:tav tm="100000">
                                          <p:val>
                                            <p:fltVal val="0"/>
                                          </p:val>
                                        </p:tav>
                                      </p:tavLst>
                                    </p:anim>
                                    <p:anim calcmode="lin" valueType="num">
                                      <p:cBhvr>
                                        <p:cTn id="66" dur="3000"/>
                                        <p:tgtEl>
                                          <p:spTgt spid="6"/>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67" dur="3000"/>
                                        <p:tgtEl>
                                          <p:spTgt spid="6"/>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68" dur="1" fill="hold">
                                          <p:stCondLst>
                                            <p:cond delay="2999"/>
                                          </p:stCondLst>
                                        </p:cTn>
                                        <p:tgtEl>
                                          <p:spTgt spid="6"/>
                                        </p:tgtEl>
                                        <p:attrNameLst>
                                          <p:attrName>style.visibility</p:attrName>
                                        </p:attrNameLst>
                                      </p:cBhvr>
                                      <p:to>
                                        <p:strVal val="hidden"/>
                                      </p:to>
                                    </p:set>
                                  </p:childTnLst>
                                </p:cTn>
                              </p:par>
                              <p:par>
                                <p:cTn id="69" presetID="15" presetClass="exit" presetSubtype="0" fill="hold" grpId="2" nodeType="withEffect">
                                  <p:stCondLst>
                                    <p:cond delay="200"/>
                                  </p:stCondLst>
                                  <p:childTnLst>
                                    <p:anim calcmode="lin" valueType="num">
                                      <p:cBhvr>
                                        <p:cTn id="70" dur="3000"/>
                                        <p:tgtEl>
                                          <p:spTgt spid="7"/>
                                        </p:tgtEl>
                                        <p:attrNameLst>
                                          <p:attrName>ppt_w</p:attrName>
                                        </p:attrNameLst>
                                      </p:cBhvr>
                                      <p:tavLst>
                                        <p:tav tm="0">
                                          <p:val>
                                            <p:strVal val="ppt_w"/>
                                          </p:val>
                                        </p:tav>
                                        <p:tav tm="100000">
                                          <p:val>
                                            <p:fltVal val="0"/>
                                          </p:val>
                                        </p:tav>
                                      </p:tavLst>
                                    </p:anim>
                                    <p:anim calcmode="lin" valueType="num">
                                      <p:cBhvr>
                                        <p:cTn id="71" dur="3000"/>
                                        <p:tgtEl>
                                          <p:spTgt spid="7"/>
                                        </p:tgtEl>
                                        <p:attrNameLst>
                                          <p:attrName>ppt_h</p:attrName>
                                        </p:attrNameLst>
                                      </p:cBhvr>
                                      <p:tavLst>
                                        <p:tav tm="0">
                                          <p:val>
                                            <p:strVal val="ppt_h"/>
                                          </p:val>
                                        </p:tav>
                                        <p:tav tm="100000">
                                          <p:val>
                                            <p:fltVal val="0"/>
                                          </p:val>
                                        </p:tav>
                                      </p:tavLst>
                                    </p:anim>
                                    <p:anim calcmode="lin" valueType="num">
                                      <p:cBhvr>
                                        <p:cTn id="72" dur="3000"/>
                                        <p:tgtEl>
                                          <p:spTgt spid="7"/>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73" dur="3000"/>
                                        <p:tgtEl>
                                          <p:spTgt spid="7"/>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74" dur="1" fill="hold">
                                          <p:stCondLst>
                                            <p:cond delay="2999"/>
                                          </p:stCondLst>
                                        </p:cTn>
                                        <p:tgtEl>
                                          <p:spTgt spid="7"/>
                                        </p:tgtEl>
                                        <p:attrNameLst>
                                          <p:attrName>style.visibility</p:attrName>
                                        </p:attrNameLst>
                                      </p:cBhvr>
                                      <p:to>
                                        <p:strVal val="hidden"/>
                                      </p:to>
                                    </p:set>
                                  </p:childTnLst>
                                </p:cTn>
                              </p:par>
                              <p:par>
                                <p:cTn id="75" presetID="15" presetClass="exit" presetSubtype="0" fill="hold" grpId="2" nodeType="withEffect">
                                  <p:stCondLst>
                                    <p:cond delay="300"/>
                                  </p:stCondLst>
                                  <p:childTnLst>
                                    <p:anim calcmode="lin" valueType="num">
                                      <p:cBhvr>
                                        <p:cTn id="76" dur="3000"/>
                                        <p:tgtEl>
                                          <p:spTgt spid="8"/>
                                        </p:tgtEl>
                                        <p:attrNameLst>
                                          <p:attrName>ppt_w</p:attrName>
                                        </p:attrNameLst>
                                      </p:cBhvr>
                                      <p:tavLst>
                                        <p:tav tm="0">
                                          <p:val>
                                            <p:strVal val="ppt_w"/>
                                          </p:val>
                                        </p:tav>
                                        <p:tav tm="100000">
                                          <p:val>
                                            <p:fltVal val="0"/>
                                          </p:val>
                                        </p:tav>
                                      </p:tavLst>
                                    </p:anim>
                                    <p:anim calcmode="lin" valueType="num">
                                      <p:cBhvr>
                                        <p:cTn id="77" dur="3000"/>
                                        <p:tgtEl>
                                          <p:spTgt spid="8"/>
                                        </p:tgtEl>
                                        <p:attrNameLst>
                                          <p:attrName>ppt_h</p:attrName>
                                        </p:attrNameLst>
                                      </p:cBhvr>
                                      <p:tavLst>
                                        <p:tav tm="0">
                                          <p:val>
                                            <p:strVal val="ppt_h"/>
                                          </p:val>
                                        </p:tav>
                                        <p:tav tm="100000">
                                          <p:val>
                                            <p:fltVal val="0"/>
                                          </p:val>
                                        </p:tav>
                                      </p:tavLst>
                                    </p:anim>
                                    <p:anim calcmode="lin" valueType="num">
                                      <p:cBhvr>
                                        <p:cTn id="78" dur="3000"/>
                                        <p:tgtEl>
                                          <p:spTgt spid="8"/>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79" dur="3000"/>
                                        <p:tgtEl>
                                          <p:spTgt spid="8"/>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80" dur="1" fill="hold">
                                          <p:stCondLst>
                                            <p:cond delay="2999"/>
                                          </p:stCondLst>
                                        </p:cTn>
                                        <p:tgtEl>
                                          <p:spTgt spid="8"/>
                                        </p:tgtEl>
                                        <p:attrNameLst>
                                          <p:attrName>style.visibility</p:attrName>
                                        </p:attrNameLst>
                                      </p:cBhvr>
                                      <p:to>
                                        <p:strVal val="hidden"/>
                                      </p:to>
                                    </p:set>
                                  </p:childTnLst>
                                </p:cTn>
                              </p:par>
                              <p:par>
                                <p:cTn id="81" presetID="15" presetClass="exit" presetSubtype="0" fill="hold" grpId="2" nodeType="withEffect">
                                  <p:stCondLst>
                                    <p:cond delay="400"/>
                                  </p:stCondLst>
                                  <p:childTnLst>
                                    <p:anim calcmode="lin" valueType="num">
                                      <p:cBhvr>
                                        <p:cTn id="82" dur="3000"/>
                                        <p:tgtEl>
                                          <p:spTgt spid="9"/>
                                        </p:tgtEl>
                                        <p:attrNameLst>
                                          <p:attrName>ppt_w</p:attrName>
                                        </p:attrNameLst>
                                      </p:cBhvr>
                                      <p:tavLst>
                                        <p:tav tm="0">
                                          <p:val>
                                            <p:strVal val="ppt_w"/>
                                          </p:val>
                                        </p:tav>
                                        <p:tav tm="100000">
                                          <p:val>
                                            <p:fltVal val="0"/>
                                          </p:val>
                                        </p:tav>
                                      </p:tavLst>
                                    </p:anim>
                                    <p:anim calcmode="lin" valueType="num">
                                      <p:cBhvr>
                                        <p:cTn id="83" dur="3000"/>
                                        <p:tgtEl>
                                          <p:spTgt spid="9"/>
                                        </p:tgtEl>
                                        <p:attrNameLst>
                                          <p:attrName>ppt_h</p:attrName>
                                        </p:attrNameLst>
                                      </p:cBhvr>
                                      <p:tavLst>
                                        <p:tav tm="0">
                                          <p:val>
                                            <p:strVal val="ppt_h"/>
                                          </p:val>
                                        </p:tav>
                                        <p:tav tm="100000">
                                          <p:val>
                                            <p:fltVal val="0"/>
                                          </p:val>
                                        </p:tav>
                                      </p:tavLst>
                                    </p:anim>
                                    <p:anim calcmode="lin" valueType="num">
                                      <p:cBhvr>
                                        <p:cTn id="84" dur="3000"/>
                                        <p:tgtEl>
                                          <p:spTgt spid="9"/>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85" dur="3000"/>
                                        <p:tgtEl>
                                          <p:spTgt spid="9"/>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86" dur="1" fill="hold">
                                          <p:stCondLst>
                                            <p:cond delay="2999"/>
                                          </p:stCondLst>
                                        </p:cTn>
                                        <p:tgtEl>
                                          <p:spTgt spid="9"/>
                                        </p:tgtEl>
                                        <p:attrNameLst>
                                          <p:attrName>style.visibility</p:attrName>
                                        </p:attrNameLst>
                                      </p:cBhvr>
                                      <p:to>
                                        <p:strVal val="hidden"/>
                                      </p:to>
                                    </p:set>
                                  </p:childTnLst>
                                </p:cTn>
                              </p:par>
                              <p:par>
                                <p:cTn id="87" presetID="15" presetClass="exit" presetSubtype="0" fill="hold" grpId="2" nodeType="withEffect">
                                  <p:stCondLst>
                                    <p:cond delay="500"/>
                                  </p:stCondLst>
                                  <p:childTnLst>
                                    <p:anim calcmode="lin" valueType="num">
                                      <p:cBhvr>
                                        <p:cTn id="88" dur="3000"/>
                                        <p:tgtEl>
                                          <p:spTgt spid="10"/>
                                        </p:tgtEl>
                                        <p:attrNameLst>
                                          <p:attrName>ppt_w</p:attrName>
                                        </p:attrNameLst>
                                      </p:cBhvr>
                                      <p:tavLst>
                                        <p:tav tm="0">
                                          <p:val>
                                            <p:strVal val="ppt_w"/>
                                          </p:val>
                                        </p:tav>
                                        <p:tav tm="100000">
                                          <p:val>
                                            <p:fltVal val="0"/>
                                          </p:val>
                                        </p:tav>
                                      </p:tavLst>
                                    </p:anim>
                                    <p:anim calcmode="lin" valueType="num">
                                      <p:cBhvr>
                                        <p:cTn id="89" dur="3000"/>
                                        <p:tgtEl>
                                          <p:spTgt spid="10"/>
                                        </p:tgtEl>
                                        <p:attrNameLst>
                                          <p:attrName>ppt_h</p:attrName>
                                        </p:attrNameLst>
                                      </p:cBhvr>
                                      <p:tavLst>
                                        <p:tav tm="0">
                                          <p:val>
                                            <p:strVal val="ppt_h"/>
                                          </p:val>
                                        </p:tav>
                                        <p:tav tm="100000">
                                          <p:val>
                                            <p:fltVal val="0"/>
                                          </p:val>
                                        </p:tav>
                                      </p:tavLst>
                                    </p:anim>
                                    <p:anim calcmode="lin" valueType="num">
                                      <p:cBhvr>
                                        <p:cTn id="90" dur="3000"/>
                                        <p:tgtEl>
                                          <p:spTgt spid="10"/>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91" dur="3000"/>
                                        <p:tgtEl>
                                          <p:spTgt spid="10"/>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92" dur="1" fill="hold">
                                          <p:stCondLst>
                                            <p:cond delay="2999"/>
                                          </p:stCondLst>
                                        </p:cTn>
                                        <p:tgtEl>
                                          <p:spTgt spid="10"/>
                                        </p:tgtEl>
                                        <p:attrNameLst>
                                          <p:attrName>style.visibility</p:attrName>
                                        </p:attrNameLst>
                                      </p:cBhvr>
                                      <p:to>
                                        <p:strVal val="hidden"/>
                                      </p:to>
                                    </p:set>
                                  </p:childTnLst>
                                </p:cTn>
                              </p:par>
                              <p:par>
                                <p:cTn id="93" presetID="15" presetClass="exit" presetSubtype="0" fill="hold" grpId="2" nodeType="withEffect">
                                  <p:stCondLst>
                                    <p:cond delay="600"/>
                                  </p:stCondLst>
                                  <p:childTnLst>
                                    <p:anim calcmode="lin" valueType="num">
                                      <p:cBhvr>
                                        <p:cTn id="94" dur="3000"/>
                                        <p:tgtEl>
                                          <p:spTgt spid="11"/>
                                        </p:tgtEl>
                                        <p:attrNameLst>
                                          <p:attrName>ppt_w</p:attrName>
                                        </p:attrNameLst>
                                      </p:cBhvr>
                                      <p:tavLst>
                                        <p:tav tm="0">
                                          <p:val>
                                            <p:strVal val="ppt_w"/>
                                          </p:val>
                                        </p:tav>
                                        <p:tav tm="100000">
                                          <p:val>
                                            <p:fltVal val="0"/>
                                          </p:val>
                                        </p:tav>
                                      </p:tavLst>
                                    </p:anim>
                                    <p:anim calcmode="lin" valueType="num">
                                      <p:cBhvr>
                                        <p:cTn id="95" dur="3000"/>
                                        <p:tgtEl>
                                          <p:spTgt spid="11"/>
                                        </p:tgtEl>
                                        <p:attrNameLst>
                                          <p:attrName>ppt_h</p:attrName>
                                        </p:attrNameLst>
                                      </p:cBhvr>
                                      <p:tavLst>
                                        <p:tav tm="0">
                                          <p:val>
                                            <p:strVal val="ppt_h"/>
                                          </p:val>
                                        </p:tav>
                                        <p:tav tm="100000">
                                          <p:val>
                                            <p:fltVal val="0"/>
                                          </p:val>
                                        </p:tav>
                                      </p:tavLst>
                                    </p:anim>
                                    <p:anim calcmode="lin" valueType="num">
                                      <p:cBhvr>
                                        <p:cTn id="96" dur="3000"/>
                                        <p:tgtEl>
                                          <p:spTgt spid="11"/>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97" dur="3000"/>
                                        <p:tgtEl>
                                          <p:spTgt spid="11"/>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98" dur="1" fill="hold">
                                          <p:stCondLst>
                                            <p:cond delay="2999"/>
                                          </p:stCondLst>
                                        </p:cTn>
                                        <p:tgtEl>
                                          <p:spTgt spid="11"/>
                                        </p:tgtEl>
                                        <p:attrNameLst>
                                          <p:attrName>style.visibility</p:attrName>
                                        </p:attrNameLst>
                                      </p:cBhvr>
                                      <p:to>
                                        <p:strVal val="hidden"/>
                                      </p:to>
                                    </p:set>
                                  </p:childTnLst>
                                </p:cTn>
                              </p:par>
                              <p:par>
                                <p:cTn id="99" presetID="15" presetClass="exit" presetSubtype="0" fill="hold" grpId="2" nodeType="withEffect">
                                  <p:stCondLst>
                                    <p:cond delay="700"/>
                                  </p:stCondLst>
                                  <p:childTnLst>
                                    <p:anim calcmode="lin" valueType="num">
                                      <p:cBhvr>
                                        <p:cTn id="100" dur="3000"/>
                                        <p:tgtEl>
                                          <p:spTgt spid="12"/>
                                        </p:tgtEl>
                                        <p:attrNameLst>
                                          <p:attrName>ppt_w</p:attrName>
                                        </p:attrNameLst>
                                      </p:cBhvr>
                                      <p:tavLst>
                                        <p:tav tm="0">
                                          <p:val>
                                            <p:strVal val="ppt_w"/>
                                          </p:val>
                                        </p:tav>
                                        <p:tav tm="100000">
                                          <p:val>
                                            <p:fltVal val="0"/>
                                          </p:val>
                                        </p:tav>
                                      </p:tavLst>
                                    </p:anim>
                                    <p:anim calcmode="lin" valueType="num">
                                      <p:cBhvr>
                                        <p:cTn id="101" dur="3000"/>
                                        <p:tgtEl>
                                          <p:spTgt spid="12"/>
                                        </p:tgtEl>
                                        <p:attrNameLst>
                                          <p:attrName>ppt_h</p:attrName>
                                        </p:attrNameLst>
                                      </p:cBhvr>
                                      <p:tavLst>
                                        <p:tav tm="0">
                                          <p:val>
                                            <p:strVal val="ppt_h"/>
                                          </p:val>
                                        </p:tav>
                                        <p:tav tm="100000">
                                          <p:val>
                                            <p:fltVal val="0"/>
                                          </p:val>
                                        </p:tav>
                                      </p:tavLst>
                                    </p:anim>
                                    <p:anim calcmode="lin" valueType="num">
                                      <p:cBhvr>
                                        <p:cTn id="102" dur="3000"/>
                                        <p:tgtEl>
                                          <p:spTgt spid="12"/>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103" dur="3000"/>
                                        <p:tgtEl>
                                          <p:spTgt spid="12"/>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04" dur="1" fill="hold">
                                          <p:stCondLst>
                                            <p:cond delay="2999"/>
                                          </p:stCondLst>
                                        </p:cTn>
                                        <p:tgtEl>
                                          <p:spTgt spid="12"/>
                                        </p:tgtEl>
                                        <p:attrNameLst>
                                          <p:attrName>style.visibility</p:attrName>
                                        </p:attrNameLst>
                                      </p:cBhvr>
                                      <p:to>
                                        <p:strVal val="hidden"/>
                                      </p:to>
                                    </p:set>
                                  </p:childTnLst>
                                </p:cTn>
                              </p:par>
                              <p:par>
                                <p:cTn id="105" presetID="23" presetClass="entr" presetSubtype="272" fill="hold" nodeType="withEffect">
                                  <p:stCondLst>
                                    <p:cond delay="700"/>
                                  </p:stCondLst>
                                  <p:childTnLst>
                                    <p:set>
                                      <p:cBhvr>
                                        <p:cTn id="106" dur="1" fill="hold">
                                          <p:stCondLst>
                                            <p:cond delay="0"/>
                                          </p:stCondLst>
                                        </p:cTn>
                                        <p:tgtEl>
                                          <p:spTgt spid="4"/>
                                        </p:tgtEl>
                                        <p:attrNameLst>
                                          <p:attrName>style.visibility</p:attrName>
                                        </p:attrNameLst>
                                      </p:cBhvr>
                                      <p:to>
                                        <p:strVal val="visible"/>
                                      </p:to>
                                    </p:set>
                                    <p:anim calcmode="lin" valueType="num">
                                      <p:cBhvr>
                                        <p:cTn id="107" dur="3000" fill="hold"/>
                                        <p:tgtEl>
                                          <p:spTgt spid="4"/>
                                        </p:tgtEl>
                                        <p:attrNameLst>
                                          <p:attrName>ppt_w</p:attrName>
                                        </p:attrNameLst>
                                      </p:cBhvr>
                                      <p:tavLst>
                                        <p:tav tm="0">
                                          <p:val>
                                            <p:strVal val="2/3*#ppt_w"/>
                                          </p:val>
                                        </p:tav>
                                        <p:tav tm="100000">
                                          <p:val>
                                            <p:strVal val="#ppt_w"/>
                                          </p:val>
                                        </p:tav>
                                      </p:tavLst>
                                    </p:anim>
                                    <p:anim calcmode="lin" valueType="num">
                                      <p:cBhvr>
                                        <p:cTn id="108" dur="3000" fill="hold"/>
                                        <p:tgtEl>
                                          <p:spTgt spid="4"/>
                                        </p:tgtEl>
                                        <p:attrNameLst>
                                          <p:attrName>ppt_h</p:attrName>
                                        </p:attrNameLst>
                                      </p:cBhvr>
                                      <p:tavLst>
                                        <p:tav tm="0">
                                          <p:val>
                                            <p:strVal val="2/3*#ppt_h"/>
                                          </p:val>
                                        </p:tav>
                                        <p:tav tm="100000">
                                          <p:val>
                                            <p:strVal val="#ppt_h"/>
                                          </p:val>
                                        </p:tav>
                                      </p:tavLst>
                                    </p:anim>
                                  </p:childTnLst>
                                </p:cTn>
                              </p:par>
                              <p:par>
                                <p:cTn id="109" presetID="16" presetClass="entr" presetSubtype="37" fill="hold" nodeType="withEffect">
                                  <p:stCondLst>
                                    <p:cond delay="700"/>
                                  </p:stCondLst>
                                  <p:childTnLst>
                                    <p:set>
                                      <p:cBhvr>
                                        <p:cTn id="110" dur="1" fill="hold">
                                          <p:stCondLst>
                                            <p:cond delay="0"/>
                                          </p:stCondLst>
                                        </p:cTn>
                                        <p:tgtEl>
                                          <p:spTgt spid="4"/>
                                        </p:tgtEl>
                                        <p:attrNameLst>
                                          <p:attrName>style.visibility</p:attrName>
                                        </p:attrNameLst>
                                      </p:cBhvr>
                                      <p:to>
                                        <p:strVal val="visible"/>
                                      </p:to>
                                    </p:set>
                                    <p:animEffect transition="in" filter="barn(outVertical)">
                                      <p:cBhvr>
                                        <p:cTn id="111" dur="3000"/>
                                        <p:tgtEl>
                                          <p:spTgt spid="4"/>
                                        </p:tgtEl>
                                      </p:cBhvr>
                                    </p:animEffect>
                                  </p:childTnLst>
                                </p:cTn>
                              </p:par>
                            </p:childTnLst>
                          </p:cTn>
                        </p:par>
                        <p:par>
                          <p:cTn id="112" fill="hold">
                            <p:stCondLst>
                              <p:cond delay="11400"/>
                            </p:stCondLst>
                            <p:childTnLst>
                              <p:par>
                                <p:cTn id="113" presetID="56" presetClass="entr" presetSubtype="0" fill="hold" grpId="0" nodeType="afterEffect">
                                  <p:stCondLst>
                                    <p:cond delay="0"/>
                                  </p:stCondLst>
                                  <p:iterate type="lt">
                                    <p:tmPct val="10000"/>
                                  </p:iterate>
                                  <p:childTnLst>
                                    <p:set>
                                      <p:cBhvr>
                                        <p:cTn id="114" dur="1" fill="hold">
                                          <p:stCondLst>
                                            <p:cond delay="0"/>
                                          </p:stCondLst>
                                        </p:cTn>
                                        <p:tgtEl>
                                          <p:spTgt spid="14"/>
                                        </p:tgtEl>
                                        <p:attrNameLst>
                                          <p:attrName>style.visibility</p:attrName>
                                        </p:attrNameLst>
                                      </p:cBhvr>
                                      <p:to>
                                        <p:strVal val="visible"/>
                                      </p:to>
                                    </p:set>
                                    <p:anim by="(-#ppt_w*2)" calcmode="lin" valueType="num">
                                      <p:cBhvr rctx="PPT">
                                        <p:cTn id="115" dur="500" autoRev="1" fill="hold">
                                          <p:stCondLst>
                                            <p:cond delay="0"/>
                                          </p:stCondLst>
                                        </p:cTn>
                                        <p:tgtEl>
                                          <p:spTgt spid="14"/>
                                        </p:tgtEl>
                                        <p:attrNameLst>
                                          <p:attrName>ppt_w</p:attrName>
                                        </p:attrNameLst>
                                      </p:cBhvr>
                                    </p:anim>
                                    <p:anim by="(#ppt_w*0.50)" calcmode="lin" valueType="num">
                                      <p:cBhvr>
                                        <p:cTn id="116" dur="500" decel="50000" autoRev="1" fill="hold">
                                          <p:stCondLst>
                                            <p:cond delay="0"/>
                                          </p:stCondLst>
                                        </p:cTn>
                                        <p:tgtEl>
                                          <p:spTgt spid="14"/>
                                        </p:tgtEl>
                                        <p:attrNameLst>
                                          <p:attrName>ppt_x</p:attrName>
                                        </p:attrNameLst>
                                      </p:cBhvr>
                                    </p:anim>
                                    <p:anim from="(-#ppt_h/2)" to="(#ppt_y)" calcmode="lin" valueType="num">
                                      <p:cBhvr>
                                        <p:cTn id="117" dur="1000" fill="hold">
                                          <p:stCondLst>
                                            <p:cond delay="0"/>
                                          </p:stCondLst>
                                        </p:cTn>
                                        <p:tgtEl>
                                          <p:spTgt spid="14"/>
                                        </p:tgtEl>
                                        <p:attrNameLst>
                                          <p:attrName>ppt_y</p:attrName>
                                        </p:attrNameLst>
                                      </p:cBhvr>
                                    </p:anim>
                                    <p:animRot by="21600000">
                                      <p:cBhvr>
                                        <p:cTn id="118" dur="1000" fill="hold">
                                          <p:stCondLst>
                                            <p:cond delay="0"/>
                                          </p:stCondLst>
                                        </p:cTn>
                                        <p:tgtEl>
                                          <p:spTgt spid="14"/>
                                        </p:tgtEl>
                                        <p:attrNameLst>
                                          <p:attrName>r</p:attrName>
                                        </p:attrNameLst>
                                      </p:cBhvr>
                                    </p:animRot>
                                  </p:childTnLst>
                                </p:cTn>
                              </p:par>
                            </p:childTnLst>
                          </p:cTn>
                        </p:par>
                        <p:par>
                          <p:cTn id="119" fill="hold">
                            <p:stCondLst>
                              <p:cond delay="16400"/>
                            </p:stCondLst>
                            <p:childTnLst>
                              <p:par>
                                <p:cTn id="120" presetID="40" presetClass="entr" presetSubtype="0" fill="hold" grpId="0" nodeType="afterEffect">
                                  <p:stCondLst>
                                    <p:cond delay="1000"/>
                                  </p:stCondLst>
                                  <p:iterate type="lt">
                                    <p:tmPct val="10000"/>
                                  </p:iterate>
                                  <p:childTnLst>
                                    <p:set>
                                      <p:cBhvr>
                                        <p:cTn id="121" dur="1" fill="hold">
                                          <p:stCondLst>
                                            <p:cond delay="0"/>
                                          </p:stCondLst>
                                        </p:cTn>
                                        <p:tgtEl>
                                          <p:spTgt spid="13"/>
                                        </p:tgtEl>
                                        <p:attrNameLst>
                                          <p:attrName>style.visibility</p:attrName>
                                        </p:attrNameLst>
                                      </p:cBhvr>
                                      <p:to>
                                        <p:strVal val="visible"/>
                                      </p:to>
                                    </p:set>
                                    <p:animEffect transition="in" filter="fade">
                                      <p:cBhvr>
                                        <p:cTn id="122" dur="1000"/>
                                        <p:tgtEl>
                                          <p:spTgt spid="13"/>
                                        </p:tgtEl>
                                      </p:cBhvr>
                                    </p:animEffect>
                                    <p:anim calcmode="lin" valueType="num">
                                      <p:cBhvr>
                                        <p:cTn id="123" dur="1000" fill="hold"/>
                                        <p:tgtEl>
                                          <p:spTgt spid="13"/>
                                        </p:tgtEl>
                                        <p:attrNameLst>
                                          <p:attrName>ppt_x</p:attrName>
                                        </p:attrNameLst>
                                      </p:cBhvr>
                                      <p:tavLst>
                                        <p:tav tm="0">
                                          <p:val>
                                            <p:strVal val="#ppt_x-.1"/>
                                          </p:val>
                                        </p:tav>
                                        <p:tav tm="100000">
                                          <p:val>
                                            <p:strVal val="#ppt_x"/>
                                          </p:val>
                                        </p:tav>
                                      </p:tavLst>
                                    </p:anim>
                                    <p:anim calcmode="lin" valueType="num">
                                      <p:cBhvr>
                                        <p:cTn id="124"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p:bldP spid="1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9.jpg"/>
          <p:cNvPicPr>
            <a:picLocks noChangeAspect="1"/>
          </p:cNvPicPr>
          <p:nvPr/>
        </p:nvPicPr>
        <p:blipFill>
          <a:blip r:embed="rId2" cstate="print"/>
          <a:stretch>
            <a:fillRect/>
          </a:stretch>
        </p:blipFill>
        <p:spPr bwMode="auto">
          <a:xfrm>
            <a:off x="0" y="19050"/>
            <a:ext cx="9144000" cy="56769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21" name="20 Anillo"/>
          <p:cNvSpPr/>
          <p:nvPr/>
        </p:nvSpPr>
        <p:spPr>
          <a:xfrm>
            <a:off x="2123728" y="638175"/>
            <a:ext cx="2160240" cy="2100263"/>
          </a:xfrm>
          <a:prstGeom prst="donut">
            <a:avLst>
              <a:gd name="adj" fmla="val 7334"/>
            </a:avLst>
          </a:prstGeom>
          <a:noFill/>
          <a:ln w="57150">
            <a:solidFill>
              <a:schemeClr val="accent3">
                <a:lumMod val="60000"/>
                <a:lumOff val="4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2" name="21 Anillo"/>
          <p:cNvSpPr/>
          <p:nvPr/>
        </p:nvSpPr>
        <p:spPr>
          <a:xfrm>
            <a:off x="2195736" y="2929508"/>
            <a:ext cx="2159794" cy="2159000"/>
          </a:xfrm>
          <a:prstGeom prst="donut">
            <a:avLst>
              <a:gd name="adj" fmla="val 7497"/>
            </a:avLst>
          </a:prstGeom>
          <a:noFill/>
          <a:ln w="57150">
            <a:solidFill>
              <a:schemeClr val="accent3">
                <a:lumMod val="60000"/>
                <a:lumOff val="4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4" name="23 Anillo"/>
          <p:cNvSpPr/>
          <p:nvPr/>
        </p:nvSpPr>
        <p:spPr>
          <a:xfrm>
            <a:off x="4787900" y="638175"/>
            <a:ext cx="2160364" cy="2089150"/>
          </a:xfrm>
          <a:prstGeom prst="donut">
            <a:avLst>
              <a:gd name="adj" fmla="val 7284"/>
            </a:avLst>
          </a:prstGeom>
          <a:noFill/>
          <a:ln w="57150">
            <a:solidFill>
              <a:schemeClr val="accent3">
                <a:lumMod val="60000"/>
                <a:lumOff val="4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5" name="24 Anillo"/>
          <p:cNvSpPr/>
          <p:nvPr/>
        </p:nvSpPr>
        <p:spPr>
          <a:xfrm>
            <a:off x="4860032" y="2917825"/>
            <a:ext cx="2088232" cy="2159000"/>
          </a:xfrm>
          <a:prstGeom prst="donut">
            <a:avLst>
              <a:gd name="adj" fmla="val 7527"/>
            </a:avLst>
          </a:prstGeom>
          <a:noFill/>
          <a:ln w="57150">
            <a:solidFill>
              <a:schemeClr val="accent3">
                <a:lumMod val="60000"/>
                <a:lumOff val="4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CuadroTexto"/>
          <p:cNvSpPr txBox="1"/>
          <p:nvPr/>
        </p:nvSpPr>
        <p:spPr>
          <a:xfrm>
            <a:off x="467544" y="4657700"/>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Uno de sus hijos, D. </a:t>
            </a:r>
            <a:r>
              <a:rPr lang="es-ES" i="1" dirty="0" err="1" smtClean="0">
                <a:effectLst>
                  <a:glow rad="101600">
                    <a:srgbClr val="C00000">
                      <a:alpha val="60000"/>
                    </a:srgbClr>
                  </a:glow>
                  <a:outerShdw blurRad="38100" dist="38100" dir="2700000" algn="tl">
                    <a:srgbClr val="000000">
                      <a:alpha val="43137"/>
                    </a:srgbClr>
                  </a:outerShdw>
                </a:effectLst>
              </a:rPr>
              <a:t>Mauritz</a:t>
            </a:r>
            <a:r>
              <a:rPr lang="es-ES" i="1" dirty="0" smtClean="0">
                <a:effectLst>
                  <a:glow rad="101600">
                    <a:srgbClr val="C00000">
                      <a:alpha val="60000"/>
                    </a:srgbClr>
                  </a:glow>
                  <a:outerShdw blurRad="38100" dist="38100" dir="2700000" algn="tl">
                    <a:srgbClr val="000000">
                      <a:alpha val="43137"/>
                    </a:srgbClr>
                  </a:outerShdw>
                </a:effectLst>
              </a:rPr>
              <a:t> van </a:t>
            </a:r>
            <a:r>
              <a:rPr lang="es-ES" i="1" dirty="0" err="1" smtClean="0">
                <a:effectLst>
                  <a:glow rad="101600">
                    <a:srgbClr val="C00000">
                      <a:alpha val="60000"/>
                    </a:srgbClr>
                  </a:glow>
                  <a:outerShdw blurRad="38100" dist="38100" dir="2700000" algn="tl">
                    <a:srgbClr val="000000">
                      <a:alpha val="43137"/>
                    </a:srgbClr>
                  </a:outerShdw>
                </a:effectLst>
              </a:rPr>
              <a:t>Eehgen</a:t>
            </a:r>
            <a:r>
              <a:rPr lang="es-ES" i="1" dirty="0" smtClean="0">
                <a:effectLst>
                  <a:glow rad="101600">
                    <a:srgbClr val="C00000">
                      <a:alpha val="60000"/>
                    </a:srgbClr>
                  </a:glow>
                  <a:outerShdw blurRad="38100" dist="38100" dir="2700000" algn="tl">
                    <a:srgbClr val="000000">
                      <a:alpha val="43137"/>
                    </a:srgbClr>
                  </a:outerShdw>
                </a:effectLst>
              </a:rPr>
              <a:t>, la vendió al Ayuntamiento de Madrid, siendo alcalde el conde de </a:t>
            </a:r>
            <a:r>
              <a:rPr lang="es-ES" i="1" dirty="0" err="1" smtClean="0">
                <a:effectLst>
                  <a:glow rad="101600">
                    <a:srgbClr val="C00000">
                      <a:alpha val="60000"/>
                    </a:srgbClr>
                  </a:glow>
                  <a:outerShdw blurRad="38100" dist="38100" dir="2700000" algn="tl">
                    <a:srgbClr val="000000">
                      <a:alpha val="43137"/>
                    </a:srgbClr>
                  </a:outerShdw>
                </a:effectLst>
              </a:rPr>
              <a:t>Mayalde</a:t>
            </a:r>
            <a:r>
              <a:rPr lang="es-ES" i="1" dirty="0" smtClean="0">
                <a:effectLst>
                  <a:glow rad="101600">
                    <a:srgbClr val="C00000">
                      <a:alpha val="60000"/>
                    </a:srgbClr>
                  </a:glow>
                  <a:outerShdw blurRad="38100" dist="38100" dir="2700000" algn="tl">
                    <a:srgbClr val="000000">
                      <a:alpha val="43137"/>
                    </a:srgbClr>
                  </a:outerShdw>
                </a:effectLst>
              </a:rPr>
              <a:t>, por 6.700.000 de pesetas, según escritura de 21 de junio de 1948.</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4000">
        <p14:gallery dir="l"/>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plus(in)">
                                      <p:cBhvr>
                                        <p:cTn id="7" dur="5000"/>
                                        <p:tgtEl>
                                          <p:spTgt spid="21"/>
                                        </p:tgtEl>
                                      </p:cBhvr>
                                    </p:animEffect>
                                  </p:childTnLst>
                                </p:cTn>
                              </p:par>
                              <p:par>
                                <p:cTn id="8" presetID="2" presetClass="entr" presetSubtype="9" fill="hold" nodeType="withEffect">
                                  <p:stCondLst>
                                    <p:cond delay="0"/>
                                  </p:stCondLst>
                                  <p:childTnLst>
                                    <p:set>
                                      <p:cBhvr>
                                        <p:cTn id="9" dur="1" fill="hold">
                                          <p:stCondLst>
                                            <p:cond delay="0"/>
                                          </p:stCondLst>
                                        </p:cTn>
                                        <p:tgtEl>
                                          <p:spTgt spid="21"/>
                                        </p:tgtEl>
                                        <p:attrNameLst>
                                          <p:attrName>style.visibility</p:attrName>
                                        </p:attrNameLst>
                                      </p:cBhvr>
                                      <p:to>
                                        <p:strVal val="visible"/>
                                      </p:to>
                                    </p:set>
                                    <p:anim calcmode="lin" valueType="num">
                                      <p:cBhvr additive="base">
                                        <p:cTn id="10" dur="5000" fill="hold"/>
                                        <p:tgtEl>
                                          <p:spTgt spid="21"/>
                                        </p:tgtEl>
                                        <p:attrNameLst>
                                          <p:attrName>ppt_x</p:attrName>
                                        </p:attrNameLst>
                                      </p:cBhvr>
                                      <p:tavLst>
                                        <p:tav tm="0">
                                          <p:val>
                                            <p:strVal val="0-#ppt_w/2"/>
                                          </p:val>
                                        </p:tav>
                                        <p:tav tm="100000">
                                          <p:val>
                                            <p:strVal val="#ppt_x"/>
                                          </p:val>
                                        </p:tav>
                                      </p:tavLst>
                                    </p:anim>
                                    <p:anim calcmode="lin" valueType="num">
                                      <p:cBhvr additive="base">
                                        <p:cTn id="11" dur="5000" fill="hold"/>
                                        <p:tgtEl>
                                          <p:spTgt spid="21"/>
                                        </p:tgtEl>
                                        <p:attrNameLst>
                                          <p:attrName>ppt_y</p:attrName>
                                        </p:attrNameLst>
                                      </p:cBhvr>
                                      <p:tavLst>
                                        <p:tav tm="0">
                                          <p:val>
                                            <p:strVal val="0-#ppt_h/2"/>
                                          </p:val>
                                        </p:tav>
                                        <p:tav tm="100000">
                                          <p:val>
                                            <p:strVal val="#ppt_y"/>
                                          </p:val>
                                        </p:tav>
                                      </p:tavLst>
                                    </p:anim>
                                  </p:childTnLst>
                                </p:cTn>
                              </p:par>
                              <p:par>
                                <p:cTn id="12" presetID="8" presetClass="emph" presetSubtype="0" fill="hold" nodeType="withEffect">
                                  <p:stCondLst>
                                    <p:cond delay="0"/>
                                  </p:stCondLst>
                                  <p:childTnLst>
                                    <p:animRot by="21600000">
                                      <p:cBhvr>
                                        <p:cTn id="13" dur="5000" fill="hold"/>
                                        <p:tgtEl>
                                          <p:spTgt spid="21"/>
                                        </p:tgtEl>
                                        <p:attrNameLst>
                                          <p:attrName>r</p:attrName>
                                        </p:attrNameLst>
                                      </p:cBhvr>
                                    </p:animRot>
                                  </p:childTnLst>
                                </p:cTn>
                              </p:par>
                              <p:par>
                                <p:cTn id="14" presetID="13" presetClass="entr" presetSubtype="16" fill="hold" nodeType="withEffect">
                                  <p:stCondLst>
                                    <p:cond delay="0"/>
                                  </p:stCondLst>
                                  <p:childTnLst>
                                    <p:set>
                                      <p:cBhvr>
                                        <p:cTn id="15" dur="1" fill="hold">
                                          <p:stCondLst>
                                            <p:cond delay="0"/>
                                          </p:stCondLst>
                                        </p:cTn>
                                        <p:tgtEl>
                                          <p:spTgt spid="22"/>
                                        </p:tgtEl>
                                        <p:attrNameLst>
                                          <p:attrName>style.visibility</p:attrName>
                                        </p:attrNameLst>
                                      </p:cBhvr>
                                      <p:to>
                                        <p:strVal val="visible"/>
                                      </p:to>
                                    </p:set>
                                    <p:animEffect transition="in" filter="plus(in)">
                                      <p:cBhvr>
                                        <p:cTn id="16" dur="5000"/>
                                        <p:tgtEl>
                                          <p:spTgt spid="22"/>
                                        </p:tgtEl>
                                      </p:cBhvr>
                                    </p:animEffect>
                                  </p:childTnLst>
                                </p:cTn>
                              </p:par>
                              <p:par>
                                <p:cTn id="17" presetID="2" presetClass="entr" presetSubtype="12" fill="hold" nodeType="withEffect">
                                  <p:stCondLst>
                                    <p:cond delay="0"/>
                                  </p:stCondLst>
                                  <p:childTnLst>
                                    <p:set>
                                      <p:cBhvr>
                                        <p:cTn id="18" dur="1" fill="hold">
                                          <p:stCondLst>
                                            <p:cond delay="0"/>
                                          </p:stCondLst>
                                        </p:cTn>
                                        <p:tgtEl>
                                          <p:spTgt spid="22"/>
                                        </p:tgtEl>
                                        <p:attrNameLst>
                                          <p:attrName>style.visibility</p:attrName>
                                        </p:attrNameLst>
                                      </p:cBhvr>
                                      <p:to>
                                        <p:strVal val="visible"/>
                                      </p:to>
                                    </p:set>
                                    <p:anim calcmode="lin" valueType="num">
                                      <p:cBhvr additive="base">
                                        <p:cTn id="19" dur="5000" fill="hold"/>
                                        <p:tgtEl>
                                          <p:spTgt spid="22"/>
                                        </p:tgtEl>
                                        <p:attrNameLst>
                                          <p:attrName>ppt_x</p:attrName>
                                        </p:attrNameLst>
                                      </p:cBhvr>
                                      <p:tavLst>
                                        <p:tav tm="0">
                                          <p:val>
                                            <p:strVal val="0-#ppt_w/2"/>
                                          </p:val>
                                        </p:tav>
                                        <p:tav tm="100000">
                                          <p:val>
                                            <p:strVal val="#ppt_x"/>
                                          </p:val>
                                        </p:tav>
                                      </p:tavLst>
                                    </p:anim>
                                    <p:anim calcmode="lin" valueType="num">
                                      <p:cBhvr additive="base">
                                        <p:cTn id="20" dur="5000" fill="hold"/>
                                        <p:tgtEl>
                                          <p:spTgt spid="22"/>
                                        </p:tgtEl>
                                        <p:attrNameLst>
                                          <p:attrName>ppt_y</p:attrName>
                                        </p:attrNameLst>
                                      </p:cBhvr>
                                      <p:tavLst>
                                        <p:tav tm="0">
                                          <p:val>
                                            <p:strVal val="1+#ppt_h/2"/>
                                          </p:val>
                                        </p:tav>
                                        <p:tav tm="100000">
                                          <p:val>
                                            <p:strVal val="#ppt_y"/>
                                          </p:val>
                                        </p:tav>
                                      </p:tavLst>
                                    </p:anim>
                                  </p:childTnLst>
                                </p:cTn>
                              </p:par>
                              <p:par>
                                <p:cTn id="21" presetID="8" presetClass="emph" presetSubtype="0" fill="hold" nodeType="withEffect">
                                  <p:stCondLst>
                                    <p:cond delay="0"/>
                                  </p:stCondLst>
                                  <p:childTnLst>
                                    <p:animRot by="21600000">
                                      <p:cBhvr>
                                        <p:cTn id="22" dur="5000" fill="hold"/>
                                        <p:tgtEl>
                                          <p:spTgt spid="22"/>
                                        </p:tgtEl>
                                        <p:attrNameLst>
                                          <p:attrName>r</p:attrName>
                                        </p:attrNameLst>
                                      </p:cBhvr>
                                    </p:animRot>
                                  </p:childTnLst>
                                </p:cTn>
                              </p:par>
                              <p:par>
                                <p:cTn id="23" presetID="13" presetClass="entr" presetSubtype="16" fill="hold" nodeType="withEffect">
                                  <p:stCondLst>
                                    <p:cond delay="0"/>
                                  </p:stCondLst>
                                  <p:childTnLst>
                                    <p:set>
                                      <p:cBhvr>
                                        <p:cTn id="24" dur="1" fill="hold">
                                          <p:stCondLst>
                                            <p:cond delay="0"/>
                                          </p:stCondLst>
                                        </p:cTn>
                                        <p:tgtEl>
                                          <p:spTgt spid="24"/>
                                        </p:tgtEl>
                                        <p:attrNameLst>
                                          <p:attrName>style.visibility</p:attrName>
                                        </p:attrNameLst>
                                      </p:cBhvr>
                                      <p:to>
                                        <p:strVal val="visible"/>
                                      </p:to>
                                    </p:set>
                                    <p:animEffect transition="in" filter="plus(in)">
                                      <p:cBhvr>
                                        <p:cTn id="25" dur="5000"/>
                                        <p:tgtEl>
                                          <p:spTgt spid="24"/>
                                        </p:tgtEl>
                                      </p:cBhvr>
                                    </p:animEffect>
                                  </p:childTnLst>
                                </p:cTn>
                              </p:par>
                              <p:par>
                                <p:cTn id="26" presetID="2" presetClass="entr" presetSubtype="3" fill="hold" nodeType="withEffect">
                                  <p:stCondLst>
                                    <p:cond delay="0"/>
                                  </p:stCondLst>
                                  <p:childTnLst>
                                    <p:set>
                                      <p:cBhvr>
                                        <p:cTn id="27" dur="1" fill="hold">
                                          <p:stCondLst>
                                            <p:cond delay="0"/>
                                          </p:stCondLst>
                                        </p:cTn>
                                        <p:tgtEl>
                                          <p:spTgt spid="24"/>
                                        </p:tgtEl>
                                        <p:attrNameLst>
                                          <p:attrName>style.visibility</p:attrName>
                                        </p:attrNameLst>
                                      </p:cBhvr>
                                      <p:to>
                                        <p:strVal val="visible"/>
                                      </p:to>
                                    </p:set>
                                    <p:anim calcmode="lin" valueType="num">
                                      <p:cBhvr additive="base">
                                        <p:cTn id="28" dur="5000" fill="hold"/>
                                        <p:tgtEl>
                                          <p:spTgt spid="24"/>
                                        </p:tgtEl>
                                        <p:attrNameLst>
                                          <p:attrName>ppt_x</p:attrName>
                                        </p:attrNameLst>
                                      </p:cBhvr>
                                      <p:tavLst>
                                        <p:tav tm="0">
                                          <p:val>
                                            <p:strVal val="1+#ppt_w/2"/>
                                          </p:val>
                                        </p:tav>
                                        <p:tav tm="100000">
                                          <p:val>
                                            <p:strVal val="#ppt_x"/>
                                          </p:val>
                                        </p:tav>
                                      </p:tavLst>
                                    </p:anim>
                                    <p:anim calcmode="lin" valueType="num">
                                      <p:cBhvr additive="base">
                                        <p:cTn id="29" dur="5000" fill="hold"/>
                                        <p:tgtEl>
                                          <p:spTgt spid="24"/>
                                        </p:tgtEl>
                                        <p:attrNameLst>
                                          <p:attrName>ppt_y</p:attrName>
                                        </p:attrNameLst>
                                      </p:cBhvr>
                                      <p:tavLst>
                                        <p:tav tm="0">
                                          <p:val>
                                            <p:strVal val="0-#ppt_h/2"/>
                                          </p:val>
                                        </p:tav>
                                        <p:tav tm="100000">
                                          <p:val>
                                            <p:strVal val="#ppt_y"/>
                                          </p:val>
                                        </p:tav>
                                      </p:tavLst>
                                    </p:anim>
                                  </p:childTnLst>
                                </p:cTn>
                              </p:par>
                              <p:par>
                                <p:cTn id="30" presetID="8" presetClass="emph" presetSubtype="0" fill="hold" nodeType="withEffect">
                                  <p:stCondLst>
                                    <p:cond delay="0"/>
                                  </p:stCondLst>
                                  <p:childTnLst>
                                    <p:animRot by="21600000">
                                      <p:cBhvr>
                                        <p:cTn id="31" dur="5000" fill="hold"/>
                                        <p:tgtEl>
                                          <p:spTgt spid="24"/>
                                        </p:tgtEl>
                                        <p:attrNameLst>
                                          <p:attrName>r</p:attrName>
                                        </p:attrNameLst>
                                      </p:cBhvr>
                                    </p:animRot>
                                  </p:childTnLst>
                                </p:cTn>
                              </p:par>
                              <p:par>
                                <p:cTn id="32" presetID="13" presetClass="entr" presetSubtype="16" fill="hold" nodeType="withEffect">
                                  <p:stCondLst>
                                    <p:cond delay="0"/>
                                  </p:stCondLst>
                                  <p:childTnLst>
                                    <p:set>
                                      <p:cBhvr>
                                        <p:cTn id="33" dur="1" fill="hold">
                                          <p:stCondLst>
                                            <p:cond delay="0"/>
                                          </p:stCondLst>
                                        </p:cTn>
                                        <p:tgtEl>
                                          <p:spTgt spid="25"/>
                                        </p:tgtEl>
                                        <p:attrNameLst>
                                          <p:attrName>style.visibility</p:attrName>
                                        </p:attrNameLst>
                                      </p:cBhvr>
                                      <p:to>
                                        <p:strVal val="visible"/>
                                      </p:to>
                                    </p:set>
                                    <p:animEffect transition="in" filter="plus(in)">
                                      <p:cBhvr>
                                        <p:cTn id="34" dur="5000"/>
                                        <p:tgtEl>
                                          <p:spTgt spid="25"/>
                                        </p:tgtEl>
                                      </p:cBhvr>
                                    </p:animEffect>
                                  </p:childTnLst>
                                </p:cTn>
                              </p:par>
                              <p:par>
                                <p:cTn id="35" presetID="2" presetClass="entr" presetSubtype="6" fill="hold" nodeType="withEffect">
                                  <p:stCondLst>
                                    <p:cond delay="0"/>
                                  </p:stCondLst>
                                  <p:childTnLst>
                                    <p:set>
                                      <p:cBhvr>
                                        <p:cTn id="36" dur="1" fill="hold">
                                          <p:stCondLst>
                                            <p:cond delay="0"/>
                                          </p:stCondLst>
                                        </p:cTn>
                                        <p:tgtEl>
                                          <p:spTgt spid="25"/>
                                        </p:tgtEl>
                                        <p:attrNameLst>
                                          <p:attrName>style.visibility</p:attrName>
                                        </p:attrNameLst>
                                      </p:cBhvr>
                                      <p:to>
                                        <p:strVal val="visible"/>
                                      </p:to>
                                    </p:set>
                                    <p:anim calcmode="lin" valueType="num">
                                      <p:cBhvr additive="base">
                                        <p:cTn id="37" dur="5000" fill="hold"/>
                                        <p:tgtEl>
                                          <p:spTgt spid="25"/>
                                        </p:tgtEl>
                                        <p:attrNameLst>
                                          <p:attrName>ppt_x</p:attrName>
                                        </p:attrNameLst>
                                      </p:cBhvr>
                                      <p:tavLst>
                                        <p:tav tm="0">
                                          <p:val>
                                            <p:strVal val="1+#ppt_w/2"/>
                                          </p:val>
                                        </p:tav>
                                        <p:tav tm="100000">
                                          <p:val>
                                            <p:strVal val="#ppt_x"/>
                                          </p:val>
                                        </p:tav>
                                      </p:tavLst>
                                    </p:anim>
                                    <p:anim calcmode="lin" valueType="num">
                                      <p:cBhvr additive="base">
                                        <p:cTn id="38" dur="5000" fill="hold"/>
                                        <p:tgtEl>
                                          <p:spTgt spid="25"/>
                                        </p:tgtEl>
                                        <p:attrNameLst>
                                          <p:attrName>ppt_y</p:attrName>
                                        </p:attrNameLst>
                                      </p:cBhvr>
                                      <p:tavLst>
                                        <p:tav tm="0">
                                          <p:val>
                                            <p:strVal val="1+#ppt_h/2"/>
                                          </p:val>
                                        </p:tav>
                                        <p:tav tm="100000">
                                          <p:val>
                                            <p:strVal val="#ppt_y"/>
                                          </p:val>
                                        </p:tav>
                                      </p:tavLst>
                                    </p:anim>
                                  </p:childTnLst>
                                </p:cTn>
                              </p:par>
                              <p:par>
                                <p:cTn id="39" presetID="8" presetClass="emph" presetSubtype="0" fill="hold" nodeType="withEffect">
                                  <p:stCondLst>
                                    <p:cond delay="0"/>
                                  </p:stCondLst>
                                  <p:childTnLst>
                                    <p:animRot by="21600000">
                                      <p:cBhvr>
                                        <p:cTn id="40" dur="5000" fill="hold"/>
                                        <p:tgtEl>
                                          <p:spTgt spid="25"/>
                                        </p:tgtEl>
                                        <p:attrNameLst>
                                          <p:attrName>r</p:attrName>
                                        </p:attrNameLst>
                                      </p:cBhvr>
                                    </p:animRot>
                                  </p:childTnLst>
                                </p:cTn>
                              </p:par>
                              <p:par>
                                <p:cTn id="41" presetID="2" presetClass="exit" presetSubtype="6" fill="hold" nodeType="withEffect">
                                  <p:stCondLst>
                                    <p:cond delay="0"/>
                                  </p:stCondLst>
                                  <p:childTnLst>
                                    <p:anim calcmode="lin" valueType="num">
                                      <p:cBhvr additive="base">
                                        <p:cTn id="42" dur="5000"/>
                                        <p:tgtEl>
                                          <p:spTgt spid="21"/>
                                        </p:tgtEl>
                                        <p:attrNameLst>
                                          <p:attrName>ppt_x</p:attrName>
                                        </p:attrNameLst>
                                      </p:cBhvr>
                                      <p:tavLst>
                                        <p:tav tm="0">
                                          <p:val>
                                            <p:strVal val="ppt_x"/>
                                          </p:val>
                                        </p:tav>
                                        <p:tav tm="100000">
                                          <p:val>
                                            <p:strVal val="1+ppt_w/2"/>
                                          </p:val>
                                        </p:tav>
                                      </p:tavLst>
                                    </p:anim>
                                    <p:anim calcmode="lin" valueType="num">
                                      <p:cBhvr additive="base">
                                        <p:cTn id="43" dur="5000"/>
                                        <p:tgtEl>
                                          <p:spTgt spid="21"/>
                                        </p:tgtEl>
                                        <p:attrNameLst>
                                          <p:attrName>ppt_y</p:attrName>
                                        </p:attrNameLst>
                                      </p:cBhvr>
                                      <p:tavLst>
                                        <p:tav tm="0">
                                          <p:val>
                                            <p:strVal val="ppt_y"/>
                                          </p:val>
                                        </p:tav>
                                        <p:tav tm="100000">
                                          <p:val>
                                            <p:strVal val="1+ppt_h/2"/>
                                          </p:val>
                                        </p:tav>
                                      </p:tavLst>
                                    </p:anim>
                                    <p:set>
                                      <p:cBhvr>
                                        <p:cTn id="44" dur="1" fill="hold">
                                          <p:stCondLst>
                                            <p:cond delay="4999"/>
                                          </p:stCondLst>
                                        </p:cTn>
                                        <p:tgtEl>
                                          <p:spTgt spid="21"/>
                                        </p:tgtEl>
                                        <p:attrNameLst>
                                          <p:attrName>style.visibility</p:attrName>
                                        </p:attrNameLst>
                                      </p:cBhvr>
                                      <p:to>
                                        <p:strVal val="hidden"/>
                                      </p:to>
                                    </p:set>
                                  </p:childTnLst>
                                </p:cTn>
                              </p:par>
                              <p:par>
                                <p:cTn id="45" presetID="2" presetClass="exit" presetSubtype="12" fill="hold" nodeType="withEffect">
                                  <p:stCondLst>
                                    <p:cond delay="0"/>
                                  </p:stCondLst>
                                  <p:childTnLst>
                                    <p:anim calcmode="lin" valueType="num">
                                      <p:cBhvr additive="base">
                                        <p:cTn id="46" dur="5000"/>
                                        <p:tgtEl>
                                          <p:spTgt spid="24"/>
                                        </p:tgtEl>
                                        <p:attrNameLst>
                                          <p:attrName>ppt_x</p:attrName>
                                        </p:attrNameLst>
                                      </p:cBhvr>
                                      <p:tavLst>
                                        <p:tav tm="0">
                                          <p:val>
                                            <p:strVal val="ppt_x"/>
                                          </p:val>
                                        </p:tav>
                                        <p:tav tm="100000">
                                          <p:val>
                                            <p:strVal val="0-ppt_w/2"/>
                                          </p:val>
                                        </p:tav>
                                      </p:tavLst>
                                    </p:anim>
                                    <p:anim calcmode="lin" valueType="num">
                                      <p:cBhvr additive="base">
                                        <p:cTn id="47" dur="5000"/>
                                        <p:tgtEl>
                                          <p:spTgt spid="24"/>
                                        </p:tgtEl>
                                        <p:attrNameLst>
                                          <p:attrName>ppt_y</p:attrName>
                                        </p:attrNameLst>
                                      </p:cBhvr>
                                      <p:tavLst>
                                        <p:tav tm="0">
                                          <p:val>
                                            <p:strVal val="ppt_y"/>
                                          </p:val>
                                        </p:tav>
                                        <p:tav tm="100000">
                                          <p:val>
                                            <p:strVal val="1+ppt_h/2"/>
                                          </p:val>
                                        </p:tav>
                                      </p:tavLst>
                                    </p:anim>
                                    <p:set>
                                      <p:cBhvr>
                                        <p:cTn id="48" dur="1" fill="hold">
                                          <p:stCondLst>
                                            <p:cond delay="4999"/>
                                          </p:stCondLst>
                                        </p:cTn>
                                        <p:tgtEl>
                                          <p:spTgt spid="24"/>
                                        </p:tgtEl>
                                        <p:attrNameLst>
                                          <p:attrName>style.visibility</p:attrName>
                                        </p:attrNameLst>
                                      </p:cBhvr>
                                      <p:to>
                                        <p:strVal val="hidden"/>
                                      </p:to>
                                    </p:set>
                                  </p:childTnLst>
                                </p:cTn>
                              </p:par>
                              <p:par>
                                <p:cTn id="49" presetID="2" presetClass="exit" presetSubtype="3" fill="hold" nodeType="withEffect">
                                  <p:stCondLst>
                                    <p:cond delay="0"/>
                                  </p:stCondLst>
                                  <p:childTnLst>
                                    <p:anim calcmode="lin" valueType="num">
                                      <p:cBhvr additive="base">
                                        <p:cTn id="50" dur="5000"/>
                                        <p:tgtEl>
                                          <p:spTgt spid="22"/>
                                        </p:tgtEl>
                                        <p:attrNameLst>
                                          <p:attrName>ppt_x</p:attrName>
                                        </p:attrNameLst>
                                      </p:cBhvr>
                                      <p:tavLst>
                                        <p:tav tm="0">
                                          <p:val>
                                            <p:strVal val="ppt_x"/>
                                          </p:val>
                                        </p:tav>
                                        <p:tav tm="100000">
                                          <p:val>
                                            <p:strVal val="1+ppt_w/2"/>
                                          </p:val>
                                        </p:tav>
                                      </p:tavLst>
                                    </p:anim>
                                    <p:anim calcmode="lin" valueType="num">
                                      <p:cBhvr additive="base">
                                        <p:cTn id="51" dur="5000"/>
                                        <p:tgtEl>
                                          <p:spTgt spid="22"/>
                                        </p:tgtEl>
                                        <p:attrNameLst>
                                          <p:attrName>ppt_y</p:attrName>
                                        </p:attrNameLst>
                                      </p:cBhvr>
                                      <p:tavLst>
                                        <p:tav tm="0">
                                          <p:val>
                                            <p:strVal val="ppt_y"/>
                                          </p:val>
                                        </p:tav>
                                        <p:tav tm="100000">
                                          <p:val>
                                            <p:strVal val="0-ppt_h/2"/>
                                          </p:val>
                                        </p:tav>
                                      </p:tavLst>
                                    </p:anim>
                                    <p:set>
                                      <p:cBhvr>
                                        <p:cTn id="52" dur="1" fill="hold">
                                          <p:stCondLst>
                                            <p:cond delay="4999"/>
                                          </p:stCondLst>
                                        </p:cTn>
                                        <p:tgtEl>
                                          <p:spTgt spid="22"/>
                                        </p:tgtEl>
                                        <p:attrNameLst>
                                          <p:attrName>style.visibility</p:attrName>
                                        </p:attrNameLst>
                                      </p:cBhvr>
                                      <p:to>
                                        <p:strVal val="hidden"/>
                                      </p:to>
                                    </p:set>
                                  </p:childTnLst>
                                </p:cTn>
                              </p:par>
                              <p:par>
                                <p:cTn id="53" presetID="2" presetClass="exit" presetSubtype="9" fill="hold" nodeType="withEffect">
                                  <p:stCondLst>
                                    <p:cond delay="0"/>
                                  </p:stCondLst>
                                  <p:childTnLst>
                                    <p:anim calcmode="lin" valueType="num">
                                      <p:cBhvr additive="base">
                                        <p:cTn id="54" dur="5000"/>
                                        <p:tgtEl>
                                          <p:spTgt spid="25"/>
                                        </p:tgtEl>
                                        <p:attrNameLst>
                                          <p:attrName>ppt_x</p:attrName>
                                        </p:attrNameLst>
                                      </p:cBhvr>
                                      <p:tavLst>
                                        <p:tav tm="0">
                                          <p:val>
                                            <p:strVal val="ppt_x"/>
                                          </p:val>
                                        </p:tav>
                                        <p:tav tm="100000">
                                          <p:val>
                                            <p:strVal val="0-ppt_w/2"/>
                                          </p:val>
                                        </p:tav>
                                      </p:tavLst>
                                    </p:anim>
                                    <p:anim calcmode="lin" valueType="num">
                                      <p:cBhvr additive="base">
                                        <p:cTn id="55" dur="5000"/>
                                        <p:tgtEl>
                                          <p:spTgt spid="25"/>
                                        </p:tgtEl>
                                        <p:attrNameLst>
                                          <p:attrName>ppt_y</p:attrName>
                                        </p:attrNameLst>
                                      </p:cBhvr>
                                      <p:tavLst>
                                        <p:tav tm="0">
                                          <p:val>
                                            <p:strVal val="ppt_y"/>
                                          </p:val>
                                        </p:tav>
                                        <p:tav tm="100000">
                                          <p:val>
                                            <p:strVal val="0-ppt_h/2"/>
                                          </p:val>
                                        </p:tav>
                                      </p:tavLst>
                                    </p:anim>
                                    <p:set>
                                      <p:cBhvr>
                                        <p:cTn id="56" dur="1" fill="hold">
                                          <p:stCondLst>
                                            <p:cond delay="4999"/>
                                          </p:stCondLst>
                                        </p:cTn>
                                        <p:tgtEl>
                                          <p:spTgt spid="25"/>
                                        </p:tgtEl>
                                        <p:attrNameLst>
                                          <p:attrName>style.visibility</p:attrName>
                                        </p:attrNameLst>
                                      </p:cBhvr>
                                      <p:to>
                                        <p:strVal val="hidden"/>
                                      </p:to>
                                    </p:set>
                                  </p:childTnLst>
                                </p:cTn>
                              </p:par>
                              <p:par>
                                <p:cTn id="57" presetID="23" presetClass="entr" presetSubtype="288" fill="hold" nodeType="withEffect">
                                  <p:stCondLst>
                                    <p:cond delay="0"/>
                                  </p:stCondLst>
                                  <p:childTnLst>
                                    <p:set>
                                      <p:cBhvr>
                                        <p:cTn id="58" dur="1" fill="hold">
                                          <p:stCondLst>
                                            <p:cond delay="0"/>
                                          </p:stCondLst>
                                        </p:cTn>
                                        <p:tgtEl>
                                          <p:spTgt spid="4"/>
                                        </p:tgtEl>
                                        <p:attrNameLst>
                                          <p:attrName>style.visibility</p:attrName>
                                        </p:attrNameLst>
                                      </p:cBhvr>
                                      <p:to>
                                        <p:strVal val="visible"/>
                                      </p:to>
                                    </p:set>
                                    <p:anim calcmode="lin" valueType="num">
                                      <p:cBhvr>
                                        <p:cTn id="59" dur="3000" fill="hold"/>
                                        <p:tgtEl>
                                          <p:spTgt spid="4"/>
                                        </p:tgtEl>
                                        <p:attrNameLst>
                                          <p:attrName>ppt_w</p:attrName>
                                        </p:attrNameLst>
                                      </p:cBhvr>
                                      <p:tavLst>
                                        <p:tav tm="0">
                                          <p:val>
                                            <p:strVal val="4/3*#ppt_w"/>
                                          </p:val>
                                        </p:tav>
                                        <p:tav tm="100000">
                                          <p:val>
                                            <p:strVal val="#ppt_w"/>
                                          </p:val>
                                        </p:tav>
                                      </p:tavLst>
                                    </p:anim>
                                    <p:anim calcmode="lin" valueType="num">
                                      <p:cBhvr>
                                        <p:cTn id="60" dur="3000" fill="hold"/>
                                        <p:tgtEl>
                                          <p:spTgt spid="4"/>
                                        </p:tgtEl>
                                        <p:attrNameLst>
                                          <p:attrName>ppt_h</p:attrName>
                                        </p:attrNameLst>
                                      </p:cBhvr>
                                      <p:tavLst>
                                        <p:tav tm="0">
                                          <p:val>
                                            <p:strVal val="4/3*#ppt_h"/>
                                          </p:val>
                                        </p:tav>
                                        <p:tav tm="100000">
                                          <p:val>
                                            <p:strVal val="#ppt_h"/>
                                          </p:val>
                                        </p:tav>
                                      </p:tavLst>
                                    </p:anim>
                                  </p:childTnLst>
                                </p:cTn>
                              </p:par>
                              <p:par>
                                <p:cTn id="61" presetID="8" presetClass="entr" presetSubtype="32" fill="hold" nodeType="withEffect">
                                  <p:stCondLst>
                                    <p:cond delay="0"/>
                                  </p:stCondLst>
                                  <p:childTnLst>
                                    <p:set>
                                      <p:cBhvr>
                                        <p:cTn id="62" dur="1" fill="hold">
                                          <p:stCondLst>
                                            <p:cond delay="0"/>
                                          </p:stCondLst>
                                        </p:cTn>
                                        <p:tgtEl>
                                          <p:spTgt spid="4"/>
                                        </p:tgtEl>
                                        <p:attrNameLst>
                                          <p:attrName>style.visibility</p:attrName>
                                        </p:attrNameLst>
                                      </p:cBhvr>
                                      <p:to>
                                        <p:strVal val="visible"/>
                                      </p:to>
                                    </p:set>
                                    <p:animEffect transition="in" filter="diamond(out)">
                                      <p:cBhvr>
                                        <p:cTn id="63" dur="3000"/>
                                        <p:tgtEl>
                                          <p:spTgt spid="4"/>
                                        </p:tgtEl>
                                      </p:cBhvr>
                                    </p:animEffect>
                                  </p:childTnLst>
                                </p:cTn>
                              </p:par>
                            </p:childTnLst>
                          </p:cTn>
                        </p:par>
                        <p:par>
                          <p:cTn id="64" fill="hold">
                            <p:stCondLst>
                              <p:cond delay="5000"/>
                            </p:stCondLst>
                            <p:childTnLst>
                              <p:par>
                                <p:cTn id="65" presetID="40" presetClass="entr" presetSubtype="0" fill="hold" grpId="0" nodeType="afterEffect">
                                  <p:stCondLst>
                                    <p:cond delay="0"/>
                                  </p:stCondLst>
                                  <p:iterate type="lt">
                                    <p:tmPct val="10000"/>
                                  </p:iterate>
                                  <p:childTnLst>
                                    <p:set>
                                      <p:cBhvr>
                                        <p:cTn id="66" dur="1" fill="hold">
                                          <p:stCondLst>
                                            <p:cond delay="0"/>
                                          </p:stCondLst>
                                        </p:cTn>
                                        <p:tgtEl>
                                          <p:spTgt spid="7"/>
                                        </p:tgtEl>
                                        <p:attrNameLst>
                                          <p:attrName>style.visibility</p:attrName>
                                        </p:attrNameLst>
                                      </p:cBhvr>
                                      <p:to>
                                        <p:strVal val="visible"/>
                                      </p:to>
                                    </p:set>
                                    <p:animEffect transition="in" filter="fade">
                                      <p:cBhvr>
                                        <p:cTn id="67" dur="1000"/>
                                        <p:tgtEl>
                                          <p:spTgt spid="7"/>
                                        </p:tgtEl>
                                      </p:cBhvr>
                                    </p:animEffect>
                                    <p:anim calcmode="lin" valueType="num">
                                      <p:cBhvr>
                                        <p:cTn id="68" dur="1000" fill="hold"/>
                                        <p:tgtEl>
                                          <p:spTgt spid="7"/>
                                        </p:tgtEl>
                                        <p:attrNameLst>
                                          <p:attrName>ppt_x</p:attrName>
                                        </p:attrNameLst>
                                      </p:cBhvr>
                                      <p:tavLst>
                                        <p:tav tm="0">
                                          <p:val>
                                            <p:strVal val="#ppt_x-.1"/>
                                          </p:val>
                                        </p:tav>
                                        <p:tav tm="100000">
                                          <p:val>
                                            <p:strVal val="#ppt_x"/>
                                          </p:val>
                                        </p:tav>
                                      </p:tavLst>
                                    </p:anim>
                                    <p:anim calcmode="lin" valueType="num">
                                      <p:cBhvr>
                                        <p:cTn id="6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23.jpg"/>
          <p:cNvPicPr>
            <a:picLocks noChangeAspect="1"/>
          </p:cNvPicPr>
          <p:nvPr/>
        </p:nvPicPr>
        <p:blipFill>
          <a:blip r:embed="rId2" cstate="print"/>
          <a:stretch>
            <a:fillRect/>
          </a:stretch>
        </p:blipFill>
        <p:spPr bwMode="auto">
          <a:xfrm>
            <a:off x="0" y="11113"/>
            <a:ext cx="9144000" cy="56927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4" name="13 Rombo"/>
          <p:cNvSpPr/>
          <p:nvPr/>
        </p:nvSpPr>
        <p:spPr>
          <a:xfrm rot="16200000">
            <a:off x="83344" y="1321594"/>
            <a:ext cx="1547813" cy="1285875"/>
          </a:xfrm>
          <a:prstGeom prst="diamond">
            <a:avLst/>
          </a:prstGeom>
          <a:noFill/>
          <a:ln w="57150">
            <a:solidFill>
              <a:schemeClr val="accent3">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Rombo"/>
          <p:cNvSpPr/>
          <p:nvPr/>
        </p:nvSpPr>
        <p:spPr>
          <a:xfrm rot="16200000">
            <a:off x="1297781" y="1321594"/>
            <a:ext cx="1547813" cy="1285875"/>
          </a:xfrm>
          <a:prstGeom prst="diamond">
            <a:avLst/>
          </a:prstGeom>
          <a:noFill/>
          <a:ln w="57150">
            <a:solidFill>
              <a:schemeClr val="accent3">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6" name="15 Rombo"/>
          <p:cNvSpPr/>
          <p:nvPr/>
        </p:nvSpPr>
        <p:spPr>
          <a:xfrm rot="16200000">
            <a:off x="2512219" y="1321594"/>
            <a:ext cx="1547813" cy="1285875"/>
          </a:xfrm>
          <a:prstGeom prst="diamond">
            <a:avLst/>
          </a:prstGeom>
          <a:noFill/>
          <a:ln w="57150">
            <a:solidFill>
              <a:schemeClr val="accent3">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7" name="16 Rombo"/>
          <p:cNvSpPr/>
          <p:nvPr/>
        </p:nvSpPr>
        <p:spPr>
          <a:xfrm rot="16200000">
            <a:off x="3798094" y="1321594"/>
            <a:ext cx="1547813" cy="1285875"/>
          </a:xfrm>
          <a:prstGeom prst="diamond">
            <a:avLst/>
          </a:prstGeom>
          <a:noFill/>
          <a:ln w="57150">
            <a:solidFill>
              <a:schemeClr val="accent3">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8" name="17 Rombo"/>
          <p:cNvSpPr/>
          <p:nvPr/>
        </p:nvSpPr>
        <p:spPr>
          <a:xfrm rot="16200000">
            <a:off x="5012531" y="1321594"/>
            <a:ext cx="1547813" cy="1285875"/>
          </a:xfrm>
          <a:prstGeom prst="diamond">
            <a:avLst/>
          </a:prstGeom>
          <a:noFill/>
          <a:ln w="57150">
            <a:solidFill>
              <a:schemeClr val="accent3">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9" name="18 Rombo"/>
          <p:cNvSpPr/>
          <p:nvPr/>
        </p:nvSpPr>
        <p:spPr>
          <a:xfrm rot="16200000">
            <a:off x="6226969" y="1321594"/>
            <a:ext cx="1547813" cy="1285875"/>
          </a:xfrm>
          <a:prstGeom prst="diamond">
            <a:avLst/>
          </a:prstGeom>
          <a:noFill/>
          <a:ln w="57150">
            <a:solidFill>
              <a:schemeClr val="accent3">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0" name="19 Rombo"/>
          <p:cNvSpPr/>
          <p:nvPr/>
        </p:nvSpPr>
        <p:spPr>
          <a:xfrm rot="16200000">
            <a:off x="7441406" y="1321594"/>
            <a:ext cx="1547813" cy="1285875"/>
          </a:xfrm>
          <a:prstGeom prst="diamond">
            <a:avLst/>
          </a:prstGeom>
          <a:noFill/>
          <a:ln w="57150">
            <a:solidFill>
              <a:schemeClr val="accent3">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1" name="20 Rombo"/>
          <p:cNvSpPr/>
          <p:nvPr/>
        </p:nvSpPr>
        <p:spPr>
          <a:xfrm rot="16200000">
            <a:off x="83345" y="2869406"/>
            <a:ext cx="1547812" cy="1285875"/>
          </a:xfrm>
          <a:prstGeom prst="diamond">
            <a:avLst/>
          </a:prstGeom>
          <a:noFill/>
          <a:ln w="57150">
            <a:solidFill>
              <a:schemeClr val="accent3">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2" name="21 Rombo"/>
          <p:cNvSpPr/>
          <p:nvPr/>
        </p:nvSpPr>
        <p:spPr>
          <a:xfrm rot="16200000">
            <a:off x="1297782" y="2869406"/>
            <a:ext cx="1547812" cy="1285875"/>
          </a:xfrm>
          <a:prstGeom prst="diamond">
            <a:avLst/>
          </a:prstGeom>
          <a:noFill/>
          <a:ln w="57150">
            <a:solidFill>
              <a:schemeClr val="accent3">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3" name="22 Rombo"/>
          <p:cNvSpPr/>
          <p:nvPr/>
        </p:nvSpPr>
        <p:spPr>
          <a:xfrm rot="16200000">
            <a:off x="2512220" y="2869406"/>
            <a:ext cx="1547812" cy="1285875"/>
          </a:xfrm>
          <a:prstGeom prst="diamond">
            <a:avLst/>
          </a:prstGeom>
          <a:noFill/>
          <a:ln w="57150">
            <a:solidFill>
              <a:schemeClr val="accent3">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4" name="23 Rombo"/>
          <p:cNvSpPr/>
          <p:nvPr/>
        </p:nvSpPr>
        <p:spPr>
          <a:xfrm rot="16200000">
            <a:off x="3798095" y="2869406"/>
            <a:ext cx="1547812" cy="1285875"/>
          </a:xfrm>
          <a:prstGeom prst="diamond">
            <a:avLst/>
          </a:prstGeom>
          <a:noFill/>
          <a:ln w="57150">
            <a:solidFill>
              <a:schemeClr val="accent3">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5" name="24 Rombo"/>
          <p:cNvSpPr/>
          <p:nvPr/>
        </p:nvSpPr>
        <p:spPr>
          <a:xfrm rot="16200000">
            <a:off x="5012532" y="2869406"/>
            <a:ext cx="1547812" cy="1285875"/>
          </a:xfrm>
          <a:prstGeom prst="diamond">
            <a:avLst/>
          </a:prstGeom>
          <a:noFill/>
          <a:ln w="57150">
            <a:solidFill>
              <a:schemeClr val="accent3">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6" name="25 Rombo"/>
          <p:cNvSpPr/>
          <p:nvPr/>
        </p:nvSpPr>
        <p:spPr>
          <a:xfrm rot="16200000">
            <a:off x="6226970" y="2869406"/>
            <a:ext cx="1547812" cy="1285875"/>
          </a:xfrm>
          <a:prstGeom prst="diamond">
            <a:avLst/>
          </a:prstGeom>
          <a:noFill/>
          <a:ln w="57150">
            <a:solidFill>
              <a:schemeClr val="accent3">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7" name="26 Rombo"/>
          <p:cNvSpPr/>
          <p:nvPr/>
        </p:nvSpPr>
        <p:spPr>
          <a:xfrm rot="16200000">
            <a:off x="7441407" y="2869406"/>
            <a:ext cx="1547812" cy="1285875"/>
          </a:xfrm>
          <a:prstGeom prst="diamond">
            <a:avLst/>
          </a:prstGeom>
          <a:noFill/>
          <a:ln w="57150">
            <a:solidFill>
              <a:schemeClr val="accent3">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8" name="27 CuadroTexto"/>
          <p:cNvSpPr txBox="1"/>
          <p:nvPr/>
        </p:nvSpPr>
        <p:spPr>
          <a:xfrm>
            <a:off x="251520" y="4369668"/>
            <a:ext cx="856895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 partir de ese momento, el Ayuntamiento aborda una reforma del conjunto, cerrando el palacete, abriendo los jardines en 1953 como parque público, y dando a la fuente la configuración que hoy conocemos, muy similar a la de la Fuente de la Salud del Parque del Oeste.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3000">
        <p14:gallery dir="r"/>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3000" fill="hold"/>
                                        <p:tgtEl>
                                          <p:spTgt spid="14"/>
                                        </p:tgtEl>
                                        <p:attrNameLst>
                                          <p:attrName>ppt_x</p:attrName>
                                        </p:attrNameLst>
                                      </p:cBhvr>
                                      <p:tavLst>
                                        <p:tav tm="0">
                                          <p:val>
                                            <p:strVal val="0-#ppt_w/2"/>
                                          </p:val>
                                        </p:tav>
                                        <p:tav tm="100000">
                                          <p:val>
                                            <p:strVal val="#ppt_x"/>
                                          </p:val>
                                        </p:tav>
                                      </p:tavLst>
                                    </p:anim>
                                    <p:anim calcmode="lin" valueType="num">
                                      <p:cBhvr additive="base">
                                        <p:cTn id="8" dur="3000" fill="hold"/>
                                        <p:tgtEl>
                                          <p:spTgt spid="14"/>
                                        </p:tgtEl>
                                        <p:attrNameLst>
                                          <p:attrName>ppt_y</p:attrName>
                                        </p:attrNameLst>
                                      </p:cBhvr>
                                      <p:tavLst>
                                        <p:tav tm="0">
                                          <p:val>
                                            <p:strVal val="0-#ppt_h/2"/>
                                          </p:val>
                                        </p:tav>
                                        <p:tav tm="100000">
                                          <p:val>
                                            <p:strVal val="#ppt_y"/>
                                          </p:val>
                                        </p:tav>
                                      </p:tavLst>
                                    </p:anim>
                                  </p:childTnLst>
                                </p:cTn>
                              </p:par>
                              <p:par>
                                <p:cTn id="9" presetID="2" presetClass="entr" presetSubtype="9" fill="hold" nodeType="withEffect">
                                  <p:stCondLst>
                                    <p:cond delay="0"/>
                                  </p:stCondLst>
                                  <p:childTnLst>
                                    <p:set>
                                      <p:cBhvr>
                                        <p:cTn id="10" dur="1" fill="hold">
                                          <p:stCondLst>
                                            <p:cond delay="0"/>
                                          </p:stCondLst>
                                        </p:cTn>
                                        <p:tgtEl>
                                          <p:spTgt spid="15"/>
                                        </p:tgtEl>
                                        <p:attrNameLst>
                                          <p:attrName>style.visibility</p:attrName>
                                        </p:attrNameLst>
                                      </p:cBhvr>
                                      <p:to>
                                        <p:strVal val="visible"/>
                                      </p:to>
                                    </p:set>
                                    <p:anim calcmode="lin" valueType="num">
                                      <p:cBhvr additive="base">
                                        <p:cTn id="11" dur="3000" fill="hold"/>
                                        <p:tgtEl>
                                          <p:spTgt spid="15"/>
                                        </p:tgtEl>
                                        <p:attrNameLst>
                                          <p:attrName>ppt_x</p:attrName>
                                        </p:attrNameLst>
                                      </p:cBhvr>
                                      <p:tavLst>
                                        <p:tav tm="0">
                                          <p:val>
                                            <p:strVal val="0-#ppt_w/2"/>
                                          </p:val>
                                        </p:tav>
                                        <p:tav tm="100000">
                                          <p:val>
                                            <p:strVal val="#ppt_x"/>
                                          </p:val>
                                        </p:tav>
                                      </p:tavLst>
                                    </p:anim>
                                    <p:anim calcmode="lin" valueType="num">
                                      <p:cBhvr additive="base">
                                        <p:cTn id="12" dur="3000" fill="hold"/>
                                        <p:tgtEl>
                                          <p:spTgt spid="15"/>
                                        </p:tgtEl>
                                        <p:attrNameLst>
                                          <p:attrName>ppt_y</p:attrName>
                                        </p:attrNameLst>
                                      </p:cBhvr>
                                      <p:tavLst>
                                        <p:tav tm="0">
                                          <p:val>
                                            <p:strVal val="0-#ppt_h/2"/>
                                          </p:val>
                                        </p:tav>
                                        <p:tav tm="100000">
                                          <p:val>
                                            <p:strVal val="#ppt_y"/>
                                          </p:val>
                                        </p:tav>
                                      </p:tavLst>
                                    </p:anim>
                                  </p:childTnLst>
                                </p:cTn>
                              </p:par>
                              <p:par>
                                <p:cTn id="13" presetID="2" presetClass="entr" presetSubtype="9" fill="hold" nodeType="withEffect">
                                  <p:stCondLst>
                                    <p:cond delay="0"/>
                                  </p:stCondLst>
                                  <p:childTnLst>
                                    <p:set>
                                      <p:cBhvr>
                                        <p:cTn id="14" dur="1" fill="hold">
                                          <p:stCondLst>
                                            <p:cond delay="0"/>
                                          </p:stCondLst>
                                        </p:cTn>
                                        <p:tgtEl>
                                          <p:spTgt spid="16"/>
                                        </p:tgtEl>
                                        <p:attrNameLst>
                                          <p:attrName>style.visibility</p:attrName>
                                        </p:attrNameLst>
                                      </p:cBhvr>
                                      <p:to>
                                        <p:strVal val="visible"/>
                                      </p:to>
                                    </p:set>
                                    <p:anim calcmode="lin" valueType="num">
                                      <p:cBhvr additive="base">
                                        <p:cTn id="15" dur="3000" fill="hold"/>
                                        <p:tgtEl>
                                          <p:spTgt spid="16"/>
                                        </p:tgtEl>
                                        <p:attrNameLst>
                                          <p:attrName>ppt_x</p:attrName>
                                        </p:attrNameLst>
                                      </p:cBhvr>
                                      <p:tavLst>
                                        <p:tav tm="0">
                                          <p:val>
                                            <p:strVal val="0-#ppt_w/2"/>
                                          </p:val>
                                        </p:tav>
                                        <p:tav tm="100000">
                                          <p:val>
                                            <p:strVal val="#ppt_x"/>
                                          </p:val>
                                        </p:tav>
                                      </p:tavLst>
                                    </p:anim>
                                    <p:anim calcmode="lin" valueType="num">
                                      <p:cBhvr additive="base">
                                        <p:cTn id="16" dur="3000" fill="hold"/>
                                        <p:tgtEl>
                                          <p:spTgt spid="16"/>
                                        </p:tgtEl>
                                        <p:attrNameLst>
                                          <p:attrName>ppt_y</p:attrName>
                                        </p:attrNameLst>
                                      </p:cBhvr>
                                      <p:tavLst>
                                        <p:tav tm="0">
                                          <p:val>
                                            <p:strVal val="0-#ppt_h/2"/>
                                          </p:val>
                                        </p:tav>
                                        <p:tav tm="100000">
                                          <p:val>
                                            <p:strVal val="#ppt_y"/>
                                          </p:val>
                                        </p:tav>
                                      </p:tavLst>
                                    </p:anim>
                                  </p:childTnLst>
                                </p:cTn>
                              </p:par>
                              <p:par>
                                <p:cTn id="17" presetID="2" presetClass="entr" presetSubtype="9" fill="hold" nodeType="withEffect">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cBhvr additive="base">
                                        <p:cTn id="19" dur="3000" fill="hold"/>
                                        <p:tgtEl>
                                          <p:spTgt spid="17"/>
                                        </p:tgtEl>
                                        <p:attrNameLst>
                                          <p:attrName>ppt_x</p:attrName>
                                        </p:attrNameLst>
                                      </p:cBhvr>
                                      <p:tavLst>
                                        <p:tav tm="0">
                                          <p:val>
                                            <p:strVal val="0-#ppt_w/2"/>
                                          </p:val>
                                        </p:tav>
                                        <p:tav tm="100000">
                                          <p:val>
                                            <p:strVal val="#ppt_x"/>
                                          </p:val>
                                        </p:tav>
                                      </p:tavLst>
                                    </p:anim>
                                    <p:anim calcmode="lin" valueType="num">
                                      <p:cBhvr additive="base">
                                        <p:cTn id="20" dur="3000" fill="hold"/>
                                        <p:tgtEl>
                                          <p:spTgt spid="17"/>
                                        </p:tgtEl>
                                        <p:attrNameLst>
                                          <p:attrName>ppt_y</p:attrName>
                                        </p:attrNameLst>
                                      </p:cBhvr>
                                      <p:tavLst>
                                        <p:tav tm="0">
                                          <p:val>
                                            <p:strVal val="0-#ppt_h/2"/>
                                          </p:val>
                                        </p:tav>
                                        <p:tav tm="100000">
                                          <p:val>
                                            <p:strVal val="#ppt_y"/>
                                          </p:val>
                                        </p:tav>
                                      </p:tavLst>
                                    </p:anim>
                                  </p:childTnLst>
                                </p:cTn>
                              </p:par>
                              <p:par>
                                <p:cTn id="21" presetID="2" presetClass="entr" presetSubtype="9" fill="hold" nodeType="withEffect">
                                  <p:stCondLst>
                                    <p:cond delay="0"/>
                                  </p:stCondLst>
                                  <p:childTnLst>
                                    <p:set>
                                      <p:cBhvr>
                                        <p:cTn id="22" dur="1" fill="hold">
                                          <p:stCondLst>
                                            <p:cond delay="0"/>
                                          </p:stCondLst>
                                        </p:cTn>
                                        <p:tgtEl>
                                          <p:spTgt spid="18"/>
                                        </p:tgtEl>
                                        <p:attrNameLst>
                                          <p:attrName>style.visibility</p:attrName>
                                        </p:attrNameLst>
                                      </p:cBhvr>
                                      <p:to>
                                        <p:strVal val="visible"/>
                                      </p:to>
                                    </p:set>
                                    <p:anim calcmode="lin" valueType="num">
                                      <p:cBhvr additive="base">
                                        <p:cTn id="23" dur="3000" fill="hold"/>
                                        <p:tgtEl>
                                          <p:spTgt spid="18"/>
                                        </p:tgtEl>
                                        <p:attrNameLst>
                                          <p:attrName>ppt_x</p:attrName>
                                        </p:attrNameLst>
                                      </p:cBhvr>
                                      <p:tavLst>
                                        <p:tav tm="0">
                                          <p:val>
                                            <p:strVal val="0-#ppt_w/2"/>
                                          </p:val>
                                        </p:tav>
                                        <p:tav tm="100000">
                                          <p:val>
                                            <p:strVal val="#ppt_x"/>
                                          </p:val>
                                        </p:tav>
                                      </p:tavLst>
                                    </p:anim>
                                    <p:anim calcmode="lin" valueType="num">
                                      <p:cBhvr additive="base">
                                        <p:cTn id="24" dur="3000" fill="hold"/>
                                        <p:tgtEl>
                                          <p:spTgt spid="18"/>
                                        </p:tgtEl>
                                        <p:attrNameLst>
                                          <p:attrName>ppt_y</p:attrName>
                                        </p:attrNameLst>
                                      </p:cBhvr>
                                      <p:tavLst>
                                        <p:tav tm="0">
                                          <p:val>
                                            <p:strVal val="0-#ppt_h/2"/>
                                          </p:val>
                                        </p:tav>
                                        <p:tav tm="100000">
                                          <p:val>
                                            <p:strVal val="#ppt_y"/>
                                          </p:val>
                                        </p:tav>
                                      </p:tavLst>
                                    </p:anim>
                                  </p:childTnLst>
                                </p:cTn>
                              </p:par>
                              <p:par>
                                <p:cTn id="25" presetID="2" presetClass="entr" presetSubtype="9" fill="hold" nodeType="withEffect">
                                  <p:stCondLst>
                                    <p:cond delay="0"/>
                                  </p:stCondLst>
                                  <p:childTnLst>
                                    <p:set>
                                      <p:cBhvr>
                                        <p:cTn id="26" dur="1" fill="hold">
                                          <p:stCondLst>
                                            <p:cond delay="0"/>
                                          </p:stCondLst>
                                        </p:cTn>
                                        <p:tgtEl>
                                          <p:spTgt spid="19"/>
                                        </p:tgtEl>
                                        <p:attrNameLst>
                                          <p:attrName>style.visibility</p:attrName>
                                        </p:attrNameLst>
                                      </p:cBhvr>
                                      <p:to>
                                        <p:strVal val="visible"/>
                                      </p:to>
                                    </p:set>
                                    <p:anim calcmode="lin" valueType="num">
                                      <p:cBhvr additive="base">
                                        <p:cTn id="27" dur="3000" fill="hold"/>
                                        <p:tgtEl>
                                          <p:spTgt spid="19"/>
                                        </p:tgtEl>
                                        <p:attrNameLst>
                                          <p:attrName>ppt_x</p:attrName>
                                        </p:attrNameLst>
                                      </p:cBhvr>
                                      <p:tavLst>
                                        <p:tav tm="0">
                                          <p:val>
                                            <p:strVal val="0-#ppt_w/2"/>
                                          </p:val>
                                        </p:tav>
                                        <p:tav tm="100000">
                                          <p:val>
                                            <p:strVal val="#ppt_x"/>
                                          </p:val>
                                        </p:tav>
                                      </p:tavLst>
                                    </p:anim>
                                    <p:anim calcmode="lin" valueType="num">
                                      <p:cBhvr additive="base">
                                        <p:cTn id="28" dur="3000" fill="hold"/>
                                        <p:tgtEl>
                                          <p:spTgt spid="19"/>
                                        </p:tgtEl>
                                        <p:attrNameLst>
                                          <p:attrName>ppt_y</p:attrName>
                                        </p:attrNameLst>
                                      </p:cBhvr>
                                      <p:tavLst>
                                        <p:tav tm="0">
                                          <p:val>
                                            <p:strVal val="0-#ppt_h/2"/>
                                          </p:val>
                                        </p:tav>
                                        <p:tav tm="100000">
                                          <p:val>
                                            <p:strVal val="#ppt_y"/>
                                          </p:val>
                                        </p:tav>
                                      </p:tavLst>
                                    </p:anim>
                                  </p:childTnLst>
                                </p:cTn>
                              </p:par>
                              <p:par>
                                <p:cTn id="29" presetID="2" presetClass="entr" presetSubtype="9" fill="hold" nodeType="withEffect">
                                  <p:stCondLst>
                                    <p:cond delay="0"/>
                                  </p:stCondLst>
                                  <p:childTnLst>
                                    <p:set>
                                      <p:cBhvr>
                                        <p:cTn id="30" dur="1" fill="hold">
                                          <p:stCondLst>
                                            <p:cond delay="0"/>
                                          </p:stCondLst>
                                        </p:cTn>
                                        <p:tgtEl>
                                          <p:spTgt spid="20"/>
                                        </p:tgtEl>
                                        <p:attrNameLst>
                                          <p:attrName>style.visibility</p:attrName>
                                        </p:attrNameLst>
                                      </p:cBhvr>
                                      <p:to>
                                        <p:strVal val="visible"/>
                                      </p:to>
                                    </p:set>
                                    <p:anim calcmode="lin" valueType="num">
                                      <p:cBhvr additive="base">
                                        <p:cTn id="31" dur="3000" fill="hold"/>
                                        <p:tgtEl>
                                          <p:spTgt spid="20"/>
                                        </p:tgtEl>
                                        <p:attrNameLst>
                                          <p:attrName>ppt_x</p:attrName>
                                        </p:attrNameLst>
                                      </p:cBhvr>
                                      <p:tavLst>
                                        <p:tav tm="0">
                                          <p:val>
                                            <p:strVal val="0-#ppt_w/2"/>
                                          </p:val>
                                        </p:tav>
                                        <p:tav tm="100000">
                                          <p:val>
                                            <p:strVal val="#ppt_x"/>
                                          </p:val>
                                        </p:tav>
                                      </p:tavLst>
                                    </p:anim>
                                    <p:anim calcmode="lin" valueType="num">
                                      <p:cBhvr additive="base">
                                        <p:cTn id="32" dur="3000" fill="hold"/>
                                        <p:tgtEl>
                                          <p:spTgt spid="20"/>
                                        </p:tgtEl>
                                        <p:attrNameLst>
                                          <p:attrName>ppt_y</p:attrName>
                                        </p:attrNameLst>
                                      </p:cBhvr>
                                      <p:tavLst>
                                        <p:tav tm="0">
                                          <p:val>
                                            <p:strVal val="0-#ppt_h/2"/>
                                          </p:val>
                                        </p:tav>
                                        <p:tav tm="100000">
                                          <p:val>
                                            <p:strVal val="#ppt_y"/>
                                          </p:val>
                                        </p:tav>
                                      </p:tavLst>
                                    </p:anim>
                                  </p:childTnLst>
                                </p:cTn>
                              </p:par>
                              <p:par>
                                <p:cTn id="33" presetID="2" presetClass="entr" presetSubtype="6" fill="hold" nodeType="withEffect">
                                  <p:stCondLst>
                                    <p:cond delay="0"/>
                                  </p:stCondLst>
                                  <p:childTnLst>
                                    <p:set>
                                      <p:cBhvr>
                                        <p:cTn id="34" dur="1" fill="hold">
                                          <p:stCondLst>
                                            <p:cond delay="0"/>
                                          </p:stCondLst>
                                        </p:cTn>
                                        <p:tgtEl>
                                          <p:spTgt spid="21"/>
                                        </p:tgtEl>
                                        <p:attrNameLst>
                                          <p:attrName>style.visibility</p:attrName>
                                        </p:attrNameLst>
                                      </p:cBhvr>
                                      <p:to>
                                        <p:strVal val="visible"/>
                                      </p:to>
                                    </p:set>
                                    <p:anim calcmode="lin" valueType="num">
                                      <p:cBhvr additive="base">
                                        <p:cTn id="35" dur="3000" fill="hold"/>
                                        <p:tgtEl>
                                          <p:spTgt spid="21"/>
                                        </p:tgtEl>
                                        <p:attrNameLst>
                                          <p:attrName>ppt_x</p:attrName>
                                        </p:attrNameLst>
                                      </p:cBhvr>
                                      <p:tavLst>
                                        <p:tav tm="0">
                                          <p:val>
                                            <p:strVal val="1+#ppt_w/2"/>
                                          </p:val>
                                        </p:tav>
                                        <p:tav tm="100000">
                                          <p:val>
                                            <p:strVal val="#ppt_x"/>
                                          </p:val>
                                        </p:tav>
                                      </p:tavLst>
                                    </p:anim>
                                    <p:anim calcmode="lin" valueType="num">
                                      <p:cBhvr additive="base">
                                        <p:cTn id="36" dur="3000" fill="hold"/>
                                        <p:tgtEl>
                                          <p:spTgt spid="21"/>
                                        </p:tgtEl>
                                        <p:attrNameLst>
                                          <p:attrName>ppt_y</p:attrName>
                                        </p:attrNameLst>
                                      </p:cBhvr>
                                      <p:tavLst>
                                        <p:tav tm="0">
                                          <p:val>
                                            <p:strVal val="1+#ppt_h/2"/>
                                          </p:val>
                                        </p:tav>
                                        <p:tav tm="100000">
                                          <p:val>
                                            <p:strVal val="#ppt_y"/>
                                          </p:val>
                                        </p:tav>
                                      </p:tavLst>
                                    </p:anim>
                                  </p:childTnLst>
                                </p:cTn>
                              </p:par>
                              <p:par>
                                <p:cTn id="37" presetID="2" presetClass="entr" presetSubtype="6" fill="hold" nodeType="withEffect">
                                  <p:stCondLst>
                                    <p:cond delay="0"/>
                                  </p:stCondLst>
                                  <p:childTnLst>
                                    <p:set>
                                      <p:cBhvr>
                                        <p:cTn id="38" dur="1" fill="hold">
                                          <p:stCondLst>
                                            <p:cond delay="0"/>
                                          </p:stCondLst>
                                        </p:cTn>
                                        <p:tgtEl>
                                          <p:spTgt spid="22"/>
                                        </p:tgtEl>
                                        <p:attrNameLst>
                                          <p:attrName>style.visibility</p:attrName>
                                        </p:attrNameLst>
                                      </p:cBhvr>
                                      <p:to>
                                        <p:strVal val="visible"/>
                                      </p:to>
                                    </p:set>
                                    <p:anim calcmode="lin" valueType="num">
                                      <p:cBhvr additive="base">
                                        <p:cTn id="39" dur="3000" fill="hold"/>
                                        <p:tgtEl>
                                          <p:spTgt spid="22"/>
                                        </p:tgtEl>
                                        <p:attrNameLst>
                                          <p:attrName>ppt_x</p:attrName>
                                        </p:attrNameLst>
                                      </p:cBhvr>
                                      <p:tavLst>
                                        <p:tav tm="0">
                                          <p:val>
                                            <p:strVal val="1+#ppt_w/2"/>
                                          </p:val>
                                        </p:tav>
                                        <p:tav tm="100000">
                                          <p:val>
                                            <p:strVal val="#ppt_x"/>
                                          </p:val>
                                        </p:tav>
                                      </p:tavLst>
                                    </p:anim>
                                    <p:anim calcmode="lin" valueType="num">
                                      <p:cBhvr additive="base">
                                        <p:cTn id="40" dur="3000" fill="hold"/>
                                        <p:tgtEl>
                                          <p:spTgt spid="22"/>
                                        </p:tgtEl>
                                        <p:attrNameLst>
                                          <p:attrName>ppt_y</p:attrName>
                                        </p:attrNameLst>
                                      </p:cBhvr>
                                      <p:tavLst>
                                        <p:tav tm="0">
                                          <p:val>
                                            <p:strVal val="1+#ppt_h/2"/>
                                          </p:val>
                                        </p:tav>
                                        <p:tav tm="100000">
                                          <p:val>
                                            <p:strVal val="#ppt_y"/>
                                          </p:val>
                                        </p:tav>
                                      </p:tavLst>
                                    </p:anim>
                                  </p:childTnLst>
                                </p:cTn>
                              </p:par>
                              <p:par>
                                <p:cTn id="41" presetID="2" presetClass="entr" presetSubtype="6" fill="hold" nodeType="withEffect">
                                  <p:stCondLst>
                                    <p:cond delay="0"/>
                                  </p:stCondLst>
                                  <p:childTnLst>
                                    <p:set>
                                      <p:cBhvr>
                                        <p:cTn id="42" dur="1" fill="hold">
                                          <p:stCondLst>
                                            <p:cond delay="0"/>
                                          </p:stCondLst>
                                        </p:cTn>
                                        <p:tgtEl>
                                          <p:spTgt spid="23"/>
                                        </p:tgtEl>
                                        <p:attrNameLst>
                                          <p:attrName>style.visibility</p:attrName>
                                        </p:attrNameLst>
                                      </p:cBhvr>
                                      <p:to>
                                        <p:strVal val="visible"/>
                                      </p:to>
                                    </p:set>
                                    <p:anim calcmode="lin" valueType="num">
                                      <p:cBhvr additive="base">
                                        <p:cTn id="43" dur="3000" fill="hold"/>
                                        <p:tgtEl>
                                          <p:spTgt spid="23"/>
                                        </p:tgtEl>
                                        <p:attrNameLst>
                                          <p:attrName>ppt_x</p:attrName>
                                        </p:attrNameLst>
                                      </p:cBhvr>
                                      <p:tavLst>
                                        <p:tav tm="0">
                                          <p:val>
                                            <p:strVal val="1+#ppt_w/2"/>
                                          </p:val>
                                        </p:tav>
                                        <p:tav tm="100000">
                                          <p:val>
                                            <p:strVal val="#ppt_x"/>
                                          </p:val>
                                        </p:tav>
                                      </p:tavLst>
                                    </p:anim>
                                    <p:anim calcmode="lin" valueType="num">
                                      <p:cBhvr additive="base">
                                        <p:cTn id="44" dur="3000" fill="hold"/>
                                        <p:tgtEl>
                                          <p:spTgt spid="23"/>
                                        </p:tgtEl>
                                        <p:attrNameLst>
                                          <p:attrName>ppt_y</p:attrName>
                                        </p:attrNameLst>
                                      </p:cBhvr>
                                      <p:tavLst>
                                        <p:tav tm="0">
                                          <p:val>
                                            <p:strVal val="1+#ppt_h/2"/>
                                          </p:val>
                                        </p:tav>
                                        <p:tav tm="100000">
                                          <p:val>
                                            <p:strVal val="#ppt_y"/>
                                          </p:val>
                                        </p:tav>
                                      </p:tavLst>
                                    </p:anim>
                                  </p:childTnLst>
                                </p:cTn>
                              </p:par>
                              <p:par>
                                <p:cTn id="45" presetID="2" presetClass="entr" presetSubtype="6" fill="hold" nodeType="withEffect">
                                  <p:stCondLst>
                                    <p:cond delay="0"/>
                                  </p:stCondLst>
                                  <p:childTnLst>
                                    <p:set>
                                      <p:cBhvr>
                                        <p:cTn id="46" dur="1" fill="hold">
                                          <p:stCondLst>
                                            <p:cond delay="0"/>
                                          </p:stCondLst>
                                        </p:cTn>
                                        <p:tgtEl>
                                          <p:spTgt spid="24"/>
                                        </p:tgtEl>
                                        <p:attrNameLst>
                                          <p:attrName>style.visibility</p:attrName>
                                        </p:attrNameLst>
                                      </p:cBhvr>
                                      <p:to>
                                        <p:strVal val="visible"/>
                                      </p:to>
                                    </p:set>
                                    <p:anim calcmode="lin" valueType="num">
                                      <p:cBhvr additive="base">
                                        <p:cTn id="47" dur="3000" fill="hold"/>
                                        <p:tgtEl>
                                          <p:spTgt spid="24"/>
                                        </p:tgtEl>
                                        <p:attrNameLst>
                                          <p:attrName>ppt_x</p:attrName>
                                        </p:attrNameLst>
                                      </p:cBhvr>
                                      <p:tavLst>
                                        <p:tav tm="0">
                                          <p:val>
                                            <p:strVal val="1+#ppt_w/2"/>
                                          </p:val>
                                        </p:tav>
                                        <p:tav tm="100000">
                                          <p:val>
                                            <p:strVal val="#ppt_x"/>
                                          </p:val>
                                        </p:tav>
                                      </p:tavLst>
                                    </p:anim>
                                    <p:anim calcmode="lin" valueType="num">
                                      <p:cBhvr additive="base">
                                        <p:cTn id="48" dur="3000" fill="hold"/>
                                        <p:tgtEl>
                                          <p:spTgt spid="24"/>
                                        </p:tgtEl>
                                        <p:attrNameLst>
                                          <p:attrName>ppt_y</p:attrName>
                                        </p:attrNameLst>
                                      </p:cBhvr>
                                      <p:tavLst>
                                        <p:tav tm="0">
                                          <p:val>
                                            <p:strVal val="1+#ppt_h/2"/>
                                          </p:val>
                                        </p:tav>
                                        <p:tav tm="100000">
                                          <p:val>
                                            <p:strVal val="#ppt_y"/>
                                          </p:val>
                                        </p:tav>
                                      </p:tavLst>
                                    </p:anim>
                                  </p:childTnLst>
                                </p:cTn>
                              </p:par>
                              <p:par>
                                <p:cTn id="49" presetID="2" presetClass="entr" presetSubtype="6" fill="hold" nodeType="withEffect">
                                  <p:stCondLst>
                                    <p:cond delay="0"/>
                                  </p:stCondLst>
                                  <p:childTnLst>
                                    <p:set>
                                      <p:cBhvr>
                                        <p:cTn id="50" dur="1" fill="hold">
                                          <p:stCondLst>
                                            <p:cond delay="0"/>
                                          </p:stCondLst>
                                        </p:cTn>
                                        <p:tgtEl>
                                          <p:spTgt spid="25"/>
                                        </p:tgtEl>
                                        <p:attrNameLst>
                                          <p:attrName>style.visibility</p:attrName>
                                        </p:attrNameLst>
                                      </p:cBhvr>
                                      <p:to>
                                        <p:strVal val="visible"/>
                                      </p:to>
                                    </p:set>
                                    <p:anim calcmode="lin" valueType="num">
                                      <p:cBhvr additive="base">
                                        <p:cTn id="51" dur="3000" fill="hold"/>
                                        <p:tgtEl>
                                          <p:spTgt spid="25"/>
                                        </p:tgtEl>
                                        <p:attrNameLst>
                                          <p:attrName>ppt_x</p:attrName>
                                        </p:attrNameLst>
                                      </p:cBhvr>
                                      <p:tavLst>
                                        <p:tav tm="0">
                                          <p:val>
                                            <p:strVal val="1+#ppt_w/2"/>
                                          </p:val>
                                        </p:tav>
                                        <p:tav tm="100000">
                                          <p:val>
                                            <p:strVal val="#ppt_x"/>
                                          </p:val>
                                        </p:tav>
                                      </p:tavLst>
                                    </p:anim>
                                    <p:anim calcmode="lin" valueType="num">
                                      <p:cBhvr additive="base">
                                        <p:cTn id="52" dur="3000" fill="hold"/>
                                        <p:tgtEl>
                                          <p:spTgt spid="25"/>
                                        </p:tgtEl>
                                        <p:attrNameLst>
                                          <p:attrName>ppt_y</p:attrName>
                                        </p:attrNameLst>
                                      </p:cBhvr>
                                      <p:tavLst>
                                        <p:tav tm="0">
                                          <p:val>
                                            <p:strVal val="1+#ppt_h/2"/>
                                          </p:val>
                                        </p:tav>
                                        <p:tav tm="100000">
                                          <p:val>
                                            <p:strVal val="#ppt_y"/>
                                          </p:val>
                                        </p:tav>
                                      </p:tavLst>
                                    </p:anim>
                                  </p:childTnLst>
                                </p:cTn>
                              </p:par>
                              <p:par>
                                <p:cTn id="53" presetID="2" presetClass="entr" presetSubtype="6" fill="hold" nodeType="withEffect">
                                  <p:stCondLst>
                                    <p:cond delay="0"/>
                                  </p:stCondLst>
                                  <p:childTnLst>
                                    <p:set>
                                      <p:cBhvr>
                                        <p:cTn id="54" dur="1" fill="hold">
                                          <p:stCondLst>
                                            <p:cond delay="0"/>
                                          </p:stCondLst>
                                        </p:cTn>
                                        <p:tgtEl>
                                          <p:spTgt spid="26"/>
                                        </p:tgtEl>
                                        <p:attrNameLst>
                                          <p:attrName>style.visibility</p:attrName>
                                        </p:attrNameLst>
                                      </p:cBhvr>
                                      <p:to>
                                        <p:strVal val="visible"/>
                                      </p:to>
                                    </p:set>
                                    <p:anim calcmode="lin" valueType="num">
                                      <p:cBhvr additive="base">
                                        <p:cTn id="55" dur="3000" fill="hold"/>
                                        <p:tgtEl>
                                          <p:spTgt spid="26"/>
                                        </p:tgtEl>
                                        <p:attrNameLst>
                                          <p:attrName>ppt_x</p:attrName>
                                        </p:attrNameLst>
                                      </p:cBhvr>
                                      <p:tavLst>
                                        <p:tav tm="0">
                                          <p:val>
                                            <p:strVal val="1+#ppt_w/2"/>
                                          </p:val>
                                        </p:tav>
                                        <p:tav tm="100000">
                                          <p:val>
                                            <p:strVal val="#ppt_x"/>
                                          </p:val>
                                        </p:tav>
                                      </p:tavLst>
                                    </p:anim>
                                    <p:anim calcmode="lin" valueType="num">
                                      <p:cBhvr additive="base">
                                        <p:cTn id="56" dur="3000" fill="hold"/>
                                        <p:tgtEl>
                                          <p:spTgt spid="26"/>
                                        </p:tgtEl>
                                        <p:attrNameLst>
                                          <p:attrName>ppt_y</p:attrName>
                                        </p:attrNameLst>
                                      </p:cBhvr>
                                      <p:tavLst>
                                        <p:tav tm="0">
                                          <p:val>
                                            <p:strVal val="1+#ppt_h/2"/>
                                          </p:val>
                                        </p:tav>
                                        <p:tav tm="100000">
                                          <p:val>
                                            <p:strVal val="#ppt_y"/>
                                          </p:val>
                                        </p:tav>
                                      </p:tavLst>
                                    </p:anim>
                                  </p:childTnLst>
                                </p:cTn>
                              </p:par>
                              <p:par>
                                <p:cTn id="57" presetID="2" presetClass="entr" presetSubtype="6" fill="hold" nodeType="withEffect">
                                  <p:stCondLst>
                                    <p:cond delay="0"/>
                                  </p:stCondLst>
                                  <p:childTnLst>
                                    <p:set>
                                      <p:cBhvr>
                                        <p:cTn id="58" dur="1" fill="hold">
                                          <p:stCondLst>
                                            <p:cond delay="0"/>
                                          </p:stCondLst>
                                        </p:cTn>
                                        <p:tgtEl>
                                          <p:spTgt spid="27"/>
                                        </p:tgtEl>
                                        <p:attrNameLst>
                                          <p:attrName>style.visibility</p:attrName>
                                        </p:attrNameLst>
                                      </p:cBhvr>
                                      <p:to>
                                        <p:strVal val="visible"/>
                                      </p:to>
                                    </p:set>
                                    <p:anim calcmode="lin" valueType="num">
                                      <p:cBhvr additive="base">
                                        <p:cTn id="59" dur="3000" fill="hold"/>
                                        <p:tgtEl>
                                          <p:spTgt spid="27"/>
                                        </p:tgtEl>
                                        <p:attrNameLst>
                                          <p:attrName>ppt_x</p:attrName>
                                        </p:attrNameLst>
                                      </p:cBhvr>
                                      <p:tavLst>
                                        <p:tav tm="0">
                                          <p:val>
                                            <p:strVal val="1+#ppt_w/2"/>
                                          </p:val>
                                        </p:tav>
                                        <p:tav tm="100000">
                                          <p:val>
                                            <p:strVal val="#ppt_x"/>
                                          </p:val>
                                        </p:tav>
                                      </p:tavLst>
                                    </p:anim>
                                    <p:anim calcmode="lin" valueType="num">
                                      <p:cBhvr additive="base">
                                        <p:cTn id="60" dur="3000" fill="hold"/>
                                        <p:tgtEl>
                                          <p:spTgt spid="27"/>
                                        </p:tgtEl>
                                        <p:attrNameLst>
                                          <p:attrName>ppt_y</p:attrName>
                                        </p:attrNameLst>
                                      </p:cBhvr>
                                      <p:tavLst>
                                        <p:tav tm="0">
                                          <p:val>
                                            <p:strVal val="1+#ppt_h/2"/>
                                          </p:val>
                                        </p:tav>
                                        <p:tav tm="100000">
                                          <p:val>
                                            <p:strVal val="#ppt_y"/>
                                          </p:val>
                                        </p:tav>
                                      </p:tavLst>
                                    </p:anim>
                                  </p:childTnLst>
                                </p:cTn>
                              </p:par>
                              <p:par>
                                <p:cTn id="61" presetID="2" presetClass="entr" presetSubtype="3" fill="hold" nodeType="withEffect">
                                  <p:stCondLst>
                                    <p:cond delay="0"/>
                                  </p:stCondLst>
                                  <p:childTnLst>
                                    <p:set>
                                      <p:cBhvr>
                                        <p:cTn id="62" dur="1" fill="hold">
                                          <p:stCondLst>
                                            <p:cond delay="0"/>
                                          </p:stCondLst>
                                        </p:cTn>
                                        <p:tgtEl>
                                          <p:spTgt spid="14"/>
                                        </p:tgtEl>
                                        <p:attrNameLst>
                                          <p:attrName>style.visibility</p:attrName>
                                        </p:attrNameLst>
                                      </p:cBhvr>
                                      <p:to>
                                        <p:strVal val="visible"/>
                                      </p:to>
                                    </p:set>
                                    <p:anim calcmode="lin" valueType="num">
                                      <p:cBhvr additive="base">
                                        <p:cTn id="63" dur="3000" fill="hold"/>
                                        <p:tgtEl>
                                          <p:spTgt spid="14"/>
                                        </p:tgtEl>
                                        <p:attrNameLst>
                                          <p:attrName>ppt_x</p:attrName>
                                        </p:attrNameLst>
                                      </p:cBhvr>
                                      <p:tavLst>
                                        <p:tav tm="0">
                                          <p:val>
                                            <p:strVal val="1+#ppt_w/2"/>
                                          </p:val>
                                        </p:tav>
                                        <p:tav tm="100000">
                                          <p:val>
                                            <p:strVal val="#ppt_x"/>
                                          </p:val>
                                        </p:tav>
                                      </p:tavLst>
                                    </p:anim>
                                    <p:anim calcmode="lin" valueType="num">
                                      <p:cBhvr additive="base">
                                        <p:cTn id="64" dur="3000" fill="hold"/>
                                        <p:tgtEl>
                                          <p:spTgt spid="14"/>
                                        </p:tgtEl>
                                        <p:attrNameLst>
                                          <p:attrName>ppt_y</p:attrName>
                                        </p:attrNameLst>
                                      </p:cBhvr>
                                      <p:tavLst>
                                        <p:tav tm="0">
                                          <p:val>
                                            <p:strVal val="0-#ppt_h/2"/>
                                          </p:val>
                                        </p:tav>
                                        <p:tav tm="100000">
                                          <p:val>
                                            <p:strVal val="#ppt_y"/>
                                          </p:val>
                                        </p:tav>
                                      </p:tavLst>
                                    </p:anim>
                                  </p:childTnLst>
                                </p:cTn>
                              </p:par>
                              <p:par>
                                <p:cTn id="65" presetID="2" presetClass="entr" presetSubtype="3" fill="hold" nodeType="withEffect">
                                  <p:stCondLst>
                                    <p:cond delay="0"/>
                                  </p:stCondLst>
                                  <p:childTnLst>
                                    <p:set>
                                      <p:cBhvr>
                                        <p:cTn id="66" dur="1" fill="hold">
                                          <p:stCondLst>
                                            <p:cond delay="0"/>
                                          </p:stCondLst>
                                        </p:cTn>
                                        <p:tgtEl>
                                          <p:spTgt spid="15"/>
                                        </p:tgtEl>
                                        <p:attrNameLst>
                                          <p:attrName>style.visibility</p:attrName>
                                        </p:attrNameLst>
                                      </p:cBhvr>
                                      <p:to>
                                        <p:strVal val="visible"/>
                                      </p:to>
                                    </p:set>
                                    <p:anim calcmode="lin" valueType="num">
                                      <p:cBhvr additive="base">
                                        <p:cTn id="67" dur="3000" fill="hold"/>
                                        <p:tgtEl>
                                          <p:spTgt spid="15"/>
                                        </p:tgtEl>
                                        <p:attrNameLst>
                                          <p:attrName>ppt_x</p:attrName>
                                        </p:attrNameLst>
                                      </p:cBhvr>
                                      <p:tavLst>
                                        <p:tav tm="0">
                                          <p:val>
                                            <p:strVal val="1+#ppt_w/2"/>
                                          </p:val>
                                        </p:tav>
                                        <p:tav tm="100000">
                                          <p:val>
                                            <p:strVal val="#ppt_x"/>
                                          </p:val>
                                        </p:tav>
                                      </p:tavLst>
                                    </p:anim>
                                    <p:anim calcmode="lin" valueType="num">
                                      <p:cBhvr additive="base">
                                        <p:cTn id="68" dur="3000" fill="hold"/>
                                        <p:tgtEl>
                                          <p:spTgt spid="15"/>
                                        </p:tgtEl>
                                        <p:attrNameLst>
                                          <p:attrName>ppt_y</p:attrName>
                                        </p:attrNameLst>
                                      </p:cBhvr>
                                      <p:tavLst>
                                        <p:tav tm="0">
                                          <p:val>
                                            <p:strVal val="0-#ppt_h/2"/>
                                          </p:val>
                                        </p:tav>
                                        <p:tav tm="100000">
                                          <p:val>
                                            <p:strVal val="#ppt_y"/>
                                          </p:val>
                                        </p:tav>
                                      </p:tavLst>
                                    </p:anim>
                                  </p:childTnLst>
                                </p:cTn>
                              </p:par>
                              <p:par>
                                <p:cTn id="69" presetID="2" presetClass="entr" presetSubtype="3" fill="hold" nodeType="withEffect">
                                  <p:stCondLst>
                                    <p:cond delay="0"/>
                                  </p:stCondLst>
                                  <p:childTnLst>
                                    <p:set>
                                      <p:cBhvr>
                                        <p:cTn id="70" dur="1" fill="hold">
                                          <p:stCondLst>
                                            <p:cond delay="0"/>
                                          </p:stCondLst>
                                        </p:cTn>
                                        <p:tgtEl>
                                          <p:spTgt spid="16"/>
                                        </p:tgtEl>
                                        <p:attrNameLst>
                                          <p:attrName>style.visibility</p:attrName>
                                        </p:attrNameLst>
                                      </p:cBhvr>
                                      <p:to>
                                        <p:strVal val="visible"/>
                                      </p:to>
                                    </p:set>
                                    <p:anim calcmode="lin" valueType="num">
                                      <p:cBhvr additive="base">
                                        <p:cTn id="71" dur="3000" fill="hold"/>
                                        <p:tgtEl>
                                          <p:spTgt spid="16"/>
                                        </p:tgtEl>
                                        <p:attrNameLst>
                                          <p:attrName>ppt_x</p:attrName>
                                        </p:attrNameLst>
                                      </p:cBhvr>
                                      <p:tavLst>
                                        <p:tav tm="0">
                                          <p:val>
                                            <p:strVal val="1+#ppt_w/2"/>
                                          </p:val>
                                        </p:tav>
                                        <p:tav tm="100000">
                                          <p:val>
                                            <p:strVal val="#ppt_x"/>
                                          </p:val>
                                        </p:tav>
                                      </p:tavLst>
                                    </p:anim>
                                    <p:anim calcmode="lin" valueType="num">
                                      <p:cBhvr additive="base">
                                        <p:cTn id="72" dur="3000" fill="hold"/>
                                        <p:tgtEl>
                                          <p:spTgt spid="16"/>
                                        </p:tgtEl>
                                        <p:attrNameLst>
                                          <p:attrName>ppt_y</p:attrName>
                                        </p:attrNameLst>
                                      </p:cBhvr>
                                      <p:tavLst>
                                        <p:tav tm="0">
                                          <p:val>
                                            <p:strVal val="0-#ppt_h/2"/>
                                          </p:val>
                                        </p:tav>
                                        <p:tav tm="100000">
                                          <p:val>
                                            <p:strVal val="#ppt_y"/>
                                          </p:val>
                                        </p:tav>
                                      </p:tavLst>
                                    </p:anim>
                                  </p:childTnLst>
                                </p:cTn>
                              </p:par>
                              <p:par>
                                <p:cTn id="73" presetID="2" presetClass="entr" presetSubtype="3" fill="hold" nodeType="withEffect">
                                  <p:stCondLst>
                                    <p:cond delay="0"/>
                                  </p:stCondLst>
                                  <p:childTnLst>
                                    <p:set>
                                      <p:cBhvr>
                                        <p:cTn id="74" dur="1" fill="hold">
                                          <p:stCondLst>
                                            <p:cond delay="0"/>
                                          </p:stCondLst>
                                        </p:cTn>
                                        <p:tgtEl>
                                          <p:spTgt spid="17"/>
                                        </p:tgtEl>
                                        <p:attrNameLst>
                                          <p:attrName>style.visibility</p:attrName>
                                        </p:attrNameLst>
                                      </p:cBhvr>
                                      <p:to>
                                        <p:strVal val="visible"/>
                                      </p:to>
                                    </p:set>
                                    <p:anim calcmode="lin" valueType="num">
                                      <p:cBhvr additive="base">
                                        <p:cTn id="75" dur="3000" fill="hold"/>
                                        <p:tgtEl>
                                          <p:spTgt spid="17"/>
                                        </p:tgtEl>
                                        <p:attrNameLst>
                                          <p:attrName>ppt_x</p:attrName>
                                        </p:attrNameLst>
                                      </p:cBhvr>
                                      <p:tavLst>
                                        <p:tav tm="0">
                                          <p:val>
                                            <p:strVal val="1+#ppt_w/2"/>
                                          </p:val>
                                        </p:tav>
                                        <p:tav tm="100000">
                                          <p:val>
                                            <p:strVal val="#ppt_x"/>
                                          </p:val>
                                        </p:tav>
                                      </p:tavLst>
                                    </p:anim>
                                    <p:anim calcmode="lin" valueType="num">
                                      <p:cBhvr additive="base">
                                        <p:cTn id="76" dur="3000" fill="hold"/>
                                        <p:tgtEl>
                                          <p:spTgt spid="17"/>
                                        </p:tgtEl>
                                        <p:attrNameLst>
                                          <p:attrName>ppt_y</p:attrName>
                                        </p:attrNameLst>
                                      </p:cBhvr>
                                      <p:tavLst>
                                        <p:tav tm="0">
                                          <p:val>
                                            <p:strVal val="0-#ppt_h/2"/>
                                          </p:val>
                                        </p:tav>
                                        <p:tav tm="100000">
                                          <p:val>
                                            <p:strVal val="#ppt_y"/>
                                          </p:val>
                                        </p:tav>
                                      </p:tavLst>
                                    </p:anim>
                                  </p:childTnLst>
                                </p:cTn>
                              </p:par>
                              <p:par>
                                <p:cTn id="77" presetID="2" presetClass="entr" presetSubtype="3" fill="hold" nodeType="withEffect">
                                  <p:stCondLst>
                                    <p:cond delay="0"/>
                                  </p:stCondLst>
                                  <p:childTnLst>
                                    <p:set>
                                      <p:cBhvr>
                                        <p:cTn id="78" dur="1" fill="hold">
                                          <p:stCondLst>
                                            <p:cond delay="0"/>
                                          </p:stCondLst>
                                        </p:cTn>
                                        <p:tgtEl>
                                          <p:spTgt spid="18"/>
                                        </p:tgtEl>
                                        <p:attrNameLst>
                                          <p:attrName>style.visibility</p:attrName>
                                        </p:attrNameLst>
                                      </p:cBhvr>
                                      <p:to>
                                        <p:strVal val="visible"/>
                                      </p:to>
                                    </p:set>
                                    <p:anim calcmode="lin" valueType="num">
                                      <p:cBhvr additive="base">
                                        <p:cTn id="79" dur="3000" fill="hold"/>
                                        <p:tgtEl>
                                          <p:spTgt spid="18"/>
                                        </p:tgtEl>
                                        <p:attrNameLst>
                                          <p:attrName>ppt_x</p:attrName>
                                        </p:attrNameLst>
                                      </p:cBhvr>
                                      <p:tavLst>
                                        <p:tav tm="0">
                                          <p:val>
                                            <p:strVal val="1+#ppt_w/2"/>
                                          </p:val>
                                        </p:tav>
                                        <p:tav tm="100000">
                                          <p:val>
                                            <p:strVal val="#ppt_x"/>
                                          </p:val>
                                        </p:tav>
                                      </p:tavLst>
                                    </p:anim>
                                    <p:anim calcmode="lin" valueType="num">
                                      <p:cBhvr additive="base">
                                        <p:cTn id="80" dur="3000" fill="hold"/>
                                        <p:tgtEl>
                                          <p:spTgt spid="18"/>
                                        </p:tgtEl>
                                        <p:attrNameLst>
                                          <p:attrName>ppt_y</p:attrName>
                                        </p:attrNameLst>
                                      </p:cBhvr>
                                      <p:tavLst>
                                        <p:tav tm="0">
                                          <p:val>
                                            <p:strVal val="0-#ppt_h/2"/>
                                          </p:val>
                                        </p:tav>
                                        <p:tav tm="100000">
                                          <p:val>
                                            <p:strVal val="#ppt_y"/>
                                          </p:val>
                                        </p:tav>
                                      </p:tavLst>
                                    </p:anim>
                                  </p:childTnLst>
                                </p:cTn>
                              </p:par>
                              <p:par>
                                <p:cTn id="81" presetID="2" presetClass="entr" presetSubtype="3" fill="hold" nodeType="withEffect">
                                  <p:stCondLst>
                                    <p:cond delay="0"/>
                                  </p:stCondLst>
                                  <p:childTnLst>
                                    <p:set>
                                      <p:cBhvr>
                                        <p:cTn id="82" dur="1" fill="hold">
                                          <p:stCondLst>
                                            <p:cond delay="0"/>
                                          </p:stCondLst>
                                        </p:cTn>
                                        <p:tgtEl>
                                          <p:spTgt spid="19"/>
                                        </p:tgtEl>
                                        <p:attrNameLst>
                                          <p:attrName>style.visibility</p:attrName>
                                        </p:attrNameLst>
                                      </p:cBhvr>
                                      <p:to>
                                        <p:strVal val="visible"/>
                                      </p:to>
                                    </p:set>
                                    <p:anim calcmode="lin" valueType="num">
                                      <p:cBhvr additive="base">
                                        <p:cTn id="83" dur="3000" fill="hold"/>
                                        <p:tgtEl>
                                          <p:spTgt spid="19"/>
                                        </p:tgtEl>
                                        <p:attrNameLst>
                                          <p:attrName>ppt_x</p:attrName>
                                        </p:attrNameLst>
                                      </p:cBhvr>
                                      <p:tavLst>
                                        <p:tav tm="0">
                                          <p:val>
                                            <p:strVal val="1+#ppt_w/2"/>
                                          </p:val>
                                        </p:tav>
                                        <p:tav tm="100000">
                                          <p:val>
                                            <p:strVal val="#ppt_x"/>
                                          </p:val>
                                        </p:tav>
                                      </p:tavLst>
                                    </p:anim>
                                    <p:anim calcmode="lin" valueType="num">
                                      <p:cBhvr additive="base">
                                        <p:cTn id="84" dur="3000" fill="hold"/>
                                        <p:tgtEl>
                                          <p:spTgt spid="19"/>
                                        </p:tgtEl>
                                        <p:attrNameLst>
                                          <p:attrName>ppt_y</p:attrName>
                                        </p:attrNameLst>
                                      </p:cBhvr>
                                      <p:tavLst>
                                        <p:tav tm="0">
                                          <p:val>
                                            <p:strVal val="0-#ppt_h/2"/>
                                          </p:val>
                                        </p:tav>
                                        <p:tav tm="100000">
                                          <p:val>
                                            <p:strVal val="#ppt_y"/>
                                          </p:val>
                                        </p:tav>
                                      </p:tavLst>
                                    </p:anim>
                                  </p:childTnLst>
                                </p:cTn>
                              </p:par>
                              <p:par>
                                <p:cTn id="85" presetID="2" presetClass="entr" presetSubtype="3" fill="hold" nodeType="withEffect">
                                  <p:stCondLst>
                                    <p:cond delay="0"/>
                                  </p:stCondLst>
                                  <p:childTnLst>
                                    <p:set>
                                      <p:cBhvr>
                                        <p:cTn id="86" dur="1" fill="hold">
                                          <p:stCondLst>
                                            <p:cond delay="0"/>
                                          </p:stCondLst>
                                        </p:cTn>
                                        <p:tgtEl>
                                          <p:spTgt spid="20"/>
                                        </p:tgtEl>
                                        <p:attrNameLst>
                                          <p:attrName>style.visibility</p:attrName>
                                        </p:attrNameLst>
                                      </p:cBhvr>
                                      <p:to>
                                        <p:strVal val="visible"/>
                                      </p:to>
                                    </p:set>
                                    <p:anim calcmode="lin" valueType="num">
                                      <p:cBhvr additive="base">
                                        <p:cTn id="87" dur="3000" fill="hold"/>
                                        <p:tgtEl>
                                          <p:spTgt spid="20"/>
                                        </p:tgtEl>
                                        <p:attrNameLst>
                                          <p:attrName>ppt_x</p:attrName>
                                        </p:attrNameLst>
                                      </p:cBhvr>
                                      <p:tavLst>
                                        <p:tav tm="0">
                                          <p:val>
                                            <p:strVal val="1+#ppt_w/2"/>
                                          </p:val>
                                        </p:tav>
                                        <p:tav tm="100000">
                                          <p:val>
                                            <p:strVal val="#ppt_x"/>
                                          </p:val>
                                        </p:tav>
                                      </p:tavLst>
                                    </p:anim>
                                    <p:anim calcmode="lin" valueType="num">
                                      <p:cBhvr additive="base">
                                        <p:cTn id="88" dur="3000" fill="hold"/>
                                        <p:tgtEl>
                                          <p:spTgt spid="20"/>
                                        </p:tgtEl>
                                        <p:attrNameLst>
                                          <p:attrName>ppt_y</p:attrName>
                                        </p:attrNameLst>
                                      </p:cBhvr>
                                      <p:tavLst>
                                        <p:tav tm="0">
                                          <p:val>
                                            <p:strVal val="0-#ppt_h/2"/>
                                          </p:val>
                                        </p:tav>
                                        <p:tav tm="100000">
                                          <p:val>
                                            <p:strVal val="#ppt_y"/>
                                          </p:val>
                                        </p:tav>
                                      </p:tavLst>
                                    </p:anim>
                                  </p:childTnLst>
                                </p:cTn>
                              </p:par>
                              <p:par>
                                <p:cTn id="89" presetID="2" presetClass="entr" presetSubtype="12" fill="hold" nodeType="withEffect">
                                  <p:stCondLst>
                                    <p:cond delay="0"/>
                                  </p:stCondLst>
                                  <p:childTnLst>
                                    <p:set>
                                      <p:cBhvr>
                                        <p:cTn id="90" dur="1" fill="hold">
                                          <p:stCondLst>
                                            <p:cond delay="0"/>
                                          </p:stCondLst>
                                        </p:cTn>
                                        <p:tgtEl>
                                          <p:spTgt spid="21"/>
                                        </p:tgtEl>
                                        <p:attrNameLst>
                                          <p:attrName>style.visibility</p:attrName>
                                        </p:attrNameLst>
                                      </p:cBhvr>
                                      <p:to>
                                        <p:strVal val="visible"/>
                                      </p:to>
                                    </p:set>
                                    <p:anim calcmode="lin" valueType="num">
                                      <p:cBhvr additive="base">
                                        <p:cTn id="91" dur="3000" fill="hold"/>
                                        <p:tgtEl>
                                          <p:spTgt spid="21"/>
                                        </p:tgtEl>
                                        <p:attrNameLst>
                                          <p:attrName>ppt_x</p:attrName>
                                        </p:attrNameLst>
                                      </p:cBhvr>
                                      <p:tavLst>
                                        <p:tav tm="0">
                                          <p:val>
                                            <p:strVal val="0-#ppt_w/2"/>
                                          </p:val>
                                        </p:tav>
                                        <p:tav tm="100000">
                                          <p:val>
                                            <p:strVal val="#ppt_x"/>
                                          </p:val>
                                        </p:tav>
                                      </p:tavLst>
                                    </p:anim>
                                    <p:anim calcmode="lin" valueType="num">
                                      <p:cBhvr additive="base">
                                        <p:cTn id="92" dur="3000" fill="hold"/>
                                        <p:tgtEl>
                                          <p:spTgt spid="21"/>
                                        </p:tgtEl>
                                        <p:attrNameLst>
                                          <p:attrName>ppt_y</p:attrName>
                                        </p:attrNameLst>
                                      </p:cBhvr>
                                      <p:tavLst>
                                        <p:tav tm="0">
                                          <p:val>
                                            <p:strVal val="1+#ppt_h/2"/>
                                          </p:val>
                                        </p:tav>
                                        <p:tav tm="100000">
                                          <p:val>
                                            <p:strVal val="#ppt_y"/>
                                          </p:val>
                                        </p:tav>
                                      </p:tavLst>
                                    </p:anim>
                                  </p:childTnLst>
                                </p:cTn>
                              </p:par>
                              <p:par>
                                <p:cTn id="93" presetID="2" presetClass="entr" presetSubtype="12" fill="hold" nodeType="withEffect">
                                  <p:stCondLst>
                                    <p:cond delay="0"/>
                                  </p:stCondLst>
                                  <p:childTnLst>
                                    <p:set>
                                      <p:cBhvr>
                                        <p:cTn id="94" dur="1" fill="hold">
                                          <p:stCondLst>
                                            <p:cond delay="0"/>
                                          </p:stCondLst>
                                        </p:cTn>
                                        <p:tgtEl>
                                          <p:spTgt spid="22"/>
                                        </p:tgtEl>
                                        <p:attrNameLst>
                                          <p:attrName>style.visibility</p:attrName>
                                        </p:attrNameLst>
                                      </p:cBhvr>
                                      <p:to>
                                        <p:strVal val="visible"/>
                                      </p:to>
                                    </p:set>
                                    <p:anim calcmode="lin" valueType="num">
                                      <p:cBhvr additive="base">
                                        <p:cTn id="95" dur="3000" fill="hold"/>
                                        <p:tgtEl>
                                          <p:spTgt spid="22"/>
                                        </p:tgtEl>
                                        <p:attrNameLst>
                                          <p:attrName>ppt_x</p:attrName>
                                        </p:attrNameLst>
                                      </p:cBhvr>
                                      <p:tavLst>
                                        <p:tav tm="0">
                                          <p:val>
                                            <p:strVal val="0-#ppt_w/2"/>
                                          </p:val>
                                        </p:tav>
                                        <p:tav tm="100000">
                                          <p:val>
                                            <p:strVal val="#ppt_x"/>
                                          </p:val>
                                        </p:tav>
                                      </p:tavLst>
                                    </p:anim>
                                    <p:anim calcmode="lin" valueType="num">
                                      <p:cBhvr additive="base">
                                        <p:cTn id="96" dur="3000" fill="hold"/>
                                        <p:tgtEl>
                                          <p:spTgt spid="22"/>
                                        </p:tgtEl>
                                        <p:attrNameLst>
                                          <p:attrName>ppt_y</p:attrName>
                                        </p:attrNameLst>
                                      </p:cBhvr>
                                      <p:tavLst>
                                        <p:tav tm="0">
                                          <p:val>
                                            <p:strVal val="1+#ppt_h/2"/>
                                          </p:val>
                                        </p:tav>
                                        <p:tav tm="100000">
                                          <p:val>
                                            <p:strVal val="#ppt_y"/>
                                          </p:val>
                                        </p:tav>
                                      </p:tavLst>
                                    </p:anim>
                                  </p:childTnLst>
                                </p:cTn>
                              </p:par>
                              <p:par>
                                <p:cTn id="97" presetID="2" presetClass="entr" presetSubtype="12" fill="hold" nodeType="withEffect">
                                  <p:stCondLst>
                                    <p:cond delay="0"/>
                                  </p:stCondLst>
                                  <p:childTnLst>
                                    <p:set>
                                      <p:cBhvr>
                                        <p:cTn id="98" dur="1" fill="hold">
                                          <p:stCondLst>
                                            <p:cond delay="0"/>
                                          </p:stCondLst>
                                        </p:cTn>
                                        <p:tgtEl>
                                          <p:spTgt spid="23"/>
                                        </p:tgtEl>
                                        <p:attrNameLst>
                                          <p:attrName>style.visibility</p:attrName>
                                        </p:attrNameLst>
                                      </p:cBhvr>
                                      <p:to>
                                        <p:strVal val="visible"/>
                                      </p:to>
                                    </p:set>
                                    <p:anim calcmode="lin" valueType="num">
                                      <p:cBhvr additive="base">
                                        <p:cTn id="99" dur="3000" fill="hold"/>
                                        <p:tgtEl>
                                          <p:spTgt spid="23"/>
                                        </p:tgtEl>
                                        <p:attrNameLst>
                                          <p:attrName>ppt_x</p:attrName>
                                        </p:attrNameLst>
                                      </p:cBhvr>
                                      <p:tavLst>
                                        <p:tav tm="0">
                                          <p:val>
                                            <p:strVal val="0-#ppt_w/2"/>
                                          </p:val>
                                        </p:tav>
                                        <p:tav tm="100000">
                                          <p:val>
                                            <p:strVal val="#ppt_x"/>
                                          </p:val>
                                        </p:tav>
                                      </p:tavLst>
                                    </p:anim>
                                    <p:anim calcmode="lin" valueType="num">
                                      <p:cBhvr additive="base">
                                        <p:cTn id="100" dur="3000" fill="hold"/>
                                        <p:tgtEl>
                                          <p:spTgt spid="23"/>
                                        </p:tgtEl>
                                        <p:attrNameLst>
                                          <p:attrName>ppt_y</p:attrName>
                                        </p:attrNameLst>
                                      </p:cBhvr>
                                      <p:tavLst>
                                        <p:tav tm="0">
                                          <p:val>
                                            <p:strVal val="1+#ppt_h/2"/>
                                          </p:val>
                                        </p:tav>
                                        <p:tav tm="100000">
                                          <p:val>
                                            <p:strVal val="#ppt_y"/>
                                          </p:val>
                                        </p:tav>
                                      </p:tavLst>
                                    </p:anim>
                                  </p:childTnLst>
                                </p:cTn>
                              </p:par>
                              <p:par>
                                <p:cTn id="101" presetID="2" presetClass="entr" presetSubtype="12" fill="hold" nodeType="withEffect">
                                  <p:stCondLst>
                                    <p:cond delay="0"/>
                                  </p:stCondLst>
                                  <p:childTnLst>
                                    <p:set>
                                      <p:cBhvr>
                                        <p:cTn id="102" dur="1" fill="hold">
                                          <p:stCondLst>
                                            <p:cond delay="0"/>
                                          </p:stCondLst>
                                        </p:cTn>
                                        <p:tgtEl>
                                          <p:spTgt spid="24"/>
                                        </p:tgtEl>
                                        <p:attrNameLst>
                                          <p:attrName>style.visibility</p:attrName>
                                        </p:attrNameLst>
                                      </p:cBhvr>
                                      <p:to>
                                        <p:strVal val="visible"/>
                                      </p:to>
                                    </p:set>
                                    <p:anim calcmode="lin" valueType="num">
                                      <p:cBhvr additive="base">
                                        <p:cTn id="103" dur="3000" fill="hold"/>
                                        <p:tgtEl>
                                          <p:spTgt spid="24"/>
                                        </p:tgtEl>
                                        <p:attrNameLst>
                                          <p:attrName>ppt_x</p:attrName>
                                        </p:attrNameLst>
                                      </p:cBhvr>
                                      <p:tavLst>
                                        <p:tav tm="0">
                                          <p:val>
                                            <p:strVal val="0-#ppt_w/2"/>
                                          </p:val>
                                        </p:tav>
                                        <p:tav tm="100000">
                                          <p:val>
                                            <p:strVal val="#ppt_x"/>
                                          </p:val>
                                        </p:tav>
                                      </p:tavLst>
                                    </p:anim>
                                    <p:anim calcmode="lin" valueType="num">
                                      <p:cBhvr additive="base">
                                        <p:cTn id="104" dur="3000" fill="hold"/>
                                        <p:tgtEl>
                                          <p:spTgt spid="24"/>
                                        </p:tgtEl>
                                        <p:attrNameLst>
                                          <p:attrName>ppt_y</p:attrName>
                                        </p:attrNameLst>
                                      </p:cBhvr>
                                      <p:tavLst>
                                        <p:tav tm="0">
                                          <p:val>
                                            <p:strVal val="1+#ppt_h/2"/>
                                          </p:val>
                                        </p:tav>
                                        <p:tav tm="100000">
                                          <p:val>
                                            <p:strVal val="#ppt_y"/>
                                          </p:val>
                                        </p:tav>
                                      </p:tavLst>
                                    </p:anim>
                                  </p:childTnLst>
                                </p:cTn>
                              </p:par>
                              <p:par>
                                <p:cTn id="105" presetID="2" presetClass="entr" presetSubtype="12" fill="hold" nodeType="withEffect">
                                  <p:stCondLst>
                                    <p:cond delay="0"/>
                                  </p:stCondLst>
                                  <p:childTnLst>
                                    <p:set>
                                      <p:cBhvr>
                                        <p:cTn id="106" dur="1" fill="hold">
                                          <p:stCondLst>
                                            <p:cond delay="0"/>
                                          </p:stCondLst>
                                        </p:cTn>
                                        <p:tgtEl>
                                          <p:spTgt spid="25"/>
                                        </p:tgtEl>
                                        <p:attrNameLst>
                                          <p:attrName>style.visibility</p:attrName>
                                        </p:attrNameLst>
                                      </p:cBhvr>
                                      <p:to>
                                        <p:strVal val="visible"/>
                                      </p:to>
                                    </p:set>
                                    <p:anim calcmode="lin" valueType="num">
                                      <p:cBhvr additive="base">
                                        <p:cTn id="107" dur="3000" fill="hold"/>
                                        <p:tgtEl>
                                          <p:spTgt spid="25"/>
                                        </p:tgtEl>
                                        <p:attrNameLst>
                                          <p:attrName>ppt_x</p:attrName>
                                        </p:attrNameLst>
                                      </p:cBhvr>
                                      <p:tavLst>
                                        <p:tav tm="0">
                                          <p:val>
                                            <p:strVal val="0-#ppt_w/2"/>
                                          </p:val>
                                        </p:tav>
                                        <p:tav tm="100000">
                                          <p:val>
                                            <p:strVal val="#ppt_x"/>
                                          </p:val>
                                        </p:tav>
                                      </p:tavLst>
                                    </p:anim>
                                    <p:anim calcmode="lin" valueType="num">
                                      <p:cBhvr additive="base">
                                        <p:cTn id="108" dur="3000" fill="hold"/>
                                        <p:tgtEl>
                                          <p:spTgt spid="25"/>
                                        </p:tgtEl>
                                        <p:attrNameLst>
                                          <p:attrName>ppt_y</p:attrName>
                                        </p:attrNameLst>
                                      </p:cBhvr>
                                      <p:tavLst>
                                        <p:tav tm="0">
                                          <p:val>
                                            <p:strVal val="1+#ppt_h/2"/>
                                          </p:val>
                                        </p:tav>
                                        <p:tav tm="100000">
                                          <p:val>
                                            <p:strVal val="#ppt_y"/>
                                          </p:val>
                                        </p:tav>
                                      </p:tavLst>
                                    </p:anim>
                                  </p:childTnLst>
                                </p:cTn>
                              </p:par>
                              <p:par>
                                <p:cTn id="109" presetID="2" presetClass="entr" presetSubtype="12" fill="hold" nodeType="withEffect">
                                  <p:stCondLst>
                                    <p:cond delay="0"/>
                                  </p:stCondLst>
                                  <p:childTnLst>
                                    <p:set>
                                      <p:cBhvr>
                                        <p:cTn id="110" dur="1" fill="hold">
                                          <p:stCondLst>
                                            <p:cond delay="0"/>
                                          </p:stCondLst>
                                        </p:cTn>
                                        <p:tgtEl>
                                          <p:spTgt spid="26"/>
                                        </p:tgtEl>
                                        <p:attrNameLst>
                                          <p:attrName>style.visibility</p:attrName>
                                        </p:attrNameLst>
                                      </p:cBhvr>
                                      <p:to>
                                        <p:strVal val="visible"/>
                                      </p:to>
                                    </p:set>
                                    <p:anim calcmode="lin" valueType="num">
                                      <p:cBhvr additive="base">
                                        <p:cTn id="111" dur="3000" fill="hold"/>
                                        <p:tgtEl>
                                          <p:spTgt spid="26"/>
                                        </p:tgtEl>
                                        <p:attrNameLst>
                                          <p:attrName>ppt_x</p:attrName>
                                        </p:attrNameLst>
                                      </p:cBhvr>
                                      <p:tavLst>
                                        <p:tav tm="0">
                                          <p:val>
                                            <p:strVal val="0-#ppt_w/2"/>
                                          </p:val>
                                        </p:tav>
                                        <p:tav tm="100000">
                                          <p:val>
                                            <p:strVal val="#ppt_x"/>
                                          </p:val>
                                        </p:tav>
                                      </p:tavLst>
                                    </p:anim>
                                    <p:anim calcmode="lin" valueType="num">
                                      <p:cBhvr additive="base">
                                        <p:cTn id="112" dur="3000" fill="hold"/>
                                        <p:tgtEl>
                                          <p:spTgt spid="26"/>
                                        </p:tgtEl>
                                        <p:attrNameLst>
                                          <p:attrName>ppt_y</p:attrName>
                                        </p:attrNameLst>
                                      </p:cBhvr>
                                      <p:tavLst>
                                        <p:tav tm="0">
                                          <p:val>
                                            <p:strVal val="1+#ppt_h/2"/>
                                          </p:val>
                                        </p:tav>
                                        <p:tav tm="100000">
                                          <p:val>
                                            <p:strVal val="#ppt_y"/>
                                          </p:val>
                                        </p:tav>
                                      </p:tavLst>
                                    </p:anim>
                                  </p:childTnLst>
                                </p:cTn>
                              </p:par>
                              <p:par>
                                <p:cTn id="113" presetID="2" presetClass="entr" presetSubtype="12" fill="hold" nodeType="withEffect">
                                  <p:stCondLst>
                                    <p:cond delay="0"/>
                                  </p:stCondLst>
                                  <p:childTnLst>
                                    <p:set>
                                      <p:cBhvr>
                                        <p:cTn id="114" dur="1" fill="hold">
                                          <p:stCondLst>
                                            <p:cond delay="0"/>
                                          </p:stCondLst>
                                        </p:cTn>
                                        <p:tgtEl>
                                          <p:spTgt spid="27"/>
                                        </p:tgtEl>
                                        <p:attrNameLst>
                                          <p:attrName>style.visibility</p:attrName>
                                        </p:attrNameLst>
                                      </p:cBhvr>
                                      <p:to>
                                        <p:strVal val="visible"/>
                                      </p:to>
                                    </p:set>
                                    <p:anim calcmode="lin" valueType="num">
                                      <p:cBhvr additive="base">
                                        <p:cTn id="115" dur="3000" fill="hold"/>
                                        <p:tgtEl>
                                          <p:spTgt spid="27"/>
                                        </p:tgtEl>
                                        <p:attrNameLst>
                                          <p:attrName>ppt_x</p:attrName>
                                        </p:attrNameLst>
                                      </p:cBhvr>
                                      <p:tavLst>
                                        <p:tav tm="0">
                                          <p:val>
                                            <p:strVal val="0-#ppt_w/2"/>
                                          </p:val>
                                        </p:tav>
                                        <p:tav tm="100000">
                                          <p:val>
                                            <p:strVal val="#ppt_x"/>
                                          </p:val>
                                        </p:tav>
                                      </p:tavLst>
                                    </p:anim>
                                    <p:anim calcmode="lin" valueType="num">
                                      <p:cBhvr additive="base">
                                        <p:cTn id="116" dur="3000" fill="hold"/>
                                        <p:tgtEl>
                                          <p:spTgt spid="27"/>
                                        </p:tgtEl>
                                        <p:attrNameLst>
                                          <p:attrName>ppt_y</p:attrName>
                                        </p:attrNameLst>
                                      </p:cBhvr>
                                      <p:tavLst>
                                        <p:tav tm="0">
                                          <p:val>
                                            <p:strVal val="1+#ppt_h/2"/>
                                          </p:val>
                                        </p:tav>
                                        <p:tav tm="100000">
                                          <p:val>
                                            <p:strVal val="#ppt_y"/>
                                          </p:val>
                                        </p:tav>
                                      </p:tavLst>
                                    </p:anim>
                                  </p:childTnLst>
                                </p:cTn>
                              </p:par>
                            </p:childTnLst>
                          </p:cTn>
                        </p:par>
                        <p:par>
                          <p:cTn id="117" fill="hold">
                            <p:stCondLst>
                              <p:cond delay="3000"/>
                            </p:stCondLst>
                            <p:childTnLst>
                              <p:par>
                                <p:cTn id="118" presetID="8" presetClass="emph" presetSubtype="0" fill="hold" nodeType="afterEffect">
                                  <p:stCondLst>
                                    <p:cond delay="0"/>
                                  </p:stCondLst>
                                  <p:childTnLst>
                                    <p:animRot by="21600000">
                                      <p:cBhvr>
                                        <p:cTn id="119" dur="3000" fill="hold"/>
                                        <p:tgtEl>
                                          <p:spTgt spid="14"/>
                                        </p:tgtEl>
                                        <p:attrNameLst>
                                          <p:attrName>r</p:attrName>
                                        </p:attrNameLst>
                                      </p:cBhvr>
                                    </p:animRot>
                                  </p:childTnLst>
                                </p:cTn>
                              </p:par>
                              <p:par>
                                <p:cTn id="120" presetID="8" presetClass="emph" presetSubtype="0" fill="hold" nodeType="withEffect">
                                  <p:stCondLst>
                                    <p:cond delay="0"/>
                                  </p:stCondLst>
                                  <p:childTnLst>
                                    <p:animRot by="21600000">
                                      <p:cBhvr>
                                        <p:cTn id="121" dur="3000" fill="hold"/>
                                        <p:tgtEl>
                                          <p:spTgt spid="15"/>
                                        </p:tgtEl>
                                        <p:attrNameLst>
                                          <p:attrName>r</p:attrName>
                                        </p:attrNameLst>
                                      </p:cBhvr>
                                    </p:animRot>
                                  </p:childTnLst>
                                </p:cTn>
                              </p:par>
                              <p:par>
                                <p:cTn id="122" presetID="8" presetClass="emph" presetSubtype="0" fill="hold" nodeType="withEffect">
                                  <p:stCondLst>
                                    <p:cond delay="0"/>
                                  </p:stCondLst>
                                  <p:childTnLst>
                                    <p:animRot by="21600000">
                                      <p:cBhvr>
                                        <p:cTn id="123" dur="3000" fill="hold"/>
                                        <p:tgtEl>
                                          <p:spTgt spid="16"/>
                                        </p:tgtEl>
                                        <p:attrNameLst>
                                          <p:attrName>r</p:attrName>
                                        </p:attrNameLst>
                                      </p:cBhvr>
                                    </p:animRot>
                                  </p:childTnLst>
                                </p:cTn>
                              </p:par>
                              <p:par>
                                <p:cTn id="124" presetID="8" presetClass="emph" presetSubtype="0" fill="hold" nodeType="withEffect">
                                  <p:stCondLst>
                                    <p:cond delay="0"/>
                                  </p:stCondLst>
                                  <p:childTnLst>
                                    <p:animRot by="21600000">
                                      <p:cBhvr>
                                        <p:cTn id="125" dur="3000" fill="hold"/>
                                        <p:tgtEl>
                                          <p:spTgt spid="17"/>
                                        </p:tgtEl>
                                        <p:attrNameLst>
                                          <p:attrName>r</p:attrName>
                                        </p:attrNameLst>
                                      </p:cBhvr>
                                    </p:animRot>
                                  </p:childTnLst>
                                </p:cTn>
                              </p:par>
                              <p:par>
                                <p:cTn id="126" presetID="8" presetClass="emph" presetSubtype="0" fill="hold" nodeType="withEffect">
                                  <p:stCondLst>
                                    <p:cond delay="0"/>
                                  </p:stCondLst>
                                  <p:childTnLst>
                                    <p:animRot by="21600000">
                                      <p:cBhvr>
                                        <p:cTn id="127" dur="3000" fill="hold"/>
                                        <p:tgtEl>
                                          <p:spTgt spid="18"/>
                                        </p:tgtEl>
                                        <p:attrNameLst>
                                          <p:attrName>r</p:attrName>
                                        </p:attrNameLst>
                                      </p:cBhvr>
                                    </p:animRot>
                                  </p:childTnLst>
                                </p:cTn>
                              </p:par>
                              <p:par>
                                <p:cTn id="128" presetID="8" presetClass="emph" presetSubtype="0" fill="hold" nodeType="withEffect">
                                  <p:stCondLst>
                                    <p:cond delay="0"/>
                                  </p:stCondLst>
                                  <p:childTnLst>
                                    <p:animRot by="21600000">
                                      <p:cBhvr>
                                        <p:cTn id="129" dur="3000" fill="hold"/>
                                        <p:tgtEl>
                                          <p:spTgt spid="19"/>
                                        </p:tgtEl>
                                        <p:attrNameLst>
                                          <p:attrName>r</p:attrName>
                                        </p:attrNameLst>
                                      </p:cBhvr>
                                    </p:animRot>
                                  </p:childTnLst>
                                </p:cTn>
                              </p:par>
                              <p:par>
                                <p:cTn id="130" presetID="8" presetClass="emph" presetSubtype="0" fill="hold" nodeType="withEffect">
                                  <p:stCondLst>
                                    <p:cond delay="0"/>
                                  </p:stCondLst>
                                  <p:childTnLst>
                                    <p:animRot by="21600000">
                                      <p:cBhvr>
                                        <p:cTn id="131" dur="3000" fill="hold"/>
                                        <p:tgtEl>
                                          <p:spTgt spid="20"/>
                                        </p:tgtEl>
                                        <p:attrNameLst>
                                          <p:attrName>r</p:attrName>
                                        </p:attrNameLst>
                                      </p:cBhvr>
                                    </p:animRot>
                                  </p:childTnLst>
                                </p:cTn>
                              </p:par>
                              <p:par>
                                <p:cTn id="132" presetID="8" presetClass="emph" presetSubtype="0" fill="hold" nodeType="withEffect">
                                  <p:stCondLst>
                                    <p:cond delay="0"/>
                                  </p:stCondLst>
                                  <p:childTnLst>
                                    <p:animRot by="21600000">
                                      <p:cBhvr>
                                        <p:cTn id="133" dur="3000" fill="hold"/>
                                        <p:tgtEl>
                                          <p:spTgt spid="21"/>
                                        </p:tgtEl>
                                        <p:attrNameLst>
                                          <p:attrName>r</p:attrName>
                                        </p:attrNameLst>
                                      </p:cBhvr>
                                    </p:animRot>
                                  </p:childTnLst>
                                </p:cTn>
                              </p:par>
                              <p:par>
                                <p:cTn id="134" presetID="8" presetClass="emph" presetSubtype="0" fill="hold" nodeType="withEffect">
                                  <p:stCondLst>
                                    <p:cond delay="0"/>
                                  </p:stCondLst>
                                  <p:childTnLst>
                                    <p:animRot by="21600000">
                                      <p:cBhvr>
                                        <p:cTn id="135" dur="3000" fill="hold"/>
                                        <p:tgtEl>
                                          <p:spTgt spid="22"/>
                                        </p:tgtEl>
                                        <p:attrNameLst>
                                          <p:attrName>r</p:attrName>
                                        </p:attrNameLst>
                                      </p:cBhvr>
                                    </p:animRot>
                                  </p:childTnLst>
                                </p:cTn>
                              </p:par>
                              <p:par>
                                <p:cTn id="136" presetID="8" presetClass="emph" presetSubtype="0" fill="hold" nodeType="withEffect">
                                  <p:stCondLst>
                                    <p:cond delay="0"/>
                                  </p:stCondLst>
                                  <p:childTnLst>
                                    <p:animRot by="21600000">
                                      <p:cBhvr>
                                        <p:cTn id="137" dur="3000" fill="hold"/>
                                        <p:tgtEl>
                                          <p:spTgt spid="23"/>
                                        </p:tgtEl>
                                        <p:attrNameLst>
                                          <p:attrName>r</p:attrName>
                                        </p:attrNameLst>
                                      </p:cBhvr>
                                    </p:animRot>
                                  </p:childTnLst>
                                </p:cTn>
                              </p:par>
                              <p:par>
                                <p:cTn id="138" presetID="8" presetClass="emph" presetSubtype="0" fill="hold" nodeType="withEffect">
                                  <p:stCondLst>
                                    <p:cond delay="0"/>
                                  </p:stCondLst>
                                  <p:childTnLst>
                                    <p:animRot by="21600000">
                                      <p:cBhvr>
                                        <p:cTn id="139" dur="3000" fill="hold"/>
                                        <p:tgtEl>
                                          <p:spTgt spid="24"/>
                                        </p:tgtEl>
                                        <p:attrNameLst>
                                          <p:attrName>r</p:attrName>
                                        </p:attrNameLst>
                                      </p:cBhvr>
                                    </p:animRot>
                                  </p:childTnLst>
                                </p:cTn>
                              </p:par>
                              <p:par>
                                <p:cTn id="140" presetID="8" presetClass="emph" presetSubtype="0" fill="hold" nodeType="withEffect">
                                  <p:stCondLst>
                                    <p:cond delay="0"/>
                                  </p:stCondLst>
                                  <p:childTnLst>
                                    <p:animRot by="21600000">
                                      <p:cBhvr>
                                        <p:cTn id="141" dur="3000" fill="hold"/>
                                        <p:tgtEl>
                                          <p:spTgt spid="25"/>
                                        </p:tgtEl>
                                        <p:attrNameLst>
                                          <p:attrName>r</p:attrName>
                                        </p:attrNameLst>
                                      </p:cBhvr>
                                    </p:animRot>
                                  </p:childTnLst>
                                </p:cTn>
                              </p:par>
                              <p:par>
                                <p:cTn id="142" presetID="8" presetClass="emph" presetSubtype="0" fill="hold" nodeType="withEffect">
                                  <p:stCondLst>
                                    <p:cond delay="0"/>
                                  </p:stCondLst>
                                  <p:childTnLst>
                                    <p:animRot by="21600000">
                                      <p:cBhvr>
                                        <p:cTn id="143" dur="3000" fill="hold"/>
                                        <p:tgtEl>
                                          <p:spTgt spid="26"/>
                                        </p:tgtEl>
                                        <p:attrNameLst>
                                          <p:attrName>r</p:attrName>
                                        </p:attrNameLst>
                                      </p:cBhvr>
                                    </p:animRot>
                                  </p:childTnLst>
                                </p:cTn>
                              </p:par>
                              <p:par>
                                <p:cTn id="144" presetID="8" presetClass="emph" presetSubtype="0" fill="hold" nodeType="withEffect">
                                  <p:stCondLst>
                                    <p:cond delay="0"/>
                                  </p:stCondLst>
                                  <p:childTnLst>
                                    <p:animRot by="21600000">
                                      <p:cBhvr>
                                        <p:cTn id="145" dur="3000" fill="hold"/>
                                        <p:tgtEl>
                                          <p:spTgt spid="27"/>
                                        </p:tgtEl>
                                        <p:attrNameLst>
                                          <p:attrName>r</p:attrName>
                                        </p:attrNameLst>
                                      </p:cBhvr>
                                    </p:animRot>
                                  </p:childTnLst>
                                </p:cTn>
                              </p:par>
                              <p:par>
                                <p:cTn id="146" presetID="2" presetClass="exit" presetSubtype="4" fill="hold" nodeType="withEffect">
                                  <p:stCondLst>
                                    <p:cond delay="0"/>
                                  </p:stCondLst>
                                  <p:childTnLst>
                                    <p:anim calcmode="lin" valueType="num">
                                      <p:cBhvr additive="base">
                                        <p:cTn id="147" dur="3000"/>
                                        <p:tgtEl>
                                          <p:spTgt spid="14"/>
                                        </p:tgtEl>
                                        <p:attrNameLst>
                                          <p:attrName>ppt_x</p:attrName>
                                        </p:attrNameLst>
                                      </p:cBhvr>
                                      <p:tavLst>
                                        <p:tav tm="0">
                                          <p:val>
                                            <p:strVal val="ppt_x"/>
                                          </p:val>
                                        </p:tav>
                                        <p:tav tm="100000">
                                          <p:val>
                                            <p:strVal val="ppt_x"/>
                                          </p:val>
                                        </p:tav>
                                      </p:tavLst>
                                    </p:anim>
                                    <p:anim calcmode="lin" valueType="num">
                                      <p:cBhvr additive="base">
                                        <p:cTn id="148" dur="3000"/>
                                        <p:tgtEl>
                                          <p:spTgt spid="14"/>
                                        </p:tgtEl>
                                        <p:attrNameLst>
                                          <p:attrName>ppt_y</p:attrName>
                                        </p:attrNameLst>
                                      </p:cBhvr>
                                      <p:tavLst>
                                        <p:tav tm="0">
                                          <p:val>
                                            <p:strVal val="ppt_y"/>
                                          </p:val>
                                        </p:tav>
                                        <p:tav tm="100000">
                                          <p:val>
                                            <p:strVal val="1+ppt_h/2"/>
                                          </p:val>
                                        </p:tav>
                                      </p:tavLst>
                                    </p:anim>
                                    <p:set>
                                      <p:cBhvr>
                                        <p:cTn id="149" dur="1" fill="hold">
                                          <p:stCondLst>
                                            <p:cond delay="2999"/>
                                          </p:stCondLst>
                                        </p:cTn>
                                        <p:tgtEl>
                                          <p:spTgt spid="14"/>
                                        </p:tgtEl>
                                        <p:attrNameLst>
                                          <p:attrName>style.visibility</p:attrName>
                                        </p:attrNameLst>
                                      </p:cBhvr>
                                      <p:to>
                                        <p:strVal val="hidden"/>
                                      </p:to>
                                    </p:set>
                                  </p:childTnLst>
                                </p:cTn>
                              </p:par>
                              <p:par>
                                <p:cTn id="150" presetID="2" presetClass="exit" presetSubtype="4" fill="hold" nodeType="withEffect">
                                  <p:stCondLst>
                                    <p:cond delay="0"/>
                                  </p:stCondLst>
                                  <p:childTnLst>
                                    <p:anim calcmode="lin" valueType="num">
                                      <p:cBhvr additive="base">
                                        <p:cTn id="151" dur="3000"/>
                                        <p:tgtEl>
                                          <p:spTgt spid="15"/>
                                        </p:tgtEl>
                                        <p:attrNameLst>
                                          <p:attrName>ppt_x</p:attrName>
                                        </p:attrNameLst>
                                      </p:cBhvr>
                                      <p:tavLst>
                                        <p:tav tm="0">
                                          <p:val>
                                            <p:strVal val="ppt_x"/>
                                          </p:val>
                                        </p:tav>
                                        <p:tav tm="100000">
                                          <p:val>
                                            <p:strVal val="ppt_x"/>
                                          </p:val>
                                        </p:tav>
                                      </p:tavLst>
                                    </p:anim>
                                    <p:anim calcmode="lin" valueType="num">
                                      <p:cBhvr additive="base">
                                        <p:cTn id="152" dur="3000"/>
                                        <p:tgtEl>
                                          <p:spTgt spid="15"/>
                                        </p:tgtEl>
                                        <p:attrNameLst>
                                          <p:attrName>ppt_y</p:attrName>
                                        </p:attrNameLst>
                                      </p:cBhvr>
                                      <p:tavLst>
                                        <p:tav tm="0">
                                          <p:val>
                                            <p:strVal val="ppt_y"/>
                                          </p:val>
                                        </p:tav>
                                        <p:tav tm="100000">
                                          <p:val>
                                            <p:strVal val="1+ppt_h/2"/>
                                          </p:val>
                                        </p:tav>
                                      </p:tavLst>
                                    </p:anim>
                                    <p:set>
                                      <p:cBhvr>
                                        <p:cTn id="153" dur="1" fill="hold">
                                          <p:stCondLst>
                                            <p:cond delay="2999"/>
                                          </p:stCondLst>
                                        </p:cTn>
                                        <p:tgtEl>
                                          <p:spTgt spid="15"/>
                                        </p:tgtEl>
                                        <p:attrNameLst>
                                          <p:attrName>style.visibility</p:attrName>
                                        </p:attrNameLst>
                                      </p:cBhvr>
                                      <p:to>
                                        <p:strVal val="hidden"/>
                                      </p:to>
                                    </p:set>
                                  </p:childTnLst>
                                </p:cTn>
                              </p:par>
                              <p:par>
                                <p:cTn id="154" presetID="2" presetClass="exit" presetSubtype="4" fill="hold" nodeType="withEffect">
                                  <p:stCondLst>
                                    <p:cond delay="0"/>
                                  </p:stCondLst>
                                  <p:childTnLst>
                                    <p:anim calcmode="lin" valueType="num">
                                      <p:cBhvr additive="base">
                                        <p:cTn id="155" dur="3000"/>
                                        <p:tgtEl>
                                          <p:spTgt spid="16"/>
                                        </p:tgtEl>
                                        <p:attrNameLst>
                                          <p:attrName>ppt_x</p:attrName>
                                        </p:attrNameLst>
                                      </p:cBhvr>
                                      <p:tavLst>
                                        <p:tav tm="0">
                                          <p:val>
                                            <p:strVal val="ppt_x"/>
                                          </p:val>
                                        </p:tav>
                                        <p:tav tm="100000">
                                          <p:val>
                                            <p:strVal val="ppt_x"/>
                                          </p:val>
                                        </p:tav>
                                      </p:tavLst>
                                    </p:anim>
                                    <p:anim calcmode="lin" valueType="num">
                                      <p:cBhvr additive="base">
                                        <p:cTn id="156" dur="3000"/>
                                        <p:tgtEl>
                                          <p:spTgt spid="16"/>
                                        </p:tgtEl>
                                        <p:attrNameLst>
                                          <p:attrName>ppt_y</p:attrName>
                                        </p:attrNameLst>
                                      </p:cBhvr>
                                      <p:tavLst>
                                        <p:tav tm="0">
                                          <p:val>
                                            <p:strVal val="ppt_y"/>
                                          </p:val>
                                        </p:tav>
                                        <p:tav tm="100000">
                                          <p:val>
                                            <p:strVal val="1+ppt_h/2"/>
                                          </p:val>
                                        </p:tav>
                                      </p:tavLst>
                                    </p:anim>
                                    <p:set>
                                      <p:cBhvr>
                                        <p:cTn id="157" dur="1" fill="hold">
                                          <p:stCondLst>
                                            <p:cond delay="2999"/>
                                          </p:stCondLst>
                                        </p:cTn>
                                        <p:tgtEl>
                                          <p:spTgt spid="16"/>
                                        </p:tgtEl>
                                        <p:attrNameLst>
                                          <p:attrName>style.visibility</p:attrName>
                                        </p:attrNameLst>
                                      </p:cBhvr>
                                      <p:to>
                                        <p:strVal val="hidden"/>
                                      </p:to>
                                    </p:set>
                                  </p:childTnLst>
                                </p:cTn>
                              </p:par>
                              <p:par>
                                <p:cTn id="158" presetID="2" presetClass="exit" presetSubtype="4" fill="hold" nodeType="withEffect">
                                  <p:stCondLst>
                                    <p:cond delay="0"/>
                                  </p:stCondLst>
                                  <p:childTnLst>
                                    <p:anim calcmode="lin" valueType="num">
                                      <p:cBhvr additive="base">
                                        <p:cTn id="159" dur="3000"/>
                                        <p:tgtEl>
                                          <p:spTgt spid="17"/>
                                        </p:tgtEl>
                                        <p:attrNameLst>
                                          <p:attrName>ppt_x</p:attrName>
                                        </p:attrNameLst>
                                      </p:cBhvr>
                                      <p:tavLst>
                                        <p:tav tm="0">
                                          <p:val>
                                            <p:strVal val="ppt_x"/>
                                          </p:val>
                                        </p:tav>
                                        <p:tav tm="100000">
                                          <p:val>
                                            <p:strVal val="ppt_x"/>
                                          </p:val>
                                        </p:tav>
                                      </p:tavLst>
                                    </p:anim>
                                    <p:anim calcmode="lin" valueType="num">
                                      <p:cBhvr additive="base">
                                        <p:cTn id="160" dur="3000"/>
                                        <p:tgtEl>
                                          <p:spTgt spid="17"/>
                                        </p:tgtEl>
                                        <p:attrNameLst>
                                          <p:attrName>ppt_y</p:attrName>
                                        </p:attrNameLst>
                                      </p:cBhvr>
                                      <p:tavLst>
                                        <p:tav tm="0">
                                          <p:val>
                                            <p:strVal val="ppt_y"/>
                                          </p:val>
                                        </p:tav>
                                        <p:tav tm="100000">
                                          <p:val>
                                            <p:strVal val="1+ppt_h/2"/>
                                          </p:val>
                                        </p:tav>
                                      </p:tavLst>
                                    </p:anim>
                                    <p:set>
                                      <p:cBhvr>
                                        <p:cTn id="161" dur="1" fill="hold">
                                          <p:stCondLst>
                                            <p:cond delay="2999"/>
                                          </p:stCondLst>
                                        </p:cTn>
                                        <p:tgtEl>
                                          <p:spTgt spid="17"/>
                                        </p:tgtEl>
                                        <p:attrNameLst>
                                          <p:attrName>style.visibility</p:attrName>
                                        </p:attrNameLst>
                                      </p:cBhvr>
                                      <p:to>
                                        <p:strVal val="hidden"/>
                                      </p:to>
                                    </p:set>
                                  </p:childTnLst>
                                </p:cTn>
                              </p:par>
                              <p:par>
                                <p:cTn id="162" presetID="2" presetClass="exit" presetSubtype="4" fill="hold" nodeType="withEffect">
                                  <p:stCondLst>
                                    <p:cond delay="0"/>
                                  </p:stCondLst>
                                  <p:childTnLst>
                                    <p:anim calcmode="lin" valueType="num">
                                      <p:cBhvr additive="base">
                                        <p:cTn id="163" dur="3000"/>
                                        <p:tgtEl>
                                          <p:spTgt spid="18"/>
                                        </p:tgtEl>
                                        <p:attrNameLst>
                                          <p:attrName>ppt_x</p:attrName>
                                        </p:attrNameLst>
                                      </p:cBhvr>
                                      <p:tavLst>
                                        <p:tav tm="0">
                                          <p:val>
                                            <p:strVal val="ppt_x"/>
                                          </p:val>
                                        </p:tav>
                                        <p:tav tm="100000">
                                          <p:val>
                                            <p:strVal val="ppt_x"/>
                                          </p:val>
                                        </p:tav>
                                      </p:tavLst>
                                    </p:anim>
                                    <p:anim calcmode="lin" valueType="num">
                                      <p:cBhvr additive="base">
                                        <p:cTn id="164" dur="3000"/>
                                        <p:tgtEl>
                                          <p:spTgt spid="18"/>
                                        </p:tgtEl>
                                        <p:attrNameLst>
                                          <p:attrName>ppt_y</p:attrName>
                                        </p:attrNameLst>
                                      </p:cBhvr>
                                      <p:tavLst>
                                        <p:tav tm="0">
                                          <p:val>
                                            <p:strVal val="ppt_y"/>
                                          </p:val>
                                        </p:tav>
                                        <p:tav tm="100000">
                                          <p:val>
                                            <p:strVal val="1+ppt_h/2"/>
                                          </p:val>
                                        </p:tav>
                                      </p:tavLst>
                                    </p:anim>
                                    <p:set>
                                      <p:cBhvr>
                                        <p:cTn id="165" dur="1" fill="hold">
                                          <p:stCondLst>
                                            <p:cond delay="2999"/>
                                          </p:stCondLst>
                                        </p:cTn>
                                        <p:tgtEl>
                                          <p:spTgt spid="18"/>
                                        </p:tgtEl>
                                        <p:attrNameLst>
                                          <p:attrName>style.visibility</p:attrName>
                                        </p:attrNameLst>
                                      </p:cBhvr>
                                      <p:to>
                                        <p:strVal val="hidden"/>
                                      </p:to>
                                    </p:set>
                                  </p:childTnLst>
                                </p:cTn>
                              </p:par>
                              <p:par>
                                <p:cTn id="166" presetID="2" presetClass="exit" presetSubtype="4" fill="hold" nodeType="withEffect">
                                  <p:stCondLst>
                                    <p:cond delay="0"/>
                                  </p:stCondLst>
                                  <p:childTnLst>
                                    <p:anim calcmode="lin" valueType="num">
                                      <p:cBhvr additive="base">
                                        <p:cTn id="167" dur="3000"/>
                                        <p:tgtEl>
                                          <p:spTgt spid="19"/>
                                        </p:tgtEl>
                                        <p:attrNameLst>
                                          <p:attrName>ppt_x</p:attrName>
                                        </p:attrNameLst>
                                      </p:cBhvr>
                                      <p:tavLst>
                                        <p:tav tm="0">
                                          <p:val>
                                            <p:strVal val="ppt_x"/>
                                          </p:val>
                                        </p:tav>
                                        <p:tav tm="100000">
                                          <p:val>
                                            <p:strVal val="ppt_x"/>
                                          </p:val>
                                        </p:tav>
                                      </p:tavLst>
                                    </p:anim>
                                    <p:anim calcmode="lin" valueType="num">
                                      <p:cBhvr additive="base">
                                        <p:cTn id="168" dur="3000"/>
                                        <p:tgtEl>
                                          <p:spTgt spid="19"/>
                                        </p:tgtEl>
                                        <p:attrNameLst>
                                          <p:attrName>ppt_y</p:attrName>
                                        </p:attrNameLst>
                                      </p:cBhvr>
                                      <p:tavLst>
                                        <p:tav tm="0">
                                          <p:val>
                                            <p:strVal val="ppt_y"/>
                                          </p:val>
                                        </p:tav>
                                        <p:tav tm="100000">
                                          <p:val>
                                            <p:strVal val="1+ppt_h/2"/>
                                          </p:val>
                                        </p:tav>
                                      </p:tavLst>
                                    </p:anim>
                                    <p:set>
                                      <p:cBhvr>
                                        <p:cTn id="169" dur="1" fill="hold">
                                          <p:stCondLst>
                                            <p:cond delay="2999"/>
                                          </p:stCondLst>
                                        </p:cTn>
                                        <p:tgtEl>
                                          <p:spTgt spid="19"/>
                                        </p:tgtEl>
                                        <p:attrNameLst>
                                          <p:attrName>style.visibility</p:attrName>
                                        </p:attrNameLst>
                                      </p:cBhvr>
                                      <p:to>
                                        <p:strVal val="hidden"/>
                                      </p:to>
                                    </p:set>
                                  </p:childTnLst>
                                </p:cTn>
                              </p:par>
                              <p:par>
                                <p:cTn id="170" presetID="2" presetClass="exit" presetSubtype="4" fill="hold" nodeType="withEffect">
                                  <p:stCondLst>
                                    <p:cond delay="0"/>
                                  </p:stCondLst>
                                  <p:childTnLst>
                                    <p:anim calcmode="lin" valueType="num">
                                      <p:cBhvr additive="base">
                                        <p:cTn id="171" dur="3000"/>
                                        <p:tgtEl>
                                          <p:spTgt spid="20"/>
                                        </p:tgtEl>
                                        <p:attrNameLst>
                                          <p:attrName>ppt_x</p:attrName>
                                        </p:attrNameLst>
                                      </p:cBhvr>
                                      <p:tavLst>
                                        <p:tav tm="0">
                                          <p:val>
                                            <p:strVal val="ppt_x"/>
                                          </p:val>
                                        </p:tav>
                                        <p:tav tm="100000">
                                          <p:val>
                                            <p:strVal val="ppt_x"/>
                                          </p:val>
                                        </p:tav>
                                      </p:tavLst>
                                    </p:anim>
                                    <p:anim calcmode="lin" valueType="num">
                                      <p:cBhvr additive="base">
                                        <p:cTn id="172" dur="3000"/>
                                        <p:tgtEl>
                                          <p:spTgt spid="20"/>
                                        </p:tgtEl>
                                        <p:attrNameLst>
                                          <p:attrName>ppt_y</p:attrName>
                                        </p:attrNameLst>
                                      </p:cBhvr>
                                      <p:tavLst>
                                        <p:tav tm="0">
                                          <p:val>
                                            <p:strVal val="ppt_y"/>
                                          </p:val>
                                        </p:tav>
                                        <p:tav tm="100000">
                                          <p:val>
                                            <p:strVal val="1+ppt_h/2"/>
                                          </p:val>
                                        </p:tav>
                                      </p:tavLst>
                                    </p:anim>
                                    <p:set>
                                      <p:cBhvr>
                                        <p:cTn id="173" dur="1" fill="hold">
                                          <p:stCondLst>
                                            <p:cond delay="2999"/>
                                          </p:stCondLst>
                                        </p:cTn>
                                        <p:tgtEl>
                                          <p:spTgt spid="20"/>
                                        </p:tgtEl>
                                        <p:attrNameLst>
                                          <p:attrName>style.visibility</p:attrName>
                                        </p:attrNameLst>
                                      </p:cBhvr>
                                      <p:to>
                                        <p:strVal val="hidden"/>
                                      </p:to>
                                    </p:set>
                                  </p:childTnLst>
                                </p:cTn>
                              </p:par>
                              <p:par>
                                <p:cTn id="174" presetID="2" presetClass="exit" presetSubtype="1" fill="hold" nodeType="withEffect">
                                  <p:stCondLst>
                                    <p:cond delay="0"/>
                                  </p:stCondLst>
                                  <p:childTnLst>
                                    <p:anim calcmode="lin" valueType="num">
                                      <p:cBhvr additive="base">
                                        <p:cTn id="175" dur="3000"/>
                                        <p:tgtEl>
                                          <p:spTgt spid="21"/>
                                        </p:tgtEl>
                                        <p:attrNameLst>
                                          <p:attrName>ppt_x</p:attrName>
                                        </p:attrNameLst>
                                      </p:cBhvr>
                                      <p:tavLst>
                                        <p:tav tm="0">
                                          <p:val>
                                            <p:strVal val="ppt_x"/>
                                          </p:val>
                                        </p:tav>
                                        <p:tav tm="100000">
                                          <p:val>
                                            <p:strVal val="ppt_x"/>
                                          </p:val>
                                        </p:tav>
                                      </p:tavLst>
                                    </p:anim>
                                    <p:anim calcmode="lin" valueType="num">
                                      <p:cBhvr additive="base">
                                        <p:cTn id="176" dur="3000"/>
                                        <p:tgtEl>
                                          <p:spTgt spid="21"/>
                                        </p:tgtEl>
                                        <p:attrNameLst>
                                          <p:attrName>ppt_y</p:attrName>
                                        </p:attrNameLst>
                                      </p:cBhvr>
                                      <p:tavLst>
                                        <p:tav tm="0">
                                          <p:val>
                                            <p:strVal val="ppt_y"/>
                                          </p:val>
                                        </p:tav>
                                        <p:tav tm="100000">
                                          <p:val>
                                            <p:strVal val="0-ppt_h/2"/>
                                          </p:val>
                                        </p:tav>
                                      </p:tavLst>
                                    </p:anim>
                                    <p:set>
                                      <p:cBhvr>
                                        <p:cTn id="177" dur="1" fill="hold">
                                          <p:stCondLst>
                                            <p:cond delay="2999"/>
                                          </p:stCondLst>
                                        </p:cTn>
                                        <p:tgtEl>
                                          <p:spTgt spid="21"/>
                                        </p:tgtEl>
                                        <p:attrNameLst>
                                          <p:attrName>style.visibility</p:attrName>
                                        </p:attrNameLst>
                                      </p:cBhvr>
                                      <p:to>
                                        <p:strVal val="hidden"/>
                                      </p:to>
                                    </p:set>
                                  </p:childTnLst>
                                </p:cTn>
                              </p:par>
                              <p:par>
                                <p:cTn id="178" presetID="2" presetClass="exit" presetSubtype="1" fill="hold" nodeType="withEffect">
                                  <p:stCondLst>
                                    <p:cond delay="0"/>
                                  </p:stCondLst>
                                  <p:childTnLst>
                                    <p:anim calcmode="lin" valueType="num">
                                      <p:cBhvr additive="base">
                                        <p:cTn id="179" dur="3000"/>
                                        <p:tgtEl>
                                          <p:spTgt spid="22"/>
                                        </p:tgtEl>
                                        <p:attrNameLst>
                                          <p:attrName>ppt_x</p:attrName>
                                        </p:attrNameLst>
                                      </p:cBhvr>
                                      <p:tavLst>
                                        <p:tav tm="0">
                                          <p:val>
                                            <p:strVal val="ppt_x"/>
                                          </p:val>
                                        </p:tav>
                                        <p:tav tm="100000">
                                          <p:val>
                                            <p:strVal val="ppt_x"/>
                                          </p:val>
                                        </p:tav>
                                      </p:tavLst>
                                    </p:anim>
                                    <p:anim calcmode="lin" valueType="num">
                                      <p:cBhvr additive="base">
                                        <p:cTn id="180" dur="3000"/>
                                        <p:tgtEl>
                                          <p:spTgt spid="22"/>
                                        </p:tgtEl>
                                        <p:attrNameLst>
                                          <p:attrName>ppt_y</p:attrName>
                                        </p:attrNameLst>
                                      </p:cBhvr>
                                      <p:tavLst>
                                        <p:tav tm="0">
                                          <p:val>
                                            <p:strVal val="ppt_y"/>
                                          </p:val>
                                        </p:tav>
                                        <p:tav tm="100000">
                                          <p:val>
                                            <p:strVal val="0-ppt_h/2"/>
                                          </p:val>
                                        </p:tav>
                                      </p:tavLst>
                                    </p:anim>
                                    <p:set>
                                      <p:cBhvr>
                                        <p:cTn id="181" dur="1" fill="hold">
                                          <p:stCondLst>
                                            <p:cond delay="2999"/>
                                          </p:stCondLst>
                                        </p:cTn>
                                        <p:tgtEl>
                                          <p:spTgt spid="22"/>
                                        </p:tgtEl>
                                        <p:attrNameLst>
                                          <p:attrName>style.visibility</p:attrName>
                                        </p:attrNameLst>
                                      </p:cBhvr>
                                      <p:to>
                                        <p:strVal val="hidden"/>
                                      </p:to>
                                    </p:set>
                                  </p:childTnLst>
                                </p:cTn>
                              </p:par>
                              <p:par>
                                <p:cTn id="182" presetID="2" presetClass="exit" presetSubtype="1" fill="hold" nodeType="withEffect">
                                  <p:stCondLst>
                                    <p:cond delay="0"/>
                                  </p:stCondLst>
                                  <p:childTnLst>
                                    <p:anim calcmode="lin" valueType="num">
                                      <p:cBhvr additive="base">
                                        <p:cTn id="183" dur="3000"/>
                                        <p:tgtEl>
                                          <p:spTgt spid="23"/>
                                        </p:tgtEl>
                                        <p:attrNameLst>
                                          <p:attrName>ppt_x</p:attrName>
                                        </p:attrNameLst>
                                      </p:cBhvr>
                                      <p:tavLst>
                                        <p:tav tm="0">
                                          <p:val>
                                            <p:strVal val="ppt_x"/>
                                          </p:val>
                                        </p:tav>
                                        <p:tav tm="100000">
                                          <p:val>
                                            <p:strVal val="ppt_x"/>
                                          </p:val>
                                        </p:tav>
                                      </p:tavLst>
                                    </p:anim>
                                    <p:anim calcmode="lin" valueType="num">
                                      <p:cBhvr additive="base">
                                        <p:cTn id="184" dur="3000"/>
                                        <p:tgtEl>
                                          <p:spTgt spid="23"/>
                                        </p:tgtEl>
                                        <p:attrNameLst>
                                          <p:attrName>ppt_y</p:attrName>
                                        </p:attrNameLst>
                                      </p:cBhvr>
                                      <p:tavLst>
                                        <p:tav tm="0">
                                          <p:val>
                                            <p:strVal val="ppt_y"/>
                                          </p:val>
                                        </p:tav>
                                        <p:tav tm="100000">
                                          <p:val>
                                            <p:strVal val="0-ppt_h/2"/>
                                          </p:val>
                                        </p:tav>
                                      </p:tavLst>
                                    </p:anim>
                                    <p:set>
                                      <p:cBhvr>
                                        <p:cTn id="185" dur="1" fill="hold">
                                          <p:stCondLst>
                                            <p:cond delay="2999"/>
                                          </p:stCondLst>
                                        </p:cTn>
                                        <p:tgtEl>
                                          <p:spTgt spid="23"/>
                                        </p:tgtEl>
                                        <p:attrNameLst>
                                          <p:attrName>style.visibility</p:attrName>
                                        </p:attrNameLst>
                                      </p:cBhvr>
                                      <p:to>
                                        <p:strVal val="hidden"/>
                                      </p:to>
                                    </p:set>
                                  </p:childTnLst>
                                </p:cTn>
                              </p:par>
                              <p:par>
                                <p:cTn id="186" presetID="2" presetClass="exit" presetSubtype="1" fill="hold" nodeType="withEffect">
                                  <p:stCondLst>
                                    <p:cond delay="0"/>
                                  </p:stCondLst>
                                  <p:childTnLst>
                                    <p:anim calcmode="lin" valueType="num">
                                      <p:cBhvr additive="base">
                                        <p:cTn id="187" dur="3000"/>
                                        <p:tgtEl>
                                          <p:spTgt spid="24"/>
                                        </p:tgtEl>
                                        <p:attrNameLst>
                                          <p:attrName>ppt_x</p:attrName>
                                        </p:attrNameLst>
                                      </p:cBhvr>
                                      <p:tavLst>
                                        <p:tav tm="0">
                                          <p:val>
                                            <p:strVal val="ppt_x"/>
                                          </p:val>
                                        </p:tav>
                                        <p:tav tm="100000">
                                          <p:val>
                                            <p:strVal val="ppt_x"/>
                                          </p:val>
                                        </p:tav>
                                      </p:tavLst>
                                    </p:anim>
                                    <p:anim calcmode="lin" valueType="num">
                                      <p:cBhvr additive="base">
                                        <p:cTn id="188" dur="3000"/>
                                        <p:tgtEl>
                                          <p:spTgt spid="24"/>
                                        </p:tgtEl>
                                        <p:attrNameLst>
                                          <p:attrName>ppt_y</p:attrName>
                                        </p:attrNameLst>
                                      </p:cBhvr>
                                      <p:tavLst>
                                        <p:tav tm="0">
                                          <p:val>
                                            <p:strVal val="ppt_y"/>
                                          </p:val>
                                        </p:tav>
                                        <p:tav tm="100000">
                                          <p:val>
                                            <p:strVal val="0-ppt_h/2"/>
                                          </p:val>
                                        </p:tav>
                                      </p:tavLst>
                                    </p:anim>
                                    <p:set>
                                      <p:cBhvr>
                                        <p:cTn id="189" dur="1" fill="hold">
                                          <p:stCondLst>
                                            <p:cond delay="2999"/>
                                          </p:stCondLst>
                                        </p:cTn>
                                        <p:tgtEl>
                                          <p:spTgt spid="24"/>
                                        </p:tgtEl>
                                        <p:attrNameLst>
                                          <p:attrName>style.visibility</p:attrName>
                                        </p:attrNameLst>
                                      </p:cBhvr>
                                      <p:to>
                                        <p:strVal val="hidden"/>
                                      </p:to>
                                    </p:set>
                                  </p:childTnLst>
                                </p:cTn>
                              </p:par>
                              <p:par>
                                <p:cTn id="190" presetID="2" presetClass="exit" presetSubtype="1" fill="hold" nodeType="withEffect">
                                  <p:stCondLst>
                                    <p:cond delay="0"/>
                                  </p:stCondLst>
                                  <p:childTnLst>
                                    <p:anim calcmode="lin" valueType="num">
                                      <p:cBhvr additive="base">
                                        <p:cTn id="191" dur="3000"/>
                                        <p:tgtEl>
                                          <p:spTgt spid="25"/>
                                        </p:tgtEl>
                                        <p:attrNameLst>
                                          <p:attrName>ppt_x</p:attrName>
                                        </p:attrNameLst>
                                      </p:cBhvr>
                                      <p:tavLst>
                                        <p:tav tm="0">
                                          <p:val>
                                            <p:strVal val="ppt_x"/>
                                          </p:val>
                                        </p:tav>
                                        <p:tav tm="100000">
                                          <p:val>
                                            <p:strVal val="ppt_x"/>
                                          </p:val>
                                        </p:tav>
                                      </p:tavLst>
                                    </p:anim>
                                    <p:anim calcmode="lin" valueType="num">
                                      <p:cBhvr additive="base">
                                        <p:cTn id="192" dur="3000"/>
                                        <p:tgtEl>
                                          <p:spTgt spid="25"/>
                                        </p:tgtEl>
                                        <p:attrNameLst>
                                          <p:attrName>ppt_y</p:attrName>
                                        </p:attrNameLst>
                                      </p:cBhvr>
                                      <p:tavLst>
                                        <p:tav tm="0">
                                          <p:val>
                                            <p:strVal val="ppt_y"/>
                                          </p:val>
                                        </p:tav>
                                        <p:tav tm="100000">
                                          <p:val>
                                            <p:strVal val="0-ppt_h/2"/>
                                          </p:val>
                                        </p:tav>
                                      </p:tavLst>
                                    </p:anim>
                                    <p:set>
                                      <p:cBhvr>
                                        <p:cTn id="193" dur="1" fill="hold">
                                          <p:stCondLst>
                                            <p:cond delay="2999"/>
                                          </p:stCondLst>
                                        </p:cTn>
                                        <p:tgtEl>
                                          <p:spTgt spid="25"/>
                                        </p:tgtEl>
                                        <p:attrNameLst>
                                          <p:attrName>style.visibility</p:attrName>
                                        </p:attrNameLst>
                                      </p:cBhvr>
                                      <p:to>
                                        <p:strVal val="hidden"/>
                                      </p:to>
                                    </p:set>
                                  </p:childTnLst>
                                </p:cTn>
                              </p:par>
                              <p:par>
                                <p:cTn id="194" presetID="2" presetClass="exit" presetSubtype="1" fill="hold" nodeType="withEffect">
                                  <p:stCondLst>
                                    <p:cond delay="0"/>
                                  </p:stCondLst>
                                  <p:childTnLst>
                                    <p:anim calcmode="lin" valueType="num">
                                      <p:cBhvr additive="base">
                                        <p:cTn id="195" dur="3000"/>
                                        <p:tgtEl>
                                          <p:spTgt spid="26"/>
                                        </p:tgtEl>
                                        <p:attrNameLst>
                                          <p:attrName>ppt_x</p:attrName>
                                        </p:attrNameLst>
                                      </p:cBhvr>
                                      <p:tavLst>
                                        <p:tav tm="0">
                                          <p:val>
                                            <p:strVal val="ppt_x"/>
                                          </p:val>
                                        </p:tav>
                                        <p:tav tm="100000">
                                          <p:val>
                                            <p:strVal val="ppt_x"/>
                                          </p:val>
                                        </p:tav>
                                      </p:tavLst>
                                    </p:anim>
                                    <p:anim calcmode="lin" valueType="num">
                                      <p:cBhvr additive="base">
                                        <p:cTn id="196" dur="3000"/>
                                        <p:tgtEl>
                                          <p:spTgt spid="26"/>
                                        </p:tgtEl>
                                        <p:attrNameLst>
                                          <p:attrName>ppt_y</p:attrName>
                                        </p:attrNameLst>
                                      </p:cBhvr>
                                      <p:tavLst>
                                        <p:tav tm="0">
                                          <p:val>
                                            <p:strVal val="ppt_y"/>
                                          </p:val>
                                        </p:tav>
                                        <p:tav tm="100000">
                                          <p:val>
                                            <p:strVal val="0-ppt_h/2"/>
                                          </p:val>
                                        </p:tav>
                                      </p:tavLst>
                                    </p:anim>
                                    <p:set>
                                      <p:cBhvr>
                                        <p:cTn id="197" dur="1" fill="hold">
                                          <p:stCondLst>
                                            <p:cond delay="2999"/>
                                          </p:stCondLst>
                                        </p:cTn>
                                        <p:tgtEl>
                                          <p:spTgt spid="26"/>
                                        </p:tgtEl>
                                        <p:attrNameLst>
                                          <p:attrName>style.visibility</p:attrName>
                                        </p:attrNameLst>
                                      </p:cBhvr>
                                      <p:to>
                                        <p:strVal val="hidden"/>
                                      </p:to>
                                    </p:set>
                                  </p:childTnLst>
                                </p:cTn>
                              </p:par>
                              <p:par>
                                <p:cTn id="198" presetID="2" presetClass="exit" presetSubtype="1" fill="hold" nodeType="withEffect">
                                  <p:stCondLst>
                                    <p:cond delay="0"/>
                                  </p:stCondLst>
                                  <p:childTnLst>
                                    <p:anim calcmode="lin" valueType="num">
                                      <p:cBhvr additive="base">
                                        <p:cTn id="199" dur="3000"/>
                                        <p:tgtEl>
                                          <p:spTgt spid="27"/>
                                        </p:tgtEl>
                                        <p:attrNameLst>
                                          <p:attrName>ppt_x</p:attrName>
                                        </p:attrNameLst>
                                      </p:cBhvr>
                                      <p:tavLst>
                                        <p:tav tm="0">
                                          <p:val>
                                            <p:strVal val="ppt_x"/>
                                          </p:val>
                                        </p:tav>
                                        <p:tav tm="100000">
                                          <p:val>
                                            <p:strVal val="ppt_x"/>
                                          </p:val>
                                        </p:tav>
                                      </p:tavLst>
                                    </p:anim>
                                    <p:anim calcmode="lin" valueType="num">
                                      <p:cBhvr additive="base">
                                        <p:cTn id="200" dur="3000"/>
                                        <p:tgtEl>
                                          <p:spTgt spid="27"/>
                                        </p:tgtEl>
                                        <p:attrNameLst>
                                          <p:attrName>ppt_y</p:attrName>
                                        </p:attrNameLst>
                                      </p:cBhvr>
                                      <p:tavLst>
                                        <p:tav tm="0">
                                          <p:val>
                                            <p:strVal val="ppt_y"/>
                                          </p:val>
                                        </p:tav>
                                        <p:tav tm="100000">
                                          <p:val>
                                            <p:strVal val="0-ppt_h/2"/>
                                          </p:val>
                                        </p:tav>
                                      </p:tavLst>
                                    </p:anim>
                                    <p:set>
                                      <p:cBhvr>
                                        <p:cTn id="201" dur="1" fill="hold">
                                          <p:stCondLst>
                                            <p:cond delay="2999"/>
                                          </p:stCondLst>
                                        </p:cTn>
                                        <p:tgtEl>
                                          <p:spTgt spid="27"/>
                                        </p:tgtEl>
                                        <p:attrNameLst>
                                          <p:attrName>style.visibility</p:attrName>
                                        </p:attrNameLst>
                                      </p:cBhvr>
                                      <p:to>
                                        <p:strVal val="hidden"/>
                                      </p:to>
                                    </p:set>
                                  </p:childTnLst>
                                </p:cTn>
                              </p:par>
                              <p:par>
                                <p:cTn id="202" presetID="23" presetClass="entr" presetSubtype="272" fill="hold" nodeType="withEffect">
                                  <p:stCondLst>
                                    <p:cond delay="0"/>
                                  </p:stCondLst>
                                  <p:childTnLst>
                                    <p:set>
                                      <p:cBhvr>
                                        <p:cTn id="203" dur="1" fill="hold">
                                          <p:stCondLst>
                                            <p:cond delay="0"/>
                                          </p:stCondLst>
                                        </p:cTn>
                                        <p:tgtEl>
                                          <p:spTgt spid="4"/>
                                        </p:tgtEl>
                                        <p:attrNameLst>
                                          <p:attrName>style.visibility</p:attrName>
                                        </p:attrNameLst>
                                      </p:cBhvr>
                                      <p:to>
                                        <p:strVal val="visible"/>
                                      </p:to>
                                    </p:set>
                                    <p:anim calcmode="lin" valueType="num">
                                      <p:cBhvr>
                                        <p:cTn id="204" dur="3000" fill="hold"/>
                                        <p:tgtEl>
                                          <p:spTgt spid="4"/>
                                        </p:tgtEl>
                                        <p:attrNameLst>
                                          <p:attrName>ppt_w</p:attrName>
                                        </p:attrNameLst>
                                      </p:cBhvr>
                                      <p:tavLst>
                                        <p:tav tm="0">
                                          <p:val>
                                            <p:strVal val="2/3*#ppt_w"/>
                                          </p:val>
                                        </p:tav>
                                        <p:tav tm="100000">
                                          <p:val>
                                            <p:strVal val="#ppt_w"/>
                                          </p:val>
                                        </p:tav>
                                      </p:tavLst>
                                    </p:anim>
                                    <p:anim calcmode="lin" valueType="num">
                                      <p:cBhvr>
                                        <p:cTn id="205" dur="3000" fill="hold"/>
                                        <p:tgtEl>
                                          <p:spTgt spid="4"/>
                                        </p:tgtEl>
                                        <p:attrNameLst>
                                          <p:attrName>ppt_h</p:attrName>
                                        </p:attrNameLst>
                                      </p:cBhvr>
                                      <p:tavLst>
                                        <p:tav tm="0">
                                          <p:val>
                                            <p:strVal val="2/3*#ppt_h"/>
                                          </p:val>
                                        </p:tav>
                                        <p:tav tm="100000">
                                          <p:val>
                                            <p:strVal val="#ppt_h"/>
                                          </p:val>
                                        </p:tav>
                                      </p:tavLst>
                                    </p:anim>
                                  </p:childTnLst>
                                </p:cTn>
                              </p:par>
                              <p:par>
                                <p:cTn id="206" presetID="16" presetClass="entr" presetSubtype="42" fill="hold" nodeType="withEffect">
                                  <p:stCondLst>
                                    <p:cond delay="0"/>
                                  </p:stCondLst>
                                  <p:childTnLst>
                                    <p:set>
                                      <p:cBhvr>
                                        <p:cTn id="207" dur="1" fill="hold">
                                          <p:stCondLst>
                                            <p:cond delay="0"/>
                                          </p:stCondLst>
                                        </p:cTn>
                                        <p:tgtEl>
                                          <p:spTgt spid="4"/>
                                        </p:tgtEl>
                                        <p:attrNameLst>
                                          <p:attrName>style.visibility</p:attrName>
                                        </p:attrNameLst>
                                      </p:cBhvr>
                                      <p:to>
                                        <p:strVal val="visible"/>
                                      </p:to>
                                    </p:set>
                                    <p:animEffect transition="in" filter="barn(outHorizontal)">
                                      <p:cBhvr>
                                        <p:cTn id="208" dur="3000"/>
                                        <p:tgtEl>
                                          <p:spTgt spid="4"/>
                                        </p:tgtEl>
                                      </p:cBhvr>
                                    </p:animEffect>
                                  </p:childTnLst>
                                </p:cTn>
                              </p:par>
                            </p:childTnLst>
                          </p:cTn>
                        </p:par>
                        <p:par>
                          <p:cTn id="209" fill="hold">
                            <p:stCondLst>
                              <p:cond delay="6000"/>
                            </p:stCondLst>
                            <p:childTnLst>
                              <p:par>
                                <p:cTn id="210" presetID="40" presetClass="entr" presetSubtype="0" fill="hold" grpId="0" nodeType="afterEffect">
                                  <p:stCondLst>
                                    <p:cond delay="0"/>
                                  </p:stCondLst>
                                  <p:iterate type="lt">
                                    <p:tmPct val="10000"/>
                                  </p:iterate>
                                  <p:childTnLst>
                                    <p:set>
                                      <p:cBhvr>
                                        <p:cTn id="211" dur="1" fill="hold">
                                          <p:stCondLst>
                                            <p:cond delay="0"/>
                                          </p:stCondLst>
                                        </p:cTn>
                                        <p:tgtEl>
                                          <p:spTgt spid="28"/>
                                        </p:tgtEl>
                                        <p:attrNameLst>
                                          <p:attrName>style.visibility</p:attrName>
                                        </p:attrNameLst>
                                      </p:cBhvr>
                                      <p:to>
                                        <p:strVal val="visible"/>
                                      </p:to>
                                    </p:set>
                                    <p:animEffect transition="in" filter="fade">
                                      <p:cBhvr>
                                        <p:cTn id="212" dur="1000"/>
                                        <p:tgtEl>
                                          <p:spTgt spid="28"/>
                                        </p:tgtEl>
                                      </p:cBhvr>
                                    </p:animEffect>
                                    <p:anim calcmode="lin" valueType="num">
                                      <p:cBhvr>
                                        <p:cTn id="213" dur="1000" fill="hold"/>
                                        <p:tgtEl>
                                          <p:spTgt spid="28"/>
                                        </p:tgtEl>
                                        <p:attrNameLst>
                                          <p:attrName>ppt_x</p:attrName>
                                        </p:attrNameLst>
                                      </p:cBhvr>
                                      <p:tavLst>
                                        <p:tav tm="0">
                                          <p:val>
                                            <p:strVal val="#ppt_x-.1"/>
                                          </p:val>
                                        </p:tav>
                                        <p:tav tm="100000">
                                          <p:val>
                                            <p:strVal val="#ppt_x"/>
                                          </p:val>
                                        </p:tav>
                                      </p:tavLst>
                                    </p:anim>
                                    <p:anim calcmode="lin" valueType="num">
                                      <p:cBhvr>
                                        <p:cTn id="214" dur="1000" fill="hold"/>
                                        <p:tgtEl>
                                          <p:spTgt spid="2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8.jpg"/>
          <p:cNvPicPr>
            <a:picLocks noChangeAspect="1"/>
          </p:cNvPicPr>
          <p:nvPr/>
        </p:nvPicPr>
        <p:blipFill>
          <a:blip r:embed="rId2" cstate="print"/>
          <a:stretch>
            <a:fillRect/>
          </a:stretch>
        </p:blipFill>
        <p:spPr bwMode="auto">
          <a:xfrm>
            <a:off x="0" y="11113"/>
            <a:ext cx="9144000" cy="56927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9" name="18 Franja diagonal"/>
          <p:cNvSpPr/>
          <p:nvPr/>
        </p:nvSpPr>
        <p:spPr>
          <a:xfrm>
            <a:off x="5715000" y="655638"/>
            <a:ext cx="3502025" cy="2262187"/>
          </a:xfrm>
          <a:prstGeom prst="diagStripe">
            <a:avLst>
              <a:gd name="adj" fmla="val 89716"/>
            </a:avLst>
          </a:prstGeom>
          <a:noFill/>
          <a:ln w="57150">
            <a:solidFill>
              <a:schemeClr val="accent3">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0" name="19 Franja diagonal"/>
          <p:cNvSpPr/>
          <p:nvPr/>
        </p:nvSpPr>
        <p:spPr>
          <a:xfrm>
            <a:off x="4716463" y="576263"/>
            <a:ext cx="3429000" cy="2212975"/>
          </a:xfrm>
          <a:prstGeom prst="diagStripe">
            <a:avLst>
              <a:gd name="adj" fmla="val 89716"/>
            </a:avLst>
          </a:prstGeom>
          <a:noFill/>
          <a:ln w="57150">
            <a:solidFill>
              <a:schemeClr val="accent3">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1" name="20 Franja diagonal"/>
          <p:cNvSpPr/>
          <p:nvPr/>
        </p:nvSpPr>
        <p:spPr>
          <a:xfrm>
            <a:off x="3571875" y="655638"/>
            <a:ext cx="3355975" cy="2262187"/>
          </a:xfrm>
          <a:prstGeom prst="diagStripe">
            <a:avLst>
              <a:gd name="adj" fmla="val 89716"/>
            </a:avLst>
          </a:prstGeom>
          <a:noFill/>
          <a:ln w="57150">
            <a:solidFill>
              <a:schemeClr val="accent3">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2" name="21 Franja diagonal"/>
          <p:cNvSpPr/>
          <p:nvPr/>
        </p:nvSpPr>
        <p:spPr>
          <a:xfrm>
            <a:off x="2428875" y="655638"/>
            <a:ext cx="3429000" cy="2262187"/>
          </a:xfrm>
          <a:prstGeom prst="diagStripe">
            <a:avLst>
              <a:gd name="adj" fmla="val 89716"/>
            </a:avLst>
          </a:prstGeom>
          <a:noFill/>
          <a:ln w="57150">
            <a:solidFill>
              <a:schemeClr val="accent3">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3" name="22 Franja diagonal"/>
          <p:cNvSpPr/>
          <p:nvPr/>
        </p:nvSpPr>
        <p:spPr>
          <a:xfrm>
            <a:off x="1071563" y="663575"/>
            <a:ext cx="3575050" cy="2312988"/>
          </a:xfrm>
          <a:prstGeom prst="diagStripe">
            <a:avLst>
              <a:gd name="adj" fmla="val 89716"/>
            </a:avLst>
          </a:prstGeom>
          <a:noFill/>
          <a:ln w="57150">
            <a:solidFill>
              <a:schemeClr val="accent3">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4" name="23 Franja diagonal"/>
          <p:cNvSpPr/>
          <p:nvPr/>
        </p:nvSpPr>
        <p:spPr>
          <a:xfrm>
            <a:off x="0" y="663575"/>
            <a:ext cx="3282950" cy="2312988"/>
          </a:xfrm>
          <a:prstGeom prst="diagStripe">
            <a:avLst>
              <a:gd name="adj" fmla="val 89716"/>
            </a:avLst>
          </a:prstGeom>
          <a:noFill/>
          <a:ln w="57150">
            <a:solidFill>
              <a:schemeClr val="accent3">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5" name="24 Franja diagonal"/>
          <p:cNvSpPr/>
          <p:nvPr/>
        </p:nvSpPr>
        <p:spPr>
          <a:xfrm rot="5400000">
            <a:off x="6018213" y="2292350"/>
            <a:ext cx="2679700" cy="3571875"/>
          </a:xfrm>
          <a:prstGeom prst="diagStripe">
            <a:avLst>
              <a:gd name="adj" fmla="val 89716"/>
            </a:avLst>
          </a:prstGeom>
          <a:noFill/>
          <a:ln w="57150">
            <a:solidFill>
              <a:schemeClr val="accent3">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6" name="25 Franja diagonal"/>
          <p:cNvSpPr/>
          <p:nvPr/>
        </p:nvSpPr>
        <p:spPr>
          <a:xfrm rot="16200000">
            <a:off x="4926807" y="2407443"/>
            <a:ext cx="2857500" cy="3281363"/>
          </a:xfrm>
          <a:prstGeom prst="diagStripe">
            <a:avLst>
              <a:gd name="adj" fmla="val 89716"/>
            </a:avLst>
          </a:prstGeom>
          <a:noFill/>
          <a:ln w="57150">
            <a:solidFill>
              <a:schemeClr val="accent3">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7" name="26 Franja diagonal"/>
          <p:cNvSpPr/>
          <p:nvPr/>
        </p:nvSpPr>
        <p:spPr>
          <a:xfrm rot="16200000">
            <a:off x="3848894" y="2270919"/>
            <a:ext cx="2798763" cy="3495675"/>
          </a:xfrm>
          <a:prstGeom prst="diagStripe">
            <a:avLst>
              <a:gd name="adj" fmla="val 89716"/>
            </a:avLst>
          </a:prstGeom>
          <a:noFill/>
          <a:ln w="57150">
            <a:solidFill>
              <a:schemeClr val="accent3">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8" name="27 Franja diagonal"/>
          <p:cNvSpPr/>
          <p:nvPr/>
        </p:nvSpPr>
        <p:spPr>
          <a:xfrm rot="16200000">
            <a:off x="2705893" y="2342357"/>
            <a:ext cx="2798763" cy="3352800"/>
          </a:xfrm>
          <a:prstGeom prst="diagStripe">
            <a:avLst>
              <a:gd name="adj" fmla="val 89716"/>
            </a:avLst>
          </a:prstGeom>
          <a:noFill/>
          <a:ln w="57150">
            <a:solidFill>
              <a:schemeClr val="accent3">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9" name="28 Franja diagonal"/>
          <p:cNvSpPr/>
          <p:nvPr/>
        </p:nvSpPr>
        <p:spPr>
          <a:xfrm rot="16200000">
            <a:off x="1312862" y="2378076"/>
            <a:ext cx="2798763" cy="3281362"/>
          </a:xfrm>
          <a:prstGeom prst="diagStripe">
            <a:avLst>
              <a:gd name="adj" fmla="val 89716"/>
            </a:avLst>
          </a:prstGeom>
          <a:noFill/>
          <a:ln w="57150">
            <a:solidFill>
              <a:schemeClr val="accent3">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30" name="29 Franja diagonal"/>
          <p:cNvSpPr/>
          <p:nvPr/>
        </p:nvSpPr>
        <p:spPr>
          <a:xfrm rot="16200000">
            <a:off x="200025" y="2479675"/>
            <a:ext cx="2738438" cy="3138488"/>
          </a:xfrm>
          <a:prstGeom prst="diagStripe">
            <a:avLst>
              <a:gd name="adj" fmla="val 89716"/>
            </a:avLst>
          </a:prstGeom>
          <a:noFill/>
          <a:ln w="57150">
            <a:solidFill>
              <a:schemeClr val="accent3">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6" name="15 CuadroTexto"/>
          <p:cNvSpPr txBox="1"/>
          <p:nvPr/>
        </p:nvSpPr>
        <p:spPr>
          <a:xfrm>
            <a:off x="323528" y="4369668"/>
            <a:ext cx="828092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la entrada más cercana a la fuente que conduce a la Quinta de la Fuente del Berro, encontrarás un tesoro escondido: el Palomar. Este antiguo pabellón, construido originalmente para la crianza de palomas y pichones, se distingue por su llamativo tejado oscuro en forma de chapitel.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6000">
        <p14:flip dir="r"/>
      </p:transition>
    </mc:Choice>
    <mc:Fallback>
      <p:transition spd="slow"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fill="hold" nodeType="with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3000" fill="hold"/>
                                        <p:tgtEl>
                                          <p:spTgt spid="19"/>
                                        </p:tgtEl>
                                        <p:attrNameLst>
                                          <p:attrName>ppt_x</p:attrName>
                                        </p:attrNameLst>
                                      </p:cBhvr>
                                      <p:tavLst>
                                        <p:tav tm="0">
                                          <p:val>
                                            <p:strVal val="1+#ppt_w/2"/>
                                          </p:val>
                                        </p:tav>
                                        <p:tav tm="100000">
                                          <p:val>
                                            <p:strVal val="#ppt_x"/>
                                          </p:val>
                                        </p:tav>
                                      </p:tavLst>
                                    </p:anim>
                                    <p:anim calcmode="lin" valueType="num">
                                      <p:cBhvr additive="base">
                                        <p:cTn id="8" dur="3000" fill="hold"/>
                                        <p:tgtEl>
                                          <p:spTgt spid="19"/>
                                        </p:tgtEl>
                                        <p:attrNameLst>
                                          <p:attrName>ppt_y</p:attrName>
                                        </p:attrNameLst>
                                      </p:cBhvr>
                                      <p:tavLst>
                                        <p:tav tm="0">
                                          <p:val>
                                            <p:strVal val="0-#ppt_h/2"/>
                                          </p:val>
                                        </p:tav>
                                        <p:tav tm="100000">
                                          <p:val>
                                            <p:strVal val="#ppt_y"/>
                                          </p:val>
                                        </p:tav>
                                      </p:tavLst>
                                    </p:anim>
                                  </p:childTnLst>
                                </p:cTn>
                              </p:par>
                              <p:par>
                                <p:cTn id="9" presetID="2" presetClass="entr" presetSubtype="3" fill="hold" nodeType="withEffect">
                                  <p:stCondLst>
                                    <p:cond delay="0"/>
                                  </p:stCondLst>
                                  <p:childTnLst>
                                    <p:set>
                                      <p:cBhvr>
                                        <p:cTn id="10" dur="1" fill="hold">
                                          <p:stCondLst>
                                            <p:cond delay="0"/>
                                          </p:stCondLst>
                                        </p:cTn>
                                        <p:tgtEl>
                                          <p:spTgt spid="20"/>
                                        </p:tgtEl>
                                        <p:attrNameLst>
                                          <p:attrName>style.visibility</p:attrName>
                                        </p:attrNameLst>
                                      </p:cBhvr>
                                      <p:to>
                                        <p:strVal val="visible"/>
                                      </p:to>
                                    </p:set>
                                    <p:anim calcmode="lin" valueType="num">
                                      <p:cBhvr additive="base">
                                        <p:cTn id="11" dur="3000" fill="hold"/>
                                        <p:tgtEl>
                                          <p:spTgt spid="20"/>
                                        </p:tgtEl>
                                        <p:attrNameLst>
                                          <p:attrName>ppt_x</p:attrName>
                                        </p:attrNameLst>
                                      </p:cBhvr>
                                      <p:tavLst>
                                        <p:tav tm="0">
                                          <p:val>
                                            <p:strVal val="1+#ppt_w/2"/>
                                          </p:val>
                                        </p:tav>
                                        <p:tav tm="100000">
                                          <p:val>
                                            <p:strVal val="#ppt_x"/>
                                          </p:val>
                                        </p:tav>
                                      </p:tavLst>
                                    </p:anim>
                                    <p:anim calcmode="lin" valueType="num">
                                      <p:cBhvr additive="base">
                                        <p:cTn id="12" dur="3000" fill="hold"/>
                                        <p:tgtEl>
                                          <p:spTgt spid="20"/>
                                        </p:tgtEl>
                                        <p:attrNameLst>
                                          <p:attrName>ppt_y</p:attrName>
                                        </p:attrNameLst>
                                      </p:cBhvr>
                                      <p:tavLst>
                                        <p:tav tm="0">
                                          <p:val>
                                            <p:strVal val="0-#ppt_h/2"/>
                                          </p:val>
                                        </p:tav>
                                        <p:tav tm="100000">
                                          <p:val>
                                            <p:strVal val="#ppt_y"/>
                                          </p:val>
                                        </p:tav>
                                      </p:tavLst>
                                    </p:anim>
                                  </p:childTnLst>
                                </p:cTn>
                              </p:par>
                              <p:par>
                                <p:cTn id="13" presetID="2" presetClass="entr" presetSubtype="3" fill="hold" nodeType="withEffect">
                                  <p:stCondLst>
                                    <p:cond delay="0"/>
                                  </p:stCondLst>
                                  <p:childTnLst>
                                    <p:set>
                                      <p:cBhvr>
                                        <p:cTn id="14" dur="1" fill="hold">
                                          <p:stCondLst>
                                            <p:cond delay="0"/>
                                          </p:stCondLst>
                                        </p:cTn>
                                        <p:tgtEl>
                                          <p:spTgt spid="21"/>
                                        </p:tgtEl>
                                        <p:attrNameLst>
                                          <p:attrName>style.visibility</p:attrName>
                                        </p:attrNameLst>
                                      </p:cBhvr>
                                      <p:to>
                                        <p:strVal val="visible"/>
                                      </p:to>
                                    </p:set>
                                    <p:anim calcmode="lin" valueType="num">
                                      <p:cBhvr additive="base">
                                        <p:cTn id="15" dur="3000" fill="hold"/>
                                        <p:tgtEl>
                                          <p:spTgt spid="21"/>
                                        </p:tgtEl>
                                        <p:attrNameLst>
                                          <p:attrName>ppt_x</p:attrName>
                                        </p:attrNameLst>
                                      </p:cBhvr>
                                      <p:tavLst>
                                        <p:tav tm="0">
                                          <p:val>
                                            <p:strVal val="1+#ppt_w/2"/>
                                          </p:val>
                                        </p:tav>
                                        <p:tav tm="100000">
                                          <p:val>
                                            <p:strVal val="#ppt_x"/>
                                          </p:val>
                                        </p:tav>
                                      </p:tavLst>
                                    </p:anim>
                                    <p:anim calcmode="lin" valueType="num">
                                      <p:cBhvr additive="base">
                                        <p:cTn id="16" dur="3000" fill="hold"/>
                                        <p:tgtEl>
                                          <p:spTgt spid="21"/>
                                        </p:tgtEl>
                                        <p:attrNameLst>
                                          <p:attrName>ppt_y</p:attrName>
                                        </p:attrNameLst>
                                      </p:cBhvr>
                                      <p:tavLst>
                                        <p:tav tm="0">
                                          <p:val>
                                            <p:strVal val="0-#ppt_h/2"/>
                                          </p:val>
                                        </p:tav>
                                        <p:tav tm="100000">
                                          <p:val>
                                            <p:strVal val="#ppt_y"/>
                                          </p:val>
                                        </p:tav>
                                      </p:tavLst>
                                    </p:anim>
                                  </p:childTnLst>
                                </p:cTn>
                              </p:par>
                              <p:par>
                                <p:cTn id="17" presetID="2" presetClass="entr" presetSubtype="3" fill="hold" nodeType="withEffect">
                                  <p:stCondLst>
                                    <p:cond delay="0"/>
                                  </p:stCondLst>
                                  <p:childTnLst>
                                    <p:set>
                                      <p:cBhvr>
                                        <p:cTn id="18" dur="1" fill="hold">
                                          <p:stCondLst>
                                            <p:cond delay="0"/>
                                          </p:stCondLst>
                                        </p:cTn>
                                        <p:tgtEl>
                                          <p:spTgt spid="22"/>
                                        </p:tgtEl>
                                        <p:attrNameLst>
                                          <p:attrName>style.visibility</p:attrName>
                                        </p:attrNameLst>
                                      </p:cBhvr>
                                      <p:to>
                                        <p:strVal val="visible"/>
                                      </p:to>
                                    </p:set>
                                    <p:anim calcmode="lin" valueType="num">
                                      <p:cBhvr additive="base">
                                        <p:cTn id="19" dur="3000" fill="hold"/>
                                        <p:tgtEl>
                                          <p:spTgt spid="22"/>
                                        </p:tgtEl>
                                        <p:attrNameLst>
                                          <p:attrName>ppt_x</p:attrName>
                                        </p:attrNameLst>
                                      </p:cBhvr>
                                      <p:tavLst>
                                        <p:tav tm="0">
                                          <p:val>
                                            <p:strVal val="1+#ppt_w/2"/>
                                          </p:val>
                                        </p:tav>
                                        <p:tav tm="100000">
                                          <p:val>
                                            <p:strVal val="#ppt_x"/>
                                          </p:val>
                                        </p:tav>
                                      </p:tavLst>
                                    </p:anim>
                                    <p:anim calcmode="lin" valueType="num">
                                      <p:cBhvr additive="base">
                                        <p:cTn id="20" dur="3000" fill="hold"/>
                                        <p:tgtEl>
                                          <p:spTgt spid="22"/>
                                        </p:tgtEl>
                                        <p:attrNameLst>
                                          <p:attrName>ppt_y</p:attrName>
                                        </p:attrNameLst>
                                      </p:cBhvr>
                                      <p:tavLst>
                                        <p:tav tm="0">
                                          <p:val>
                                            <p:strVal val="0-#ppt_h/2"/>
                                          </p:val>
                                        </p:tav>
                                        <p:tav tm="100000">
                                          <p:val>
                                            <p:strVal val="#ppt_y"/>
                                          </p:val>
                                        </p:tav>
                                      </p:tavLst>
                                    </p:anim>
                                  </p:childTnLst>
                                </p:cTn>
                              </p:par>
                              <p:par>
                                <p:cTn id="21" presetID="2" presetClass="entr" presetSubtype="3" fill="hold" nodeType="withEffect">
                                  <p:stCondLst>
                                    <p:cond delay="0"/>
                                  </p:stCondLst>
                                  <p:childTnLst>
                                    <p:set>
                                      <p:cBhvr>
                                        <p:cTn id="22" dur="1" fill="hold">
                                          <p:stCondLst>
                                            <p:cond delay="0"/>
                                          </p:stCondLst>
                                        </p:cTn>
                                        <p:tgtEl>
                                          <p:spTgt spid="23"/>
                                        </p:tgtEl>
                                        <p:attrNameLst>
                                          <p:attrName>style.visibility</p:attrName>
                                        </p:attrNameLst>
                                      </p:cBhvr>
                                      <p:to>
                                        <p:strVal val="visible"/>
                                      </p:to>
                                    </p:set>
                                    <p:anim calcmode="lin" valueType="num">
                                      <p:cBhvr additive="base">
                                        <p:cTn id="23" dur="3000" fill="hold"/>
                                        <p:tgtEl>
                                          <p:spTgt spid="23"/>
                                        </p:tgtEl>
                                        <p:attrNameLst>
                                          <p:attrName>ppt_x</p:attrName>
                                        </p:attrNameLst>
                                      </p:cBhvr>
                                      <p:tavLst>
                                        <p:tav tm="0">
                                          <p:val>
                                            <p:strVal val="1+#ppt_w/2"/>
                                          </p:val>
                                        </p:tav>
                                        <p:tav tm="100000">
                                          <p:val>
                                            <p:strVal val="#ppt_x"/>
                                          </p:val>
                                        </p:tav>
                                      </p:tavLst>
                                    </p:anim>
                                    <p:anim calcmode="lin" valueType="num">
                                      <p:cBhvr additive="base">
                                        <p:cTn id="24" dur="3000" fill="hold"/>
                                        <p:tgtEl>
                                          <p:spTgt spid="23"/>
                                        </p:tgtEl>
                                        <p:attrNameLst>
                                          <p:attrName>ppt_y</p:attrName>
                                        </p:attrNameLst>
                                      </p:cBhvr>
                                      <p:tavLst>
                                        <p:tav tm="0">
                                          <p:val>
                                            <p:strVal val="0-#ppt_h/2"/>
                                          </p:val>
                                        </p:tav>
                                        <p:tav tm="100000">
                                          <p:val>
                                            <p:strVal val="#ppt_y"/>
                                          </p:val>
                                        </p:tav>
                                      </p:tavLst>
                                    </p:anim>
                                  </p:childTnLst>
                                </p:cTn>
                              </p:par>
                              <p:par>
                                <p:cTn id="25" presetID="2" presetClass="entr" presetSubtype="3" fill="hold" nodeType="withEffect">
                                  <p:stCondLst>
                                    <p:cond delay="0"/>
                                  </p:stCondLst>
                                  <p:childTnLst>
                                    <p:set>
                                      <p:cBhvr>
                                        <p:cTn id="26" dur="1" fill="hold">
                                          <p:stCondLst>
                                            <p:cond delay="0"/>
                                          </p:stCondLst>
                                        </p:cTn>
                                        <p:tgtEl>
                                          <p:spTgt spid="24"/>
                                        </p:tgtEl>
                                        <p:attrNameLst>
                                          <p:attrName>style.visibility</p:attrName>
                                        </p:attrNameLst>
                                      </p:cBhvr>
                                      <p:to>
                                        <p:strVal val="visible"/>
                                      </p:to>
                                    </p:set>
                                    <p:anim calcmode="lin" valueType="num">
                                      <p:cBhvr additive="base">
                                        <p:cTn id="27" dur="3000" fill="hold"/>
                                        <p:tgtEl>
                                          <p:spTgt spid="24"/>
                                        </p:tgtEl>
                                        <p:attrNameLst>
                                          <p:attrName>ppt_x</p:attrName>
                                        </p:attrNameLst>
                                      </p:cBhvr>
                                      <p:tavLst>
                                        <p:tav tm="0">
                                          <p:val>
                                            <p:strVal val="1+#ppt_w/2"/>
                                          </p:val>
                                        </p:tav>
                                        <p:tav tm="100000">
                                          <p:val>
                                            <p:strVal val="#ppt_x"/>
                                          </p:val>
                                        </p:tav>
                                      </p:tavLst>
                                    </p:anim>
                                    <p:anim calcmode="lin" valueType="num">
                                      <p:cBhvr additive="base">
                                        <p:cTn id="28" dur="3000" fill="hold"/>
                                        <p:tgtEl>
                                          <p:spTgt spid="24"/>
                                        </p:tgtEl>
                                        <p:attrNameLst>
                                          <p:attrName>ppt_y</p:attrName>
                                        </p:attrNameLst>
                                      </p:cBhvr>
                                      <p:tavLst>
                                        <p:tav tm="0">
                                          <p:val>
                                            <p:strVal val="0-#ppt_h/2"/>
                                          </p:val>
                                        </p:tav>
                                        <p:tav tm="100000">
                                          <p:val>
                                            <p:strVal val="#ppt_y"/>
                                          </p:val>
                                        </p:tav>
                                      </p:tavLst>
                                    </p:anim>
                                  </p:childTnLst>
                                </p:cTn>
                              </p:par>
                              <p:par>
                                <p:cTn id="29" presetID="2" presetClass="entr" presetSubtype="6" fill="hold" nodeType="withEffect">
                                  <p:stCondLst>
                                    <p:cond delay="0"/>
                                  </p:stCondLst>
                                  <p:childTnLst>
                                    <p:set>
                                      <p:cBhvr>
                                        <p:cTn id="30" dur="1" fill="hold">
                                          <p:stCondLst>
                                            <p:cond delay="0"/>
                                          </p:stCondLst>
                                        </p:cTn>
                                        <p:tgtEl>
                                          <p:spTgt spid="25"/>
                                        </p:tgtEl>
                                        <p:attrNameLst>
                                          <p:attrName>style.visibility</p:attrName>
                                        </p:attrNameLst>
                                      </p:cBhvr>
                                      <p:to>
                                        <p:strVal val="visible"/>
                                      </p:to>
                                    </p:set>
                                    <p:anim calcmode="lin" valueType="num">
                                      <p:cBhvr additive="base">
                                        <p:cTn id="31" dur="3000" fill="hold"/>
                                        <p:tgtEl>
                                          <p:spTgt spid="25"/>
                                        </p:tgtEl>
                                        <p:attrNameLst>
                                          <p:attrName>ppt_x</p:attrName>
                                        </p:attrNameLst>
                                      </p:cBhvr>
                                      <p:tavLst>
                                        <p:tav tm="0">
                                          <p:val>
                                            <p:strVal val="1+#ppt_w/2"/>
                                          </p:val>
                                        </p:tav>
                                        <p:tav tm="100000">
                                          <p:val>
                                            <p:strVal val="#ppt_x"/>
                                          </p:val>
                                        </p:tav>
                                      </p:tavLst>
                                    </p:anim>
                                    <p:anim calcmode="lin" valueType="num">
                                      <p:cBhvr additive="base">
                                        <p:cTn id="32" dur="3000" fill="hold"/>
                                        <p:tgtEl>
                                          <p:spTgt spid="25"/>
                                        </p:tgtEl>
                                        <p:attrNameLst>
                                          <p:attrName>ppt_y</p:attrName>
                                        </p:attrNameLst>
                                      </p:cBhvr>
                                      <p:tavLst>
                                        <p:tav tm="0">
                                          <p:val>
                                            <p:strVal val="1+#ppt_h/2"/>
                                          </p:val>
                                        </p:tav>
                                        <p:tav tm="100000">
                                          <p:val>
                                            <p:strVal val="#ppt_y"/>
                                          </p:val>
                                        </p:tav>
                                      </p:tavLst>
                                    </p:anim>
                                  </p:childTnLst>
                                </p:cTn>
                              </p:par>
                              <p:par>
                                <p:cTn id="33" presetID="2" presetClass="entr" presetSubtype="6" fill="hold" nodeType="withEffect">
                                  <p:stCondLst>
                                    <p:cond delay="0"/>
                                  </p:stCondLst>
                                  <p:childTnLst>
                                    <p:set>
                                      <p:cBhvr>
                                        <p:cTn id="34" dur="1" fill="hold">
                                          <p:stCondLst>
                                            <p:cond delay="0"/>
                                          </p:stCondLst>
                                        </p:cTn>
                                        <p:tgtEl>
                                          <p:spTgt spid="26"/>
                                        </p:tgtEl>
                                        <p:attrNameLst>
                                          <p:attrName>style.visibility</p:attrName>
                                        </p:attrNameLst>
                                      </p:cBhvr>
                                      <p:to>
                                        <p:strVal val="visible"/>
                                      </p:to>
                                    </p:set>
                                    <p:anim calcmode="lin" valueType="num">
                                      <p:cBhvr additive="base">
                                        <p:cTn id="35" dur="3000" fill="hold"/>
                                        <p:tgtEl>
                                          <p:spTgt spid="26"/>
                                        </p:tgtEl>
                                        <p:attrNameLst>
                                          <p:attrName>ppt_x</p:attrName>
                                        </p:attrNameLst>
                                      </p:cBhvr>
                                      <p:tavLst>
                                        <p:tav tm="0">
                                          <p:val>
                                            <p:strVal val="1+#ppt_w/2"/>
                                          </p:val>
                                        </p:tav>
                                        <p:tav tm="100000">
                                          <p:val>
                                            <p:strVal val="#ppt_x"/>
                                          </p:val>
                                        </p:tav>
                                      </p:tavLst>
                                    </p:anim>
                                    <p:anim calcmode="lin" valueType="num">
                                      <p:cBhvr additive="base">
                                        <p:cTn id="36" dur="3000" fill="hold"/>
                                        <p:tgtEl>
                                          <p:spTgt spid="26"/>
                                        </p:tgtEl>
                                        <p:attrNameLst>
                                          <p:attrName>ppt_y</p:attrName>
                                        </p:attrNameLst>
                                      </p:cBhvr>
                                      <p:tavLst>
                                        <p:tav tm="0">
                                          <p:val>
                                            <p:strVal val="1+#ppt_h/2"/>
                                          </p:val>
                                        </p:tav>
                                        <p:tav tm="100000">
                                          <p:val>
                                            <p:strVal val="#ppt_y"/>
                                          </p:val>
                                        </p:tav>
                                      </p:tavLst>
                                    </p:anim>
                                  </p:childTnLst>
                                </p:cTn>
                              </p:par>
                              <p:par>
                                <p:cTn id="37" presetID="2" presetClass="entr" presetSubtype="6" fill="hold" nodeType="withEffect">
                                  <p:stCondLst>
                                    <p:cond delay="0"/>
                                  </p:stCondLst>
                                  <p:childTnLst>
                                    <p:set>
                                      <p:cBhvr>
                                        <p:cTn id="38" dur="1" fill="hold">
                                          <p:stCondLst>
                                            <p:cond delay="0"/>
                                          </p:stCondLst>
                                        </p:cTn>
                                        <p:tgtEl>
                                          <p:spTgt spid="27"/>
                                        </p:tgtEl>
                                        <p:attrNameLst>
                                          <p:attrName>style.visibility</p:attrName>
                                        </p:attrNameLst>
                                      </p:cBhvr>
                                      <p:to>
                                        <p:strVal val="visible"/>
                                      </p:to>
                                    </p:set>
                                    <p:anim calcmode="lin" valueType="num">
                                      <p:cBhvr additive="base">
                                        <p:cTn id="39" dur="3000" fill="hold"/>
                                        <p:tgtEl>
                                          <p:spTgt spid="27"/>
                                        </p:tgtEl>
                                        <p:attrNameLst>
                                          <p:attrName>ppt_x</p:attrName>
                                        </p:attrNameLst>
                                      </p:cBhvr>
                                      <p:tavLst>
                                        <p:tav tm="0">
                                          <p:val>
                                            <p:strVal val="1+#ppt_w/2"/>
                                          </p:val>
                                        </p:tav>
                                        <p:tav tm="100000">
                                          <p:val>
                                            <p:strVal val="#ppt_x"/>
                                          </p:val>
                                        </p:tav>
                                      </p:tavLst>
                                    </p:anim>
                                    <p:anim calcmode="lin" valueType="num">
                                      <p:cBhvr additive="base">
                                        <p:cTn id="40" dur="3000" fill="hold"/>
                                        <p:tgtEl>
                                          <p:spTgt spid="27"/>
                                        </p:tgtEl>
                                        <p:attrNameLst>
                                          <p:attrName>ppt_y</p:attrName>
                                        </p:attrNameLst>
                                      </p:cBhvr>
                                      <p:tavLst>
                                        <p:tav tm="0">
                                          <p:val>
                                            <p:strVal val="1+#ppt_h/2"/>
                                          </p:val>
                                        </p:tav>
                                        <p:tav tm="100000">
                                          <p:val>
                                            <p:strVal val="#ppt_y"/>
                                          </p:val>
                                        </p:tav>
                                      </p:tavLst>
                                    </p:anim>
                                  </p:childTnLst>
                                </p:cTn>
                              </p:par>
                              <p:par>
                                <p:cTn id="41" presetID="2" presetClass="entr" presetSubtype="6" fill="hold" nodeType="withEffect">
                                  <p:stCondLst>
                                    <p:cond delay="0"/>
                                  </p:stCondLst>
                                  <p:childTnLst>
                                    <p:set>
                                      <p:cBhvr>
                                        <p:cTn id="42" dur="1" fill="hold">
                                          <p:stCondLst>
                                            <p:cond delay="0"/>
                                          </p:stCondLst>
                                        </p:cTn>
                                        <p:tgtEl>
                                          <p:spTgt spid="28"/>
                                        </p:tgtEl>
                                        <p:attrNameLst>
                                          <p:attrName>style.visibility</p:attrName>
                                        </p:attrNameLst>
                                      </p:cBhvr>
                                      <p:to>
                                        <p:strVal val="visible"/>
                                      </p:to>
                                    </p:set>
                                    <p:anim calcmode="lin" valueType="num">
                                      <p:cBhvr additive="base">
                                        <p:cTn id="43" dur="3000" fill="hold"/>
                                        <p:tgtEl>
                                          <p:spTgt spid="28"/>
                                        </p:tgtEl>
                                        <p:attrNameLst>
                                          <p:attrName>ppt_x</p:attrName>
                                        </p:attrNameLst>
                                      </p:cBhvr>
                                      <p:tavLst>
                                        <p:tav tm="0">
                                          <p:val>
                                            <p:strVal val="1+#ppt_w/2"/>
                                          </p:val>
                                        </p:tav>
                                        <p:tav tm="100000">
                                          <p:val>
                                            <p:strVal val="#ppt_x"/>
                                          </p:val>
                                        </p:tav>
                                      </p:tavLst>
                                    </p:anim>
                                    <p:anim calcmode="lin" valueType="num">
                                      <p:cBhvr additive="base">
                                        <p:cTn id="44" dur="3000" fill="hold"/>
                                        <p:tgtEl>
                                          <p:spTgt spid="28"/>
                                        </p:tgtEl>
                                        <p:attrNameLst>
                                          <p:attrName>ppt_y</p:attrName>
                                        </p:attrNameLst>
                                      </p:cBhvr>
                                      <p:tavLst>
                                        <p:tav tm="0">
                                          <p:val>
                                            <p:strVal val="1+#ppt_h/2"/>
                                          </p:val>
                                        </p:tav>
                                        <p:tav tm="100000">
                                          <p:val>
                                            <p:strVal val="#ppt_y"/>
                                          </p:val>
                                        </p:tav>
                                      </p:tavLst>
                                    </p:anim>
                                  </p:childTnLst>
                                </p:cTn>
                              </p:par>
                              <p:par>
                                <p:cTn id="45" presetID="2" presetClass="entr" presetSubtype="6" fill="hold" nodeType="withEffect">
                                  <p:stCondLst>
                                    <p:cond delay="0"/>
                                  </p:stCondLst>
                                  <p:childTnLst>
                                    <p:set>
                                      <p:cBhvr>
                                        <p:cTn id="46" dur="1" fill="hold">
                                          <p:stCondLst>
                                            <p:cond delay="0"/>
                                          </p:stCondLst>
                                        </p:cTn>
                                        <p:tgtEl>
                                          <p:spTgt spid="29"/>
                                        </p:tgtEl>
                                        <p:attrNameLst>
                                          <p:attrName>style.visibility</p:attrName>
                                        </p:attrNameLst>
                                      </p:cBhvr>
                                      <p:to>
                                        <p:strVal val="visible"/>
                                      </p:to>
                                    </p:set>
                                    <p:anim calcmode="lin" valueType="num">
                                      <p:cBhvr additive="base">
                                        <p:cTn id="47" dur="3000" fill="hold"/>
                                        <p:tgtEl>
                                          <p:spTgt spid="29"/>
                                        </p:tgtEl>
                                        <p:attrNameLst>
                                          <p:attrName>ppt_x</p:attrName>
                                        </p:attrNameLst>
                                      </p:cBhvr>
                                      <p:tavLst>
                                        <p:tav tm="0">
                                          <p:val>
                                            <p:strVal val="1+#ppt_w/2"/>
                                          </p:val>
                                        </p:tav>
                                        <p:tav tm="100000">
                                          <p:val>
                                            <p:strVal val="#ppt_x"/>
                                          </p:val>
                                        </p:tav>
                                      </p:tavLst>
                                    </p:anim>
                                    <p:anim calcmode="lin" valueType="num">
                                      <p:cBhvr additive="base">
                                        <p:cTn id="48" dur="3000" fill="hold"/>
                                        <p:tgtEl>
                                          <p:spTgt spid="29"/>
                                        </p:tgtEl>
                                        <p:attrNameLst>
                                          <p:attrName>ppt_y</p:attrName>
                                        </p:attrNameLst>
                                      </p:cBhvr>
                                      <p:tavLst>
                                        <p:tav tm="0">
                                          <p:val>
                                            <p:strVal val="1+#ppt_h/2"/>
                                          </p:val>
                                        </p:tav>
                                        <p:tav tm="100000">
                                          <p:val>
                                            <p:strVal val="#ppt_y"/>
                                          </p:val>
                                        </p:tav>
                                      </p:tavLst>
                                    </p:anim>
                                  </p:childTnLst>
                                </p:cTn>
                              </p:par>
                              <p:par>
                                <p:cTn id="49" presetID="2" presetClass="entr" presetSubtype="6" fill="hold" nodeType="withEffect">
                                  <p:stCondLst>
                                    <p:cond delay="0"/>
                                  </p:stCondLst>
                                  <p:childTnLst>
                                    <p:set>
                                      <p:cBhvr>
                                        <p:cTn id="50" dur="1" fill="hold">
                                          <p:stCondLst>
                                            <p:cond delay="0"/>
                                          </p:stCondLst>
                                        </p:cTn>
                                        <p:tgtEl>
                                          <p:spTgt spid="30"/>
                                        </p:tgtEl>
                                        <p:attrNameLst>
                                          <p:attrName>style.visibility</p:attrName>
                                        </p:attrNameLst>
                                      </p:cBhvr>
                                      <p:to>
                                        <p:strVal val="visible"/>
                                      </p:to>
                                    </p:set>
                                    <p:anim calcmode="lin" valueType="num">
                                      <p:cBhvr additive="base">
                                        <p:cTn id="51" dur="3000" fill="hold"/>
                                        <p:tgtEl>
                                          <p:spTgt spid="30"/>
                                        </p:tgtEl>
                                        <p:attrNameLst>
                                          <p:attrName>ppt_x</p:attrName>
                                        </p:attrNameLst>
                                      </p:cBhvr>
                                      <p:tavLst>
                                        <p:tav tm="0">
                                          <p:val>
                                            <p:strVal val="1+#ppt_w/2"/>
                                          </p:val>
                                        </p:tav>
                                        <p:tav tm="100000">
                                          <p:val>
                                            <p:strVal val="#ppt_x"/>
                                          </p:val>
                                        </p:tav>
                                      </p:tavLst>
                                    </p:anim>
                                    <p:anim calcmode="lin" valueType="num">
                                      <p:cBhvr additive="base">
                                        <p:cTn id="52" dur="3000" fill="hold"/>
                                        <p:tgtEl>
                                          <p:spTgt spid="30"/>
                                        </p:tgtEl>
                                        <p:attrNameLst>
                                          <p:attrName>ppt_y</p:attrName>
                                        </p:attrNameLst>
                                      </p:cBhvr>
                                      <p:tavLst>
                                        <p:tav tm="0">
                                          <p:val>
                                            <p:strVal val="1+#ppt_h/2"/>
                                          </p:val>
                                        </p:tav>
                                        <p:tav tm="100000">
                                          <p:val>
                                            <p:strVal val="#ppt_y"/>
                                          </p:val>
                                        </p:tav>
                                      </p:tavLst>
                                    </p:anim>
                                  </p:childTnLst>
                                </p:cTn>
                              </p:par>
                              <p:par>
                                <p:cTn id="53" presetID="8" presetClass="emph" presetSubtype="0" fill="hold" nodeType="withEffect">
                                  <p:stCondLst>
                                    <p:cond delay="0"/>
                                  </p:stCondLst>
                                  <p:childTnLst>
                                    <p:animRot by="21600000">
                                      <p:cBhvr>
                                        <p:cTn id="54" dur="3000" fill="hold"/>
                                        <p:tgtEl>
                                          <p:spTgt spid="19"/>
                                        </p:tgtEl>
                                        <p:attrNameLst>
                                          <p:attrName>r</p:attrName>
                                        </p:attrNameLst>
                                      </p:cBhvr>
                                    </p:animRot>
                                  </p:childTnLst>
                                </p:cTn>
                              </p:par>
                              <p:par>
                                <p:cTn id="55" presetID="8" presetClass="emph" presetSubtype="0" fill="hold" nodeType="withEffect">
                                  <p:stCondLst>
                                    <p:cond delay="0"/>
                                  </p:stCondLst>
                                  <p:childTnLst>
                                    <p:animRot by="21600000">
                                      <p:cBhvr>
                                        <p:cTn id="56" dur="3000" fill="hold"/>
                                        <p:tgtEl>
                                          <p:spTgt spid="20"/>
                                        </p:tgtEl>
                                        <p:attrNameLst>
                                          <p:attrName>r</p:attrName>
                                        </p:attrNameLst>
                                      </p:cBhvr>
                                    </p:animRot>
                                  </p:childTnLst>
                                </p:cTn>
                              </p:par>
                              <p:par>
                                <p:cTn id="57" presetID="8" presetClass="emph" presetSubtype="0" fill="hold" nodeType="withEffect">
                                  <p:stCondLst>
                                    <p:cond delay="0"/>
                                  </p:stCondLst>
                                  <p:childTnLst>
                                    <p:animRot by="21600000">
                                      <p:cBhvr>
                                        <p:cTn id="58" dur="3000" fill="hold"/>
                                        <p:tgtEl>
                                          <p:spTgt spid="21"/>
                                        </p:tgtEl>
                                        <p:attrNameLst>
                                          <p:attrName>r</p:attrName>
                                        </p:attrNameLst>
                                      </p:cBhvr>
                                    </p:animRot>
                                  </p:childTnLst>
                                </p:cTn>
                              </p:par>
                              <p:par>
                                <p:cTn id="59" presetID="8" presetClass="emph" presetSubtype="0" fill="hold" nodeType="withEffect">
                                  <p:stCondLst>
                                    <p:cond delay="0"/>
                                  </p:stCondLst>
                                  <p:childTnLst>
                                    <p:animRot by="21600000">
                                      <p:cBhvr>
                                        <p:cTn id="60" dur="3000" fill="hold"/>
                                        <p:tgtEl>
                                          <p:spTgt spid="22"/>
                                        </p:tgtEl>
                                        <p:attrNameLst>
                                          <p:attrName>r</p:attrName>
                                        </p:attrNameLst>
                                      </p:cBhvr>
                                    </p:animRot>
                                  </p:childTnLst>
                                </p:cTn>
                              </p:par>
                              <p:par>
                                <p:cTn id="61" presetID="8" presetClass="emph" presetSubtype="0" fill="hold" nodeType="withEffect">
                                  <p:stCondLst>
                                    <p:cond delay="0"/>
                                  </p:stCondLst>
                                  <p:childTnLst>
                                    <p:animRot by="21600000">
                                      <p:cBhvr>
                                        <p:cTn id="62" dur="3000" fill="hold"/>
                                        <p:tgtEl>
                                          <p:spTgt spid="23"/>
                                        </p:tgtEl>
                                        <p:attrNameLst>
                                          <p:attrName>r</p:attrName>
                                        </p:attrNameLst>
                                      </p:cBhvr>
                                    </p:animRot>
                                  </p:childTnLst>
                                </p:cTn>
                              </p:par>
                              <p:par>
                                <p:cTn id="63" presetID="8" presetClass="emph" presetSubtype="0" fill="hold" nodeType="withEffect">
                                  <p:stCondLst>
                                    <p:cond delay="0"/>
                                  </p:stCondLst>
                                  <p:childTnLst>
                                    <p:animRot by="21600000">
                                      <p:cBhvr>
                                        <p:cTn id="64" dur="3000" fill="hold"/>
                                        <p:tgtEl>
                                          <p:spTgt spid="24"/>
                                        </p:tgtEl>
                                        <p:attrNameLst>
                                          <p:attrName>r</p:attrName>
                                        </p:attrNameLst>
                                      </p:cBhvr>
                                    </p:animRot>
                                  </p:childTnLst>
                                </p:cTn>
                              </p:par>
                              <p:par>
                                <p:cTn id="65" presetID="8" presetClass="emph" presetSubtype="0" fill="hold" nodeType="withEffect">
                                  <p:stCondLst>
                                    <p:cond delay="0"/>
                                  </p:stCondLst>
                                  <p:childTnLst>
                                    <p:animRot by="-21600000">
                                      <p:cBhvr>
                                        <p:cTn id="66" dur="3000" fill="hold"/>
                                        <p:tgtEl>
                                          <p:spTgt spid="25"/>
                                        </p:tgtEl>
                                        <p:attrNameLst>
                                          <p:attrName>r</p:attrName>
                                        </p:attrNameLst>
                                      </p:cBhvr>
                                    </p:animRot>
                                  </p:childTnLst>
                                </p:cTn>
                              </p:par>
                              <p:par>
                                <p:cTn id="67" presetID="8" presetClass="emph" presetSubtype="0" fill="hold" nodeType="withEffect">
                                  <p:stCondLst>
                                    <p:cond delay="0"/>
                                  </p:stCondLst>
                                  <p:childTnLst>
                                    <p:animRot by="-21600000">
                                      <p:cBhvr>
                                        <p:cTn id="68" dur="3000" fill="hold"/>
                                        <p:tgtEl>
                                          <p:spTgt spid="26"/>
                                        </p:tgtEl>
                                        <p:attrNameLst>
                                          <p:attrName>r</p:attrName>
                                        </p:attrNameLst>
                                      </p:cBhvr>
                                    </p:animRot>
                                  </p:childTnLst>
                                </p:cTn>
                              </p:par>
                              <p:par>
                                <p:cTn id="69" presetID="8" presetClass="emph" presetSubtype="0" fill="hold" nodeType="withEffect">
                                  <p:stCondLst>
                                    <p:cond delay="0"/>
                                  </p:stCondLst>
                                  <p:childTnLst>
                                    <p:animRot by="-21600000">
                                      <p:cBhvr>
                                        <p:cTn id="70" dur="3000" fill="hold"/>
                                        <p:tgtEl>
                                          <p:spTgt spid="27"/>
                                        </p:tgtEl>
                                        <p:attrNameLst>
                                          <p:attrName>r</p:attrName>
                                        </p:attrNameLst>
                                      </p:cBhvr>
                                    </p:animRot>
                                  </p:childTnLst>
                                </p:cTn>
                              </p:par>
                              <p:par>
                                <p:cTn id="71" presetID="8" presetClass="emph" presetSubtype="0" fill="hold" nodeType="withEffect">
                                  <p:stCondLst>
                                    <p:cond delay="0"/>
                                  </p:stCondLst>
                                  <p:childTnLst>
                                    <p:animRot by="-21600000">
                                      <p:cBhvr>
                                        <p:cTn id="72" dur="3000" fill="hold"/>
                                        <p:tgtEl>
                                          <p:spTgt spid="28"/>
                                        </p:tgtEl>
                                        <p:attrNameLst>
                                          <p:attrName>r</p:attrName>
                                        </p:attrNameLst>
                                      </p:cBhvr>
                                    </p:animRot>
                                  </p:childTnLst>
                                </p:cTn>
                              </p:par>
                              <p:par>
                                <p:cTn id="73" presetID="8" presetClass="emph" presetSubtype="0" fill="hold" nodeType="withEffect">
                                  <p:stCondLst>
                                    <p:cond delay="0"/>
                                  </p:stCondLst>
                                  <p:childTnLst>
                                    <p:animRot by="-21600000">
                                      <p:cBhvr>
                                        <p:cTn id="74" dur="3000" fill="hold"/>
                                        <p:tgtEl>
                                          <p:spTgt spid="29"/>
                                        </p:tgtEl>
                                        <p:attrNameLst>
                                          <p:attrName>r</p:attrName>
                                        </p:attrNameLst>
                                      </p:cBhvr>
                                    </p:animRot>
                                  </p:childTnLst>
                                </p:cTn>
                              </p:par>
                              <p:par>
                                <p:cTn id="75" presetID="8" presetClass="emph" presetSubtype="0" fill="hold" nodeType="withEffect">
                                  <p:stCondLst>
                                    <p:cond delay="0"/>
                                  </p:stCondLst>
                                  <p:childTnLst>
                                    <p:animRot by="-21600000">
                                      <p:cBhvr>
                                        <p:cTn id="76" dur="3000" fill="hold"/>
                                        <p:tgtEl>
                                          <p:spTgt spid="30"/>
                                        </p:tgtEl>
                                        <p:attrNameLst>
                                          <p:attrName>r</p:attrName>
                                        </p:attrNameLst>
                                      </p:cBhvr>
                                    </p:animRot>
                                  </p:childTnLst>
                                </p:cTn>
                              </p:par>
                            </p:childTnLst>
                          </p:cTn>
                        </p:par>
                        <p:par>
                          <p:cTn id="77" fill="hold">
                            <p:stCondLst>
                              <p:cond delay="3000"/>
                            </p:stCondLst>
                            <p:childTnLst>
                              <p:par>
                                <p:cTn id="78" presetID="2" presetClass="exit" presetSubtype="2" fill="hold" nodeType="afterEffect">
                                  <p:stCondLst>
                                    <p:cond delay="0"/>
                                  </p:stCondLst>
                                  <p:childTnLst>
                                    <p:anim calcmode="lin" valueType="num">
                                      <p:cBhvr additive="base">
                                        <p:cTn id="79" dur="3000"/>
                                        <p:tgtEl>
                                          <p:spTgt spid="19"/>
                                        </p:tgtEl>
                                        <p:attrNameLst>
                                          <p:attrName>ppt_x</p:attrName>
                                        </p:attrNameLst>
                                      </p:cBhvr>
                                      <p:tavLst>
                                        <p:tav tm="0">
                                          <p:val>
                                            <p:strVal val="ppt_x"/>
                                          </p:val>
                                        </p:tav>
                                        <p:tav tm="100000">
                                          <p:val>
                                            <p:strVal val="1+ppt_w/2"/>
                                          </p:val>
                                        </p:tav>
                                      </p:tavLst>
                                    </p:anim>
                                    <p:anim calcmode="lin" valueType="num">
                                      <p:cBhvr additive="base">
                                        <p:cTn id="80" dur="3000"/>
                                        <p:tgtEl>
                                          <p:spTgt spid="19"/>
                                        </p:tgtEl>
                                        <p:attrNameLst>
                                          <p:attrName>ppt_y</p:attrName>
                                        </p:attrNameLst>
                                      </p:cBhvr>
                                      <p:tavLst>
                                        <p:tav tm="0">
                                          <p:val>
                                            <p:strVal val="ppt_y"/>
                                          </p:val>
                                        </p:tav>
                                        <p:tav tm="100000">
                                          <p:val>
                                            <p:strVal val="ppt_y"/>
                                          </p:val>
                                        </p:tav>
                                      </p:tavLst>
                                    </p:anim>
                                    <p:set>
                                      <p:cBhvr>
                                        <p:cTn id="81" dur="1" fill="hold">
                                          <p:stCondLst>
                                            <p:cond delay="2999"/>
                                          </p:stCondLst>
                                        </p:cTn>
                                        <p:tgtEl>
                                          <p:spTgt spid="19"/>
                                        </p:tgtEl>
                                        <p:attrNameLst>
                                          <p:attrName>style.visibility</p:attrName>
                                        </p:attrNameLst>
                                      </p:cBhvr>
                                      <p:to>
                                        <p:strVal val="hidden"/>
                                      </p:to>
                                    </p:set>
                                  </p:childTnLst>
                                </p:cTn>
                              </p:par>
                              <p:par>
                                <p:cTn id="82" presetID="2" presetClass="exit" presetSubtype="2" fill="hold" nodeType="withEffect">
                                  <p:stCondLst>
                                    <p:cond delay="0"/>
                                  </p:stCondLst>
                                  <p:childTnLst>
                                    <p:anim calcmode="lin" valueType="num">
                                      <p:cBhvr additive="base">
                                        <p:cTn id="83" dur="3000"/>
                                        <p:tgtEl>
                                          <p:spTgt spid="20"/>
                                        </p:tgtEl>
                                        <p:attrNameLst>
                                          <p:attrName>ppt_x</p:attrName>
                                        </p:attrNameLst>
                                      </p:cBhvr>
                                      <p:tavLst>
                                        <p:tav tm="0">
                                          <p:val>
                                            <p:strVal val="ppt_x"/>
                                          </p:val>
                                        </p:tav>
                                        <p:tav tm="100000">
                                          <p:val>
                                            <p:strVal val="1+ppt_w/2"/>
                                          </p:val>
                                        </p:tav>
                                      </p:tavLst>
                                    </p:anim>
                                    <p:anim calcmode="lin" valueType="num">
                                      <p:cBhvr additive="base">
                                        <p:cTn id="84" dur="3000"/>
                                        <p:tgtEl>
                                          <p:spTgt spid="20"/>
                                        </p:tgtEl>
                                        <p:attrNameLst>
                                          <p:attrName>ppt_y</p:attrName>
                                        </p:attrNameLst>
                                      </p:cBhvr>
                                      <p:tavLst>
                                        <p:tav tm="0">
                                          <p:val>
                                            <p:strVal val="ppt_y"/>
                                          </p:val>
                                        </p:tav>
                                        <p:tav tm="100000">
                                          <p:val>
                                            <p:strVal val="ppt_y"/>
                                          </p:val>
                                        </p:tav>
                                      </p:tavLst>
                                    </p:anim>
                                    <p:set>
                                      <p:cBhvr>
                                        <p:cTn id="85" dur="1" fill="hold">
                                          <p:stCondLst>
                                            <p:cond delay="2999"/>
                                          </p:stCondLst>
                                        </p:cTn>
                                        <p:tgtEl>
                                          <p:spTgt spid="20"/>
                                        </p:tgtEl>
                                        <p:attrNameLst>
                                          <p:attrName>style.visibility</p:attrName>
                                        </p:attrNameLst>
                                      </p:cBhvr>
                                      <p:to>
                                        <p:strVal val="hidden"/>
                                      </p:to>
                                    </p:set>
                                  </p:childTnLst>
                                </p:cTn>
                              </p:par>
                              <p:par>
                                <p:cTn id="86" presetID="2" presetClass="exit" presetSubtype="2" fill="hold" nodeType="withEffect">
                                  <p:stCondLst>
                                    <p:cond delay="0"/>
                                  </p:stCondLst>
                                  <p:childTnLst>
                                    <p:anim calcmode="lin" valueType="num">
                                      <p:cBhvr additive="base">
                                        <p:cTn id="87" dur="3000"/>
                                        <p:tgtEl>
                                          <p:spTgt spid="21"/>
                                        </p:tgtEl>
                                        <p:attrNameLst>
                                          <p:attrName>ppt_x</p:attrName>
                                        </p:attrNameLst>
                                      </p:cBhvr>
                                      <p:tavLst>
                                        <p:tav tm="0">
                                          <p:val>
                                            <p:strVal val="ppt_x"/>
                                          </p:val>
                                        </p:tav>
                                        <p:tav tm="100000">
                                          <p:val>
                                            <p:strVal val="1+ppt_w/2"/>
                                          </p:val>
                                        </p:tav>
                                      </p:tavLst>
                                    </p:anim>
                                    <p:anim calcmode="lin" valueType="num">
                                      <p:cBhvr additive="base">
                                        <p:cTn id="88" dur="3000"/>
                                        <p:tgtEl>
                                          <p:spTgt spid="21"/>
                                        </p:tgtEl>
                                        <p:attrNameLst>
                                          <p:attrName>ppt_y</p:attrName>
                                        </p:attrNameLst>
                                      </p:cBhvr>
                                      <p:tavLst>
                                        <p:tav tm="0">
                                          <p:val>
                                            <p:strVal val="ppt_y"/>
                                          </p:val>
                                        </p:tav>
                                        <p:tav tm="100000">
                                          <p:val>
                                            <p:strVal val="ppt_y"/>
                                          </p:val>
                                        </p:tav>
                                      </p:tavLst>
                                    </p:anim>
                                    <p:set>
                                      <p:cBhvr>
                                        <p:cTn id="89" dur="1" fill="hold">
                                          <p:stCondLst>
                                            <p:cond delay="2999"/>
                                          </p:stCondLst>
                                        </p:cTn>
                                        <p:tgtEl>
                                          <p:spTgt spid="21"/>
                                        </p:tgtEl>
                                        <p:attrNameLst>
                                          <p:attrName>style.visibility</p:attrName>
                                        </p:attrNameLst>
                                      </p:cBhvr>
                                      <p:to>
                                        <p:strVal val="hidden"/>
                                      </p:to>
                                    </p:set>
                                  </p:childTnLst>
                                </p:cTn>
                              </p:par>
                              <p:par>
                                <p:cTn id="90" presetID="2" presetClass="exit" presetSubtype="2" fill="hold" nodeType="withEffect">
                                  <p:stCondLst>
                                    <p:cond delay="0"/>
                                  </p:stCondLst>
                                  <p:childTnLst>
                                    <p:anim calcmode="lin" valueType="num">
                                      <p:cBhvr additive="base">
                                        <p:cTn id="91" dur="3000"/>
                                        <p:tgtEl>
                                          <p:spTgt spid="22"/>
                                        </p:tgtEl>
                                        <p:attrNameLst>
                                          <p:attrName>ppt_x</p:attrName>
                                        </p:attrNameLst>
                                      </p:cBhvr>
                                      <p:tavLst>
                                        <p:tav tm="0">
                                          <p:val>
                                            <p:strVal val="ppt_x"/>
                                          </p:val>
                                        </p:tav>
                                        <p:tav tm="100000">
                                          <p:val>
                                            <p:strVal val="1+ppt_w/2"/>
                                          </p:val>
                                        </p:tav>
                                      </p:tavLst>
                                    </p:anim>
                                    <p:anim calcmode="lin" valueType="num">
                                      <p:cBhvr additive="base">
                                        <p:cTn id="92" dur="3000"/>
                                        <p:tgtEl>
                                          <p:spTgt spid="22"/>
                                        </p:tgtEl>
                                        <p:attrNameLst>
                                          <p:attrName>ppt_y</p:attrName>
                                        </p:attrNameLst>
                                      </p:cBhvr>
                                      <p:tavLst>
                                        <p:tav tm="0">
                                          <p:val>
                                            <p:strVal val="ppt_y"/>
                                          </p:val>
                                        </p:tav>
                                        <p:tav tm="100000">
                                          <p:val>
                                            <p:strVal val="ppt_y"/>
                                          </p:val>
                                        </p:tav>
                                      </p:tavLst>
                                    </p:anim>
                                    <p:set>
                                      <p:cBhvr>
                                        <p:cTn id="93" dur="1" fill="hold">
                                          <p:stCondLst>
                                            <p:cond delay="2999"/>
                                          </p:stCondLst>
                                        </p:cTn>
                                        <p:tgtEl>
                                          <p:spTgt spid="22"/>
                                        </p:tgtEl>
                                        <p:attrNameLst>
                                          <p:attrName>style.visibility</p:attrName>
                                        </p:attrNameLst>
                                      </p:cBhvr>
                                      <p:to>
                                        <p:strVal val="hidden"/>
                                      </p:to>
                                    </p:set>
                                  </p:childTnLst>
                                </p:cTn>
                              </p:par>
                              <p:par>
                                <p:cTn id="94" presetID="2" presetClass="exit" presetSubtype="2" fill="hold" nodeType="withEffect">
                                  <p:stCondLst>
                                    <p:cond delay="0"/>
                                  </p:stCondLst>
                                  <p:childTnLst>
                                    <p:anim calcmode="lin" valueType="num">
                                      <p:cBhvr additive="base">
                                        <p:cTn id="95" dur="3000"/>
                                        <p:tgtEl>
                                          <p:spTgt spid="23"/>
                                        </p:tgtEl>
                                        <p:attrNameLst>
                                          <p:attrName>ppt_x</p:attrName>
                                        </p:attrNameLst>
                                      </p:cBhvr>
                                      <p:tavLst>
                                        <p:tav tm="0">
                                          <p:val>
                                            <p:strVal val="ppt_x"/>
                                          </p:val>
                                        </p:tav>
                                        <p:tav tm="100000">
                                          <p:val>
                                            <p:strVal val="1+ppt_w/2"/>
                                          </p:val>
                                        </p:tav>
                                      </p:tavLst>
                                    </p:anim>
                                    <p:anim calcmode="lin" valueType="num">
                                      <p:cBhvr additive="base">
                                        <p:cTn id="96" dur="3000"/>
                                        <p:tgtEl>
                                          <p:spTgt spid="23"/>
                                        </p:tgtEl>
                                        <p:attrNameLst>
                                          <p:attrName>ppt_y</p:attrName>
                                        </p:attrNameLst>
                                      </p:cBhvr>
                                      <p:tavLst>
                                        <p:tav tm="0">
                                          <p:val>
                                            <p:strVal val="ppt_y"/>
                                          </p:val>
                                        </p:tav>
                                        <p:tav tm="100000">
                                          <p:val>
                                            <p:strVal val="ppt_y"/>
                                          </p:val>
                                        </p:tav>
                                      </p:tavLst>
                                    </p:anim>
                                    <p:set>
                                      <p:cBhvr>
                                        <p:cTn id="97" dur="1" fill="hold">
                                          <p:stCondLst>
                                            <p:cond delay="2999"/>
                                          </p:stCondLst>
                                        </p:cTn>
                                        <p:tgtEl>
                                          <p:spTgt spid="23"/>
                                        </p:tgtEl>
                                        <p:attrNameLst>
                                          <p:attrName>style.visibility</p:attrName>
                                        </p:attrNameLst>
                                      </p:cBhvr>
                                      <p:to>
                                        <p:strVal val="hidden"/>
                                      </p:to>
                                    </p:set>
                                  </p:childTnLst>
                                </p:cTn>
                              </p:par>
                              <p:par>
                                <p:cTn id="98" presetID="2" presetClass="exit" presetSubtype="2" fill="hold" nodeType="withEffect">
                                  <p:stCondLst>
                                    <p:cond delay="0"/>
                                  </p:stCondLst>
                                  <p:childTnLst>
                                    <p:anim calcmode="lin" valueType="num">
                                      <p:cBhvr additive="base">
                                        <p:cTn id="99" dur="3000"/>
                                        <p:tgtEl>
                                          <p:spTgt spid="24"/>
                                        </p:tgtEl>
                                        <p:attrNameLst>
                                          <p:attrName>ppt_x</p:attrName>
                                        </p:attrNameLst>
                                      </p:cBhvr>
                                      <p:tavLst>
                                        <p:tav tm="0">
                                          <p:val>
                                            <p:strVal val="ppt_x"/>
                                          </p:val>
                                        </p:tav>
                                        <p:tav tm="100000">
                                          <p:val>
                                            <p:strVal val="1+ppt_w/2"/>
                                          </p:val>
                                        </p:tav>
                                      </p:tavLst>
                                    </p:anim>
                                    <p:anim calcmode="lin" valueType="num">
                                      <p:cBhvr additive="base">
                                        <p:cTn id="100" dur="3000"/>
                                        <p:tgtEl>
                                          <p:spTgt spid="24"/>
                                        </p:tgtEl>
                                        <p:attrNameLst>
                                          <p:attrName>ppt_y</p:attrName>
                                        </p:attrNameLst>
                                      </p:cBhvr>
                                      <p:tavLst>
                                        <p:tav tm="0">
                                          <p:val>
                                            <p:strVal val="ppt_y"/>
                                          </p:val>
                                        </p:tav>
                                        <p:tav tm="100000">
                                          <p:val>
                                            <p:strVal val="ppt_y"/>
                                          </p:val>
                                        </p:tav>
                                      </p:tavLst>
                                    </p:anim>
                                    <p:set>
                                      <p:cBhvr>
                                        <p:cTn id="101" dur="1" fill="hold">
                                          <p:stCondLst>
                                            <p:cond delay="2999"/>
                                          </p:stCondLst>
                                        </p:cTn>
                                        <p:tgtEl>
                                          <p:spTgt spid="24"/>
                                        </p:tgtEl>
                                        <p:attrNameLst>
                                          <p:attrName>style.visibility</p:attrName>
                                        </p:attrNameLst>
                                      </p:cBhvr>
                                      <p:to>
                                        <p:strVal val="hidden"/>
                                      </p:to>
                                    </p:set>
                                  </p:childTnLst>
                                </p:cTn>
                              </p:par>
                              <p:par>
                                <p:cTn id="102" presetID="2" presetClass="exit" presetSubtype="2" fill="hold" nodeType="withEffect">
                                  <p:stCondLst>
                                    <p:cond delay="0"/>
                                  </p:stCondLst>
                                  <p:childTnLst>
                                    <p:anim calcmode="lin" valueType="num">
                                      <p:cBhvr additive="base">
                                        <p:cTn id="103" dur="3000"/>
                                        <p:tgtEl>
                                          <p:spTgt spid="25"/>
                                        </p:tgtEl>
                                        <p:attrNameLst>
                                          <p:attrName>ppt_x</p:attrName>
                                        </p:attrNameLst>
                                      </p:cBhvr>
                                      <p:tavLst>
                                        <p:tav tm="0">
                                          <p:val>
                                            <p:strVal val="ppt_x"/>
                                          </p:val>
                                        </p:tav>
                                        <p:tav tm="100000">
                                          <p:val>
                                            <p:strVal val="1+ppt_w/2"/>
                                          </p:val>
                                        </p:tav>
                                      </p:tavLst>
                                    </p:anim>
                                    <p:anim calcmode="lin" valueType="num">
                                      <p:cBhvr additive="base">
                                        <p:cTn id="104" dur="3000"/>
                                        <p:tgtEl>
                                          <p:spTgt spid="25"/>
                                        </p:tgtEl>
                                        <p:attrNameLst>
                                          <p:attrName>ppt_y</p:attrName>
                                        </p:attrNameLst>
                                      </p:cBhvr>
                                      <p:tavLst>
                                        <p:tav tm="0">
                                          <p:val>
                                            <p:strVal val="ppt_y"/>
                                          </p:val>
                                        </p:tav>
                                        <p:tav tm="100000">
                                          <p:val>
                                            <p:strVal val="ppt_y"/>
                                          </p:val>
                                        </p:tav>
                                      </p:tavLst>
                                    </p:anim>
                                    <p:set>
                                      <p:cBhvr>
                                        <p:cTn id="105" dur="1" fill="hold">
                                          <p:stCondLst>
                                            <p:cond delay="2999"/>
                                          </p:stCondLst>
                                        </p:cTn>
                                        <p:tgtEl>
                                          <p:spTgt spid="25"/>
                                        </p:tgtEl>
                                        <p:attrNameLst>
                                          <p:attrName>style.visibility</p:attrName>
                                        </p:attrNameLst>
                                      </p:cBhvr>
                                      <p:to>
                                        <p:strVal val="hidden"/>
                                      </p:to>
                                    </p:set>
                                  </p:childTnLst>
                                </p:cTn>
                              </p:par>
                              <p:par>
                                <p:cTn id="106" presetID="2" presetClass="exit" presetSubtype="2" fill="hold" nodeType="withEffect">
                                  <p:stCondLst>
                                    <p:cond delay="0"/>
                                  </p:stCondLst>
                                  <p:childTnLst>
                                    <p:anim calcmode="lin" valueType="num">
                                      <p:cBhvr additive="base">
                                        <p:cTn id="107" dur="3000"/>
                                        <p:tgtEl>
                                          <p:spTgt spid="26"/>
                                        </p:tgtEl>
                                        <p:attrNameLst>
                                          <p:attrName>ppt_x</p:attrName>
                                        </p:attrNameLst>
                                      </p:cBhvr>
                                      <p:tavLst>
                                        <p:tav tm="0">
                                          <p:val>
                                            <p:strVal val="ppt_x"/>
                                          </p:val>
                                        </p:tav>
                                        <p:tav tm="100000">
                                          <p:val>
                                            <p:strVal val="1+ppt_w/2"/>
                                          </p:val>
                                        </p:tav>
                                      </p:tavLst>
                                    </p:anim>
                                    <p:anim calcmode="lin" valueType="num">
                                      <p:cBhvr additive="base">
                                        <p:cTn id="108" dur="3000"/>
                                        <p:tgtEl>
                                          <p:spTgt spid="26"/>
                                        </p:tgtEl>
                                        <p:attrNameLst>
                                          <p:attrName>ppt_y</p:attrName>
                                        </p:attrNameLst>
                                      </p:cBhvr>
                                      <p:tavLst>
                                        <p:tav tm="0">
                                          <p:val>
                                            <p:strVal val="ppt_y"/>
                                          </p:val>
                                        </p:tav>
                                        <p:tav tm="100000">
                                          <p:val>
                                            <p:strVal val="ppt_y"/>
                                          </p:val>
                                        </p:tav>
                                      </p:tavLst>
                                    </p:anim>
                                    <p:set>
                                      <p:cBhvr>
                                        <p:cTn id="109" dur="1" fill="hold">
                                          <p:stCondLst>
                                            <p:cond delay="2999"/>
                                          </p:stCondLst>
                                        </p:cTn>
                                        <p:tgtEl>
                                          <p:spTgt spid="26"/>
                                        </p:tgtEl>
                                        <p:attrNameLst>
                                          <p:attrName>style.visibility</p:attrName>
                                        </p:attrNameLst>
                                      </p:cBhvr>
                                      <p:to>
                                        <p:strVal val="hidden"/>
                                      </p:to>
                                    </p:set>
                                  </p:childTnLst>
                                </p:cTn>
                              </p:par>
                              <p:par>
                                <p:cTn id="110" presetID="2" presetClass="exit" presetSubtype="2" fill="hold" nodeType="withEffect">
                                  <p:stCondLst>
                                    <p:cond delay="0"/>
                                  </p:stCondLst>
                                  <p:childTnLst>
                                    <p:anim calcmode="lin" valueType="num">
                                      <p:cBhvr additive="base">
                                        <p:cTn id="111" dur="3000"/>
                                        <p:tgtEl>
                                          <p:spTgt spid="27"/>
                                        </p:tgtEl>
                                        <p:attrNameLst>
                                          <p:attrName>ppt_x</p:attrName>
                                        </p:attrNameLst>
                                      </p:cBhvr>
                                      <p:tavLst>
                                        <p:tav tm="0">
                                          <p:val>
                                            <p:strVal val="ppt_x"/>
                                          </p:val>
                                        </p:tav>
                                        <p:tav tm="100000">
                                          <p:val>
                                            <p:strVal val="1+ppt_w/2"/>
                                          </p:val>
                                        </p:tav>
                                      </p:tavLst>
                                    </p:anim>
                                    <p:anim calcmode="lin" valueType="num">
                                      <p:cBhvr additive="base">
                                        <p:cTn id="112" dur="3000"/>
                                        <p:tgtEl>
                                          <p:spTgt spid="27"/>
                                        </p:tgtEl>
                                        <p:attrNameLst>
                                          <p:attrName>ppt_y</p:attrName>
                                        </p:attrNameLst>
                                      </p:cBhvr>
                                      <p:tavLst>
                                        <p:tav tm="0">
                                          <p:val>
                                            <p:strVal val="ppt_y"/>
                                          </p:val>
                                        </p:tav>
                                        <p:tav tm="100000">
                                          <p:val>
                                            <p:strVal val="ppt_y"/>
                                          </p:val>
                                        </p:tav>
                                      </p:tavLst>
                                    </p:anim>
                                    <p:set>
                                      <p:cBhvr>
                                        <p:cTn id="113" dur="1" fill="hold">
                                          <p:stCondLst>
                                            <p:cond delay="2999"/>
                                          </p:stCondLst>
                                        </p:cTn>
                                        <p:tgtEl>
                                          <p:spTgt spid="27"/>
                                        </p:tgtEl>
                                        <p:attrNameLst>
                                          <p:attrName>style.visibility</p:attrName>
                                        </p:attrNameLst>
                                      </p:cBhvr>
                                      <p:to>
                                        <p:strVal val="hidden"/>
                                      </p:to>
                                    </p:set>
                                  </p:childTnLst>
                                </p:cTn>
                              </p:par>
                              <p:par>
                                <p:cTn id="114" presetID="2" presetClass="exit" presetSubtype="2" fill="hold" nodeType="withEffect">
                                  <p:stCondLst>
                                    <p:cond delay="0"/>
                                  </p:stCondLst>
                                  <p:childTnLst>
                                    <p:anim calcmode="lin" valueType="num">
                                      <p:cBhvr additive="base">
                                        <p:cTn id="115" dur="3000"/>
                                        <p:tgtEl>
                                          <p:spTgt spid="28"/>
                                        </p:tgtEl>
                                        <p:attrNameLst>
                                          <p:attrName>ppt_x</p:attrName>
                                        </p:attrNameLst>
                                      </p:cBhvr>
                                      <p:tavLst>
                                        <p:tav tm="0">
                                          <p:val>
                                            <p:strVal val="ppt_x"/>
                                          </p:val>
                                        </p:tav>
                                        <p:tav tm="100000">
                                          <p:val>
                                            <p:strVal val="1+ppt_w/2"/>
                                          </p:val>
                                        </p:tav>
                                      </p:tavLst>
                                    </p:anim>
                                    <p:anim calcmode="lin" valueType="num">
                                      <p:cBhvr additive="base">
                                        <p:cTn id="116" dur="3000"/>
                                        <p:tgtEl>
                                          <p:spTgt spid="28"/>
                                        </p:tgtEl>
                                        <p:attrNameLst>
                                          <p:attrName>ppt_y</p:attrName>
                                        </p:attrNameLst>
                                      </p:cBhvr>
                                      <p:tavLst>
                                        <p:tav tm="0">
                                          <p:val>
                                            <p:strVal val="ppt_y"/>
                                          </p:val>
                                        </p:tav>
                                        <p:tav tm="100000">
                                          <p:val>
                                            <p:strVal val="ppt_y"/>
                                          </p:val>
                                        </p:tav>
                                      </p:tavLst>
                                    </p:anim>
                                    <p:set>
                                      <p:cBhvr>
                                        <p:cTn id="117" dur="1" fill="hold">
                                          <p:stCondLst>
                                            <p:cond delay="2999"/>
                                          </p:stCondLst>
                                        </p:cTn>
                                        <p:tgtEl>
                                          <p:spTgt spid="28"/>
                                        </p:tgtEl>
                                        <p:attrNameLst>
                                          <p:attrName>style.visibility</p:attrName>
                                        </p:attrNameLst>
                                      </p:cBhvr>
                                      <p:to>
                                        <p:strVal val="hidden"/>
                                      </p:to>
                                    </p:set>
                                  </p:childTnLst>
                                </p:cTn>
                              </p:par>
                              <p:par>
                                <p:cTn id="118" presetID="2" presetClass="exit" presetSubtype="2" fill="hold" nodeType="withEffect">
                                  <p:stCondLst>
                                    <p:cond delay="0"/>
                                  </p:stCondLst>
                                  <p:childTnLst>
                                    <p:anim calcmode="lin" valueType="num">
                                      <p:cBhvr additive="base">
                                        <p:cTn id="119" dur="3000"/>
                                        <p:tgtEl>
                                          <p:spTgt spid="29"/>
                                        </p:tgtEl>
                                        <p:attrNameLst>
                                          <p:attrName>ppt_x</p:attrName>
                                        </p:attrNameLst>
                                      </p:cBhvr>
                                      <p:tavLst>
                                        <p:tav tm="0">
                                          <p:val>
                                            <p:strVal val="ppt_x"/>
                                          </p:val>
                                        </p:tav>
                                        <p:tav tm="100000">
                                          <p:val>
                                            <p:strVal val="1+ppt_w/2"/>
                                          </p:val>
                                        </p:tav>
                                      </p:tavLst>
                                    </p:anim>
                                    <p:anim calcmode="lin" valueType="num">
                                      <p:cBhvr additive="base">
                                        <p:cTn id="120" dur="3000"/>
                                        <p:tgtEl>
                                          <p:spTgt spid="29"/>
                                        </p:tgtEl>
                                        <p:attrNameLst>
                                          <p:attrName>ppt_y</p:attrName>
                                        </p:attrNameLst>
                                      </p:cBhvr>
                                      <p:tavLst>
                                        <p:tav tm="0">
                                          <p:val>
                                            <p:strVal val="ppt_y"/>
                                          </p:val>
                                        </p:tav>
                                        <p:tav tm="100000">
                                          <p:val>
                                            <p:strVal val="ppt_y"/>
                                          </p:val>
                                        </p:tav>
                                      </p:tavLst>
                                    </p:anim>
                                    <p:set>
                                      <p:cBhvr>
                                        <p:cTn id="121" dur="1" fill="hold">
                                          <p:stCondLst>
                                            <p:cond delay="2999"/>
                                          </p:stCondLst>
                                        </p:cTn>
                                        <p:tgtEl>
                                          <p:spTgt spid="29"/>
                                        </p:tgtEl>
                                        <p:attrNameLst>
                                          <p:attrName>style.visibility</p:attrName>
                                        </p:attrNameLst>
                                      </p:cBhvr>
                                      <p:to>
                                        <p:strVal val="hidden"/>
                                      </p:to>
                                    </p:set>
                                  </p:childTnLst>
                                </p:cTn>
                              </p:par>
                              <p:par>
                                <p:cTn id="122" presetID="2" presetClass="exit" presetSubtype="2" fill="hold" nodeType="withEffect">
                                  <p:stCondLst>
                                    <p:cond delay="0"/>
                                  </p:stCondLst>
                                  <p:childTnLst>
                                    <p:anim calcmode="lin" valueType="num">
                                      <p:cBhvr additive="base">
                                        <p:cTn id="123" dur="3000"/>
                                        <p:tgtEl>
                                          <p:spTgt spid="30"/>
                                        </p:tgtEl>
                                        <p:attrNameLst>
                                          <p:attrName>ppt_x</p:attrName>
                                        </p:attrNameLst>
                                      </p:cBhvr>
                                      <p:tavLst>
                                        <p:tav tm="0">
                                          <p:val>
                                            <p:strVal val="ppt_x"/>
                                          </p:val>
                                        </p:tav>
                                        <p:tav tm="100000">
                                          <p:val>
                                            <p:strVal val="1+ppt_w/2"/>
                                          </p:val>
                                        </p:tav>
                                      </p:tavLst>
                                    </p:anim>
                                    <p:anim calcmode="lin" valueType="num">
                                      <p:cBhvr additive="base">
                                        <p:cTn id="124" dur="3000"/>
                                        <p:tgtEl>
                                          <p:spTgt spid="30"/>
                                        </p:tgtEl>
                                        <p:attrNameLst>
                                          <p:attrName>ppt_y</p:attrName>
                                        </p:attrNameLst>
                                      </p:cBhvr>
                                      <p:tavLst>
                                        <p:tav tm="0">
                                          <p:val>
                                            <p:strVal val="ppt_y"/>
                                          </p:val>
                                        </p:tav>
                                        <p:tav tm="100000">
                                          <p:val>
                                            <p:strVal val="ppt_y"/>
                                          </p:val>
                                        </p:tav>
                                      </p:tavLst>
                                    </p:anim>
                                    <p:set>
                                      <p:cBhvr>
                                        <p:cTn id="125" dur="1" fill="hold">
                                          <p:stCondLst>
                                            <p:cond delay="2999"/>
                                          </p:stCondLst>
                                        </p:cTn>
                                        <p:tgtEl>
                                          <p:spTgt spid="30"/>
                                        </p:tgtEl>
                                        <p:attrNameLst>
                                          <p:attrName>style.visibility</p:attrName>
                                        </p:attrNameLst>
                                      </p:cBhvr>
                                      <p:to>
                                        <p:strVal val="hidden"/>
                                      </p:to>
                                    </p:set>
                                  </p:childTnLst>
                                </p:cTn>
                              </p:par>
                              <p:par>
                                <p:cTn id="126" presetID="2" presetClass="entr" presetSubtype="8" fill="hold" nodeType="withEffect">
                                  <p:stCondLst>
                                    <p:cond delay="0"/>
                                  </p:stCondLst>
                                  <p:childTnLst>
                                    <p:set>
                                      <p:cBhvr>
                                        <p:cTn id="127" dur="1" fill="hold">
                                          <p:stCondLst>
                                            <p:cond delay="0"/>
                                          </p:stCondLst>
                                        </p:cTn>
                                        <p:tgtEl>
                                          <p:spTgt spid="4"/>
                                        </p:tgtEl>
                                        <p:attrNameLst>
                                          <p:attrName>style.visibility</p:attrName>
                                        </p:attrNameLst>
                                      </p:cBhvr>
                                      <p:to>
                                        <p:strVal val="visible"/>
                                      </p:to>
                                    </p:set>
                                    <p:anim calcmode="lin" valueType="num">
                                      <p:cBhvr additive="base">
                                        <p:cTn id="128" dur="3000" fill="hold"/>
                                        <p:tgtEl>
                                          <p:spTgt spid="4"/>
                                        </p:tgtEl>
                                        <p:attrNameLst>
                                          <p:attrName>ppt_x</p:attrName>
                                        </p:attrNameLst>
                                      </p:cBhvr>
                                      <p:tavLst>
                                        <p:tav tm="0">
                                          <p:val>
                                            <p:strVal val="0-#ppt_w/2"/>
                                          </p:val>
                                        </p:tav>
                                        <p:tav tm="100000">
                                          <p:val>
                                            <p:strVal val="#ppt_x"/>
                                          </p:val>
                                        </p:tav>
                                      </p:tavLst>
                                    </p:anim>
                                    <p:anim calcmode="lin" valueType="num">
                                      <p:cBhvr additive="base">
                                        <p:cTn id="129" dur="3000" fill="hold"/>
                                        <p:tgtEl>
                                          <p:spTgt spid="4"/>
                                        </p:tgtEl>
                                        <p:attrNameLst>
                                          <p:attrName>ppt_y</p:attrName>
                                        </p:attrNameLst>
                                      </p:cBhvr>
                                      <p:tavLst>
                                        <p:tav tm="0">
                                          <p:val>
                                            <p:strVal val="#ppt_y"/>
                                          </p:val>
                                        </p:tav>
                                        <p:tav tm="100000">
                                          <p:val>
                                            <p:strVal val="#ppt_y"/>
                                          </p:val>
                                        </p:tav>
                                      </p:tavLst>
                                    </p:anim>
                                  </p:childTnLst>
                                </p:cTn>
                              </p:par>
                              <p:par>
                                <p:cTn id="130" presetID="16" presetClass="entr" presetSubtype="42" fill="hold" nodeType="withEffect">
                                  <p:stCondLst>
                                    <p:cond delay="0"/>
                                  </p:stCondLst>
                                  <p:childTnLst>
                                    <p:set>
                                      <p:cBhvr>
                                        <p:cTn id="131" dur="1" fill="hold">
                                          <p:stCondLst>
                                            <p:cond delay="0"/>
                                          </p:stCondLst>
                                        </p:cTn>
                                        <p:tgtEl>
                                          <p:spTgt spid="4"/>
                                        </p:tgtEl>
                                        <p:attrNameLst>
                                          <p:attrName>style.visibility</p:attrName>
                                        </p:attrNameLst>
                                      </p:cBhvr>
                                      <p:to>
                                        <p:strVal val="visible"/>
                                      </p:to>
                                    </p:set>
                                    <p:animEffect transition="in" filter="barn(outHorizontal)">
                                      <p:cBhvr>
                                        <p:cTn id="132" dur="3000"/>
                                        <p:tgtEl>
                                          <p:spTgt spid="4"/>
                                        </p:tgtEl>
                                      </p:cBhvr>
                                    </p:animEffect>
                                  </p:childTnLst>
                                </p:cTn>
                              </p:par>
                            </p:childTnLst>
                          </p:cTn>
                        </p:par>
                        <p:par>
                          <p:cTn id="133" fill="hold">
                            <p:stCondLst>
                              <p:cond delay="6000"/>
                            </p:stCondLst>
                            <p:childTnLst>
                              <p:par>
                                <p:cTn id="134" presetID="40" presetClass="entr" presetSubtype="0" fill="hold" grpId="0" nodeType="afterEffect">
                                  <p:stCondLst>
                                    <p:cond delay="0"/>
                                  </p:stCondLst>
                                  <p:iterate type="lt">
                                    <p:tmPct val="10000"/>
                                  </p:iterate>
                                  <p:childTnLst>
                                    <p:set>
                                      <p:cBhvr>
                                        <p:cTn id="135" dur="1" fill="hold">
                                          <p:stCondLst>
                                            <p:cond delay="0"/>
                                          </p:stCondLst>
                                        </p:cTn>
                                        <p:tgtEl>
                                          <p:spTgt spid="16"/>
                                        </p:tgtEl>
                                        <p:attrNameLst>
                                          <p:attrName>style.visibility</p:attrName>
                                        </p:attrNameLst>
                                      </p:cBhvr>
                                      <p:to>
                                        <p:strVal val="visible"/>
                                      </p:to>
                                    </p:set>
                                    <p:animEffect transition="in" filter="fade">
                                      <p:cBhvr>
                                        <p:cTn id="136" dur="1000"/>
                                        <p:tgtEl>
                                          <p:spTgt spid="16"/>
                                        </p:tgtEl>
                                      </p:cBhvr>
                                    </p:animEffect>
                                    <p:anim calcmode="lin" valueType="num">
                                      <p:cBhvr>
                                        <p:cTn id="137" dur="1000" fill="hold"/>
                                        <p:tgtEl>
                                          <p:spTgt spid="16"/>
                                        </p:tgtEl>
                                        <p:attrNameLst>
                                          <p:attrName>ppt_x</p:attrName>
                                        </p:attrNameLst>
                                      </p:cBhvr>
                                      <p:tavLst>
                                        <p:tav tm="0">
                                          <p:val>
                                            <p:strVal val="#ppt_x-.1"/>
                                          </p:val>
                                        </p:tav>
                                        <p:tav tm="100000">
                                          <p:val>
                                            <p:strVal val="#ppt_x"/>
                                          </p:val>
                                        </p:tav>
                                      </p:tavLst>
                                    </p:anim>
                                    <p:anim calcmode="lin" valueType="num">
                                      <p:cBhvr>
                                        <p:cTn id="138"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25.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Luna"/>
          <p:cNvSpPr/>
          <p:nvPr/>
        </p:nvSpPr>
        <p:spPr>
          <a:xfrm>
            <a:off x="0" y="1309688"/>
            <a:ext cx="1571625" cy="2917825"/>
          </a:xfrm>
          <a:prstGeom prst="moon">
            <a:avLst/>
          </a:prstGeom>
          <a:noFill/>
          <a:ln w="57150">
            <a:solidFill>
              <a:schemeClr val="accent3">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Luna"/>
          <p:cNvSpPr/>
          <p:nvPr/>
        </p:nvSpPr>
        <p:spPr>
          <a:xfrm flipH="1">
            <a:off x="285750" y="1309688"/>
            <a:ext cx="1500188" cy="2917825"/>
          </a:xfrm>
          <a:prstGeom prst="moon">
            <a:avLst/>
          </a:prstGeom>
          <a:noFill/>
          <a:ln w="57150">
            <a:solidFill>
              <a:schemeClr val="accent3">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Luna"/>
          <p:cNvSpPr/>
          <p:nvPr/>
        </p:nvSpPr>
        <p:spPr>
          <a:xfrm>
            <a:off x="1785938" y="1370013"/>
            <a:ext cx="1571625" cy="2916237"/>
          </a:xfrm>
          <a:prstGeom prst="moon">
            <a:avLst/>
          </a:prstGeom>
          <a:noFill/>
          <a:ln w="57150">
            <a:solidFill>
              <a:schemeClr val="accent3">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Luna"/>
          <p:cNvSpPr/>
          <p:nvPr/>
        </p:nvSpPr>
        <p:spPr>
          <a:xfrm flipH="1">
            <a:off x="2071688" y="1370013"/>
            <a:ext cx="1500187" cy="2916237"/>
          </a:xfrm>
          <a:prstGeom prst="moon">
            <a:avLst/>
          </a:prstGeom>
          <a:noFill/>
          <a:ln w="57150">
            <a:solidFill>
              <a:schemeClr val="accent3">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Luna"/>
          <p:cNvSpPr/>
          <p:nvPr/>
        </p:nvSpPr>
        <p:spPr>
          <a:xfrm>
            <a:off x="3571875" y="1370013"/>
            <a:ext cx="1571625" cy="2916237"/>
          </a:xfrm>
          <a:prstGeom prst="moon">
            <a:avLst/>
          </a:prstGeom>
          <a:noFill/>
          <a:ln w="57150">
            <a:solidFill>
              <a:schemeClr val="accent3">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Luna"/>
          <p:cNvSpPr/>
          <p:nvPr/>
        </p:nvSpPr>
        <p:spPr>
          <a:xfrm flipH="1">
            <a:off x="3786188" y="1309688"/>
            <a:ext cx="1500187" cy="2917825"/>
          </a:xfrm>
          <a:prstGeom prst="moon">
            <a:avLst/>
          </a:prstGeom>
          <a:noFill/>
          <a:ln w="57150">
            <a:solidFill>
              <a:schemeClr val="accent3">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Luna"/>
          <p:cNvSpPr/>
          <p:nvPr/>
        </p:nvSpPr>
        <p:spPr>
          <a:xfrm>
            <a:off x="5286375" y="1309688"/>
            <a:ext cx="1571625" cy="2917825"/>
          </a:xfrm>
          <a:prstGeom prst="moon">
            <a:avLst/>
          </a:prstGeom>
          <a:noFill/>
          <a:ln w="57150">
            <a:solidFill>
              <a:schemeClr val="accent3">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Luna"/>
          <p:cNvSpPr/>
          <p:nvPr/>
        </p:nvSpPr>
        <p:spPr>
          <a:xfrm flipH="1">
            <a:off x="5715000" y="1309688"/>
            <a:ext cx="1500188" cy="2917825"/>
          </a:xfrm>
          <a:prstGeom prst="moon">
            <a:avLst/>
          </a:prstGeom>
          <a:noFill/>
          <a:ln w="57150">
            <a:solidFill>
              <a:schemeClr val="accent3">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Luna"/>
          <p:cNvSpPr/>
          <p:nvPr/>
        </p:nvSpPr>
        <p:spPr>
          <a:xfrm>
            <a:off x="7358063" y="1309688"/>
            <a:ext cx="1571625" cy="2917825"/>
          </a:xfrm>
          <a:prstGeom prst="moon">
            <a:avLst/>
          </a:prstGeom>
          <a:noFill/>
          <a:ln w="57150">
            <a:solidFill>
              <a:schemeClr val="accent3">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Luna"/>
          <p:cNvSpPr/>
          <p:nvPr/>
        </p:nvSpPr>
        <p:spPr>
          <a:xfrm flipH="1">
            <a:off x="7643813" y="1309688"/>
            <a:ext cx="1500187" cy="2917825"/>
          </a:xfrm>
          <a:prstGeom prst="moon">
            <a:avLst/>
          </a:prstGeom>
          <a:noFill/>
          <a:ln w="57150">
            <a:solidFill>
              <a:schemeClr val="accent3">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CuadroTexto"/>
          <p:cNvSpPr txBox="1"/>
          <p:nvPr/>
        </p:nvSpPr>
        <p:spPr>
          <a:xfrm>
            <a:off x="611560" y="4613871"/>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Dato que avalaría su autoría dado el carácter </a:t>
            </a:r>
            <a:r>
              <a:rPr lang="es-ES" i="1" dirty="0" err="1" smtClean="0">
                <a:effectLst>
                  <a:glow rad="101600">
                    <a:srgbClr val="C00000">
                      <a:alpha val="60000"/>
                    </a:srgbClr>
                  </a:glow>
                  <a:outerShdw blurRad="38100" dist="38100" dir="2700000" algn="tl">
                    <a:srgbClr val="000000">
                      <a:alpha val="43137"/>
                    </a:srgbClr>
                  </a:outerShdw>
                </a:effectLst>
              </a:rPr>
              <a:t>vilanovino</a:t>
            </a:r>
            <a:r>
              <a:rPr lang="es-ES" i="1" dirty="0" smtClean="0">
                <a:effectLst>
                  <a:glow rad="101600">
                    <a:srgbClr val="C00000">
                      <a:alpha val="60000"/>
                    </a:srgbClr>
                  </a:glow>
                  <a:outerShdw blurRad="38100" dist="38100" dir="2700000" algn="tl">
                    <a:srgbClr val="000000">
                      <a:alpha val="43137"/>
                    </a:srgbClr>
                  </a:outerShdw>
                </a:effectLst>
              </a:rPr>
              <a:t> del trazado de esta fuente, que sin ser un prodigio de diseño y </a:t>
            </a:r>
            <a:r>
              <a:rPr lang="es-ES" i="1" dirty="0" smtClean="0">
                <a:effectLst>
                  <a:glow rad="101600">
                    <a:srgbClr val="C00000">
                      <a:alpha val="60000"/>
                    </a:srgbClr>
                  </a:glow>
                  <a:outerShdw blurRad="38100" dist="38100" dir="2700000" algn="tl">
                    <a:srgbClr val="000000">
                      <a:alpha val="43137"/>
                    </a:srgbClr>
                  </a:outerShdw>
                </a:effectLst>
              </a:rPr>
              <a:t>construcción</a:t>
            </a:r>
            <a:r>
              <a:rPr lang="es-ES" i="1" dirty="0">
                <a:effectLst>
                  <a:glow rad="101600">
                    <a:srgbClr val="C00000">
                      <a:alpha val="60000"/>
                    </a:srgbClr>
                  </a:glow>
                  <a:outerShdw blurRad="38100" dist="38100" dir="2700000" algn="tl">
                    <a:srgbClr val="000000">
                      <a:alpha val="43137"/>
                    </a:srgbClr>
                  </a:outerShdw>
                </a:effectLst>
              </a:rPr>
              <a:t> </a:t>
            </a:r>
            <a:r>
              <a:rPr lang="es-ES" i="1" dirty="0" smtClean="0">
                <a:effectLst>
                  <a:glow rad="101600">
                    <a:srgbClr val="C00000">
                      <a:alpha val="60000"/>
                    </a:srgbClr>
                  </a:glow>
                  <a:outerShdw blurRad="38100" dist="38100" dir="2700000" algn="tl">
                    <a:srgbClr val="000000">
                      <a:alpha val="43137"/>
                    </a:srgbClr>
                  </a:outerShdw>
                </a:effectLst>
              </a:rPr>
              <a:t>conserva </a:t>
            </a:r>
            <a:r>
              <a:rPr lang="es-ES" i="1" dirty="0" smtClean="0">
                <a:effectLst>
                  <a:glow rad="101600">
                    <a:srgbClr val="C00000">
                      <a:alpha val="60000"/>
                    </a:srgbClr>
                  </a:glow>
                  <a:outerShdw blurRad="38100" dist="38100" dir="2700000" algn="tl">
                    <a:srgbClr val="000000">
                      <a:alpha val="43137"/>
                    </a:srgbClr>
                  </a:outerShdw>
                </a:effectLst>
              </a:rPr>
              <a:t>el empaque y equilibrio de lo académico.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7000">
        <p14:flip dir="l"/>
      </p:transition>
    </mc:Choice>
    <mc:Fallback>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Horizontal)">
                                      <p:cBhvr>
                                        <p:cTn id="7" dur="3000"/>
                                        <p:tgtEl>
                                          <p:spTgt spid="5"/>
                                        </p:tgtEl>
                                      </p:cBhvr>
                                    </p:animEffect>
                                  </p:childTnLst>
                                </p:cTn>
                              </p:par>
                              <p:par>
                                <p:cTn id="8" presetID="16" presetClass="entr" presetSubtype="2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inHorizontal)">
                                      <p:cBhvr>
                                        <p:cTn id="10" dur="3000"/>
                                        <p:tgtEl>
                                          <p:spTgt spid="6"/>
                                        </p:tgtEl>
                                      </p:cBhvr>
                                    </p:animEffect>
                                  </p:childTnLst>
                                </p:cTn>
                              </p:par>
                              <p:par>
                                <p:cTn id="11" presetID="8" presetClass="emph" presetSubtype="0" fill="hold" nodeType="withEffect">
                                  <p:stCondLst>
                                    <p:cond delay="0"/>
                                  </p:stCondLst>
                                  <p:childTnLst>
                                    <p:animRot by="21600000">
                                      <p:cBhvr>
                                        <p:cTn id="12" dur="3000" fill="hold"/>
                                        <p:tgtEl>
                                          <p:spTgt spid="5"/>
                                        </p:tgtEl>
                                        <p:attrNameLst>
                                          <p:attrName>r</p:attrName>
                                        </p:attrNameLst>
                                      </p:cBhvr>
                                    </p:animRot>
                                  </p:childTnLst>
                                </p:cTn>
                              </p:par>
                              <p:par>
                                <p:cTn id="13" presetID="8" presetClass="emph" presetSubtype="0" fill="hold" nodeType="withEffect">
                                  <p:stCondLst>
                                    <p:cond delay="0"/>
                                  </p:stCondLst>
                                  <p:childTnLst>
                                    <p:animRot by="-21600000">
                                      <p:cBhvr>
                                        <p:cTn id="14" dur="3000" fill="hold"/>
                                        <p:tgtEl>
                                          <p:spTgt spid="6"/>
                                        </p:tgtEl>
                                        <p:attrNameLst>
                                          <p:attrName>r</p:attrName>
                                        </p:attrNameLst>
                                      </p:cBhvr>
                                    </p:animRot>
                                  </p:childTnLst>
                                </p:cTn>
                              </p:par>
                              <p:par>
                                <p:cTn id="15" presetID="16" presetClass="entr" presetSubtype="26"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arn(inHorizontal)">
                                      <p:cBhvr>
                                        <p:cTn id="17" dur="3000"/>
                                        <p:tgtEl>
                                          <p:spTgt spid="7"/>
                                        </p:tgtEl>
                                      </p:cBhvr>
                                    </p:animEffect>
                                  </p:childTnLst>
                                </p:cTn>
                              </p:par>
                              <p:par>
                                <p:cTn id="18" presetID="16" presetClass="entr" presetSubtype="26" fill="hold" nodeType="with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barn(inHorizontal)">
                                      <p:cBhvr>
                                        <p:cTn id="20" dur="3000"/>
                                        <p:tgtEl>
                                          <p:spTgt spid="8"/>
                                        </p:tgtEl>
                                      </p:cBhvr>
                                    </p:animEffect>
                                  </p:childTnLst>
                                </p:cTn>
                              </p:par>
                              <p:par>
                                <p:cTn id="21" presetID="8" presetClass="emph" presetSubtype="0" fill="hold" nodeType="withEffect">
                                  <p:stCondLst>
                                    <p:cond delay="0"/>
                                  </p:stCondLst>
                                  <p:childTnLst>
                                    <p:animRot by="21600000">
                                      <p:cBhvr>
                                        <p:cTn id="22" dur="3000" fill="hold"/>
                                        <p:tgtEl>
                                          <p:spTgt spid="7"/>
                                        </p:tgtEl>
                                        <p:attrNameLst>
                                          <p:attrName>r</p:attrName>
                                        </p:attrNameLst>
                                      </p:cBhvr>
                                    </p:animRot>
                                  </p:childTnLst>
                                </p:cTn>
                              </p:par>
                              <p:par>
                                <p:cTn id="23" presetID="8" presetClass="emph" presetSubtype="0" fill="hold" nodeType="withEffect">
                                  <p:stCondLst>
                                    <p:cond delay="0"/>
                                  </p:stCondLst>
                                  <p:childTnLst>
                                    <p:animRot by="-21600000">
                                      <p:cBhvr>
                                        <p:cTn id="24" dur="3000" fill="hold"/>
                                        <p:tgtEl>
                                          <p:spTgt spid="8"/>
                                        </p:tgtEl>
                                        <p:attrNameLst>
                                          <p:attrName>r</p:attrName>
                                        </p:attrNameLst>
                                      </p:cBhvr>
                                    </p:animRot>
                                  </p:childTnLst>
                                </p:cTn>
                              </p:par>
                              <p:par>
                                <p:cTn id="25" presetID="16" presetClass="entr" presetSubtype="26" fill="hold" nodeType="with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barn(inHorizontal)">
                                      <p:cBhvr>
                                        <p:cTn id="27" dur="3000"/>
                                        <p:tgtEl>
                                          <p:spTgt spid="9"/>
                                        </p:tgtEl>
                                      </p:cBhvr>
                                    </p:animEffect>
                                  </p:childTnLst>
                                </p:cTn>
                              </p:par>
                              <p:par>
                                <p:cTn id="28" presetID="16" presetClass="entr" presetSubtype="26"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barn(inHorizontal)">
                                      <p:cBhvr>
                                        <p:cTn id="30" dur="3000"/>
                                        <p:tgtEl>
                                          <p:spTgt spid="10"/>
                                        </p:tgtEl>
                                      </p:cBhvr>
                                    </p:animEffect>
                                  </p:childTnLst>
                                </p:cTn>
                              </p:par>
                              <p:par>
                                <p:cTn id="31" presetID="8" presetClass="emph" presetSubtype="0" fill="hold" nodeType="withEffect">
                                  <p:stCondLst>
                                    <p:cond delay="0"/>
                                  </p:stCondLst>
                                  <p:childTnLst>
                                    <p:animRot by="21600000">
                                      <p:cBhvr>
                                        <p:cTn id="32" dur="3000" fill="hold"/>
                                        <p:tgtEl>
                                          <p:spTgt spid="9"/>
                                        </p:tgtEl>
                                        <p:attrNameLst>
                                          <p:attrName>r</p:attrName>
                                        </p:attrNameLst>
                                      </p:cBhvr>
                                    </p:animRot>
                                  </p:childTnLst>
                                </p:cTn>
                              </p:par>
                              <p:par>
                                <p:cTn id="33" presetID="8" presetClass="emph" presetSubtype="0" fill="hold" nodeType="withEffect">
                                  <p:stCondLst>
                                    <p:cond delay="0"/>
                                  </p:stCondLst>
                                  <p:childTnLst>
                                    <p:animRot by="-21600000">
                                      <p:cBhvr>
                                        <p:cTn id="34" dur="3000" fill="hold"/>
                                        <p:tgtEl>
                                          <p:spTgt spid="10"/>
                                        </p:tgtEl>
                                        <p:attrNameLst>
                                          <p:attrName>r</p:attrName>
                                        </p:attrNameLst>
                                      </p:cBhvr>
                                    </p:animRot>
                                  </p:childTnLst>
                                </p:cTn>
                              </p:par>
                              <p:par>
                                <p:cTn id="35" presetID="16" presetClass="entr" presetSubtype="26"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barn(inHorizontal)">
                                      <p:cBhvr>
                                        <p:cTn id="37" dur="3000"/>
                                        <p:tgtEl>
                                          <p:spTgt spid="11"/>
                                        </p:tgtEl>
                                      </p:cBhvr>
                                    </p:animEffect>
                                  </p:childTnLst>
                                </p:cTn>
                              </p:par>
                              <p:par>
                                <p:cTn id="38" presetID="16" presetClass="entr" presetSubtype="26" fill="hold" nodeType="withEffect">
                                  <p:stCondLst>
                                    <p:cond delay="0"/>
                                  </p:stCondLst>
                                  <p:childTnLst>
                                    <p:set>
                                      <p:cBhvr>
                                        <p:cTn id="39" dur="1" fill="hold">
                                          <p:stCondLst>
                                            <p:cond delay="0"/>
                                          </p:stCondLst>
                                        </p:cTn>
                                        <p:tgtEl>
                                          <p:spTgt spid="12"/>
                                        </p:tgtEl>
                                        <p:attrNameLst>
                                          <p:attrName>style.visibility</p:attrName>
                                        </p:attrNameLst>
                                      </p:cBhvr>
                                      <p:to>
                                        <p:strVal val="visible"/>
                                      </p:to>
                                    </p:set>
                                    <p:animEffect transition="in" filter="barn(inHorizontal)">
                                      <p:cBhvr>
                                        <p:cTn id="40" dur="3000"/>
                                        <p:tgtEl>
                                          <p:spTgt spid="12"/>
                                        </p:tgtEl>
                                      </p:cBhvr>
                                    </p:animEffect>
                                  </p:childTnLst>
                                </p:cTn>
                              </p:par>
                              <p:par>
                                <p:cTn id="41" presetID="8" presetClass="emph" presetSubtype="0" fill="hold" nodeType="withEffect">
                                  <p:stCondLst>
                                    <p:cond delay="0"/>
                                  </p:stCondLst>
                                  <p:childTnLst>
                                    <p:animRot by="21600000">
                                      <p:cBhvr>
                                        <p:cTn id="42" dur="3000" fill="hold"/>
                                        <p:tgtEl>
                                          <p:spTgt spid="11"/>
                                        </p:tgtEl>
                                        <p:attrNameLst>
                                          <p:attrName>r</p:attrName>
                                        </p:attrNameLst>
                                      </p:cBhvr>
                                    </p:animRot>
                                  </p:childTnLst>
                                </p:cTn>
                              </p:par>
                              <p:par>
                                <p:cTn id="43" presetID="8" presetClass="emph" presetSubtype="0" fill="hold" nodeType="withEffect">
                                  <p:stCondLst>
                                    <p:cond delay="0"/>
                                  </p:stCondLst>
                                  <p:childTnLst>
                                    <p:animRot by="-21600000">
                                      <p:cBhvr>
                                        <p:cTn id="44" dur="3000" fill="hold"/>
                                        <p:tgtEl>
                                          <p:spTgt spid="12"/>
                                        </p:tgtEl>
                                        <p:attrNameLst>
                                          <p:attrName>r</p:attrName>
                                        </p:attrNameLst>
                                      </p:cBhvr>
                                    </p:animRot>
                                  </p:childTnLst>
                                </p:cTn>
                              </p:par>
                              <p:par>
                                <p:cTn id="45" presetID="16" presetClass="entr" presetSubtype="26" fill="hold" nodeType="withEffect">
                                  <p:stCondLst>
                                    <p:cond delay="0"/>
                                  </p:stCondLst>
                                  <p:childTnLst>
                                    <p:set>
                                      <p:cBhvr>
                                        <p:cTn id="46" dur="1" fill="hold">
                                          <p:stCondLst>
                                            <p:cond delay="0"/>
                                          </p:stCondLst>
                                        </p:cTn>
                                        <p:tgtEl>
                                          <p:spTgt spid="13"/>
                                        </p:tgtEl>
                                        <p:attrNameLst>
                                          <p:attrName>style.visibility</p:attrName>
                                        </p:attrNameLst>
                                      </p:cBhvr>
                                      <p:to>
                                        <p:strVal val="visible"/>
                                      </p:to>
                                    </p:set>
                                    <p:animEffect transition="in" filter="barn(inHorizontal)">
                                      <p:cBhvr>
                                        <p:cTn id="47" dur="3000"/>
                                        <p:tgtEl>
                                          <p:spTgt spid="13"/>
                                        </p:tgtEl>
                                      </p:cBhvr>
                                    </p:animEffect>
                                  </p:childTnLst>
                                </p:cTn>
                              </p:par>
                              <p:par>
                                <p:cTn id="48" presetID="16" presetClass="entr" presetSubtype="26" fill="hold" nodeType="withEffect">
                                  <p:stCondLst>
                                    <p:cond delay="0"/>
                                  </p:stCondLst>
                                  <p:childTnLst>
                                    <p:set>
                                      <p:cBhvr>
                                        <p:cTn id="49" dur="1" fill="hold">
                                          <p:stCondLst>
                                            <p:cond delay="0"/>
                                          </p:stCondLst>
                                        </p:cTn>
                                        <p:tgtEl>
                                          <p:spTgt spid="14"/>
                                        </p:tgtEl>
                                        <p:attrNameLst>
                                          <p:attrName>style.visibility</p:attrName>
                                        </p:attrNameLst>
                                      </p:cBhvr>
                                      <p:to>
                                        <p:strVal val="visible"/>
                                      </p:to>
                                    </p:set>
                                    <p:animEffect transition="in" filter="barn(inHorizontal)">
                                      <p:cBhvr>
                                        <p:cTn id="50" dur="3000"/>
                                        <p:tgtEl>
                                          <p:spTgt spid="14"/>
                                        </p:tgtEl>
                                      </p:cBhvr>
                                    </p:animEffect>
                                  </p:childTnLst>
                                </p:cTn>
                              </p:par>
                              <p:par>
                                <p:cTn id="51" presetID="8" presetClass="emph" presetSubtype="0" fill="hold" nodeType="withEffect">
                                  <p:stCondLst>
                                    <p:cond delay="0"/>
                                  </p:stCondLst>
                                  <p:childTnLst>
                                    <p:animRot by="21600000">
                                      <p:cBhvr>
                                        <p:cTn id="52" dur="3000" fill="hold"/>
                                        <p:tgtEl>
                                          <p:spTgt spid="13"/>
                                        </p:tgtEl>
                                        <p:attrNameLst>
                                          <p:attrName>r</p:attrName>
                                        </p:attrNameLst>
                                      </p:cBhvr>
                                    </p:animRot>
                                  </p:childTnLst>
                                </p:cTn>
                              </p:par>
                              <p:par>
                                <p:cTn id="53" presetID="8" presetClass="emph" presetSubtype="0" fill="hold" nodeType="withEffect">
                                  <p:stCondLst>
                                    <p:cond delay="0"/>
                                  </p:stCondLst>
                                  <p:childTnLst>
                                    <p:animRot by="-21600000">
                                      <p:cBhvr>
                                        <p:cTn id="54" dur="3000" fill="hold"/>
                                        <p:tgtEl>
                                          <p:spTgt spid="14"/>
                                        </p:tgtEl>
                                        <p:attrNameLst>
                                          <p:attrName>r</p:attrName>
                                        </p:attrNameLst>
                                      </p:cBhvr>
                                    </p:animRot>
                                  </p:childTnLst>
                                </p:cTn>
                              </p:par>
                            </p:childTnLst>
                          </p:cTn>
                        </p:par>
                        <p:par>
                          <p:cTn id="55" fill="hold">
                            <p:stCondLst>
                              <p:cond delay="3000"/>
                            </p:stCondLst>
                            <p:childTnLst>
                              <p:par>
                                <p:cTn id="56" presetID="2" presetClass="exit" presetSubtype="8" fill="hold" nodeType="afterEffect">
                                  <p:stCondLst>
                                    <p:cond delay="0"/>
                                  </p:stCondLst>
                                  <p:childTnLst>
                                    <p:anim calcmode="lin" valueType="num">
                                      <p:cBhvr additive="base">
                                        <p:cTn id="57" dur="3000"/>
                                        <p:tgtEl>
                                          <p:spTgt spid="5"/>
                                        </p:tgtEl>
                                        <p:attrNameLst>
                                          <p:attrName>ppt_x</p:attrName>
                                        </p:attrNameLst>
                                      </p:cBhvr>
                                      <p:tavLst>
                                        <p:tav tm="0">
                                          <p:val>
                                            <p:strVal val="ppt_x"/>
                                          </p:val>
                                        </p:tav>
                                        <p:tav tm="100000">
                                          <p:val>
                                            <p:strVal val="0-ppt_w/2"/>
                                          </p:val>
                                        </p:tav>
                                      </p:tavLst>
                                    </p:anim>
                                    <p:anim calcmode="lin" valueType="num">
                                      <p:cBhvr additive="base">
                                        <p:cTn id="58" dur="3000"/>
                                        <p:tgtEl>
                                          <p:spTgt spid="5"/>
                                        </p:tgtEl>
                                        <p:attrNameLst>
                                          <p:attrName>ppt_y</p:attrName>
                                        </p:attrNameLst>
                                      </p:cBhvr>
                                      <p:tavLst>
                                        <p:tav tm="0">
                                          <p:val>
                                            <p:strVal val="ppt_y"/>
                                          </p:val>
                                        </p:tav>
                                        <p:tav tm="100000">
                                          <p:val>
                                            <p:strVal val="ppt_y"/>
                                          </p:val>
                                        </p:tav>
                                      </p:tavLst>
                                    </p:anim>
                                    <p:set>
                                      <p:cBhvr>
                                        <p:cTn id="59" dur="1" fill="hold">
                                          <p:stCondLst>
                                            <p:cond delay="2999"/>
                                          </p:stCondLst>
                                        </p:cTn>
                                        <p:tgtEl>
                                          <p:spTgt spid="5"/>
                                        </p:tgtEl>
                                        <p:attrNameLst>
                                          <p:attrName>style.visibility</p:attrName>
                                        </p:attrNameLst>
                                      </p:cBhvr>
                                      <p:to>
                                        <p:strVal val="hidden"/>
                                      </p:to>
                                    </p:set>
                                  </p:childTnLst>
                                </p:cTn>
                              </p:par>
                              <p:par>
                                <p:cTn id="60" presetID="2" presetClass="exit" presetSubtype="8" fill="hold" nodeType="withEffect">
                                  <p:stCondLst>
                                    <p:cond delay="0"/>
                                  </p:stCondLst>
                                  <p:childTnLst>
                                    <p:anim calcmode="lin" valueType="num">
                                      <p:cBhvr additive="base">
                                        <p:cTn id="61" dur="3000"/>
                                        <p:tgtEl>
                                          <p:spTgt spid="7"/>
                                        </p:tgtEl>
                                        <p:attrNameLst>
                                          <p:attrName>ppt_x</p:attrName>
                                        </p:attrNameLst>
                                      </p:cBhvr>
                                      <p:tavLst>
                                        <p:tav tm="0">
                                          <p:val>
                                            <p:strVal val="ppt_x"/>
                                          </p:val>
                                        </p:tav>
                                        <p:tav tm="100000">
                                          <p:val>
                                            <p:strVal val="0-ppt_w/2"/>
                                          </p:val>
                                        </p:tav>
                                      </p:tavLst>
                                    </p:anim>
                                    <p:anim calcmode="lin" valueType="num">
                                      <p:cBhvr additive="base">
                                        <p:cTn id="62" dur="3000"/>
                                        <p:tgtEl>
                                          <p:spTgt spid="7"/>
                                        </p:tgtEl>
                                        <p:attrNameLst>
                                          <p:attrName>ppt_y</p:attrName>
                                        </p:attrNameLst>
                                      </p:cBhvr>
                                      <p:tavLst>
                                        <p:tav tm="0">
                                          <p:val>
                                            <p:strVal val="ppt_y"/>
                                          </p:val>
                                        </p:tav>
                                        <p:tav tm="100000">
                                          <p:val>
                                            <p:strVal val="ppt_y"/>
                                          </p:val>
                                        </p:tav>
                                      </p:tavLst>
                                    </p:anim>
                                    <p:set>
                                      <p:cBhvr>
                                        <p:cTn id="63" dur="1" fill="hold">
                                          <p:stCondLst>
                                            <p:cond delay="2999"/>
                                          </p:stCondLst>
                                        </p:cTn>
                                        <p:tgtEl>
                                          <p:spTgt spid="7"/>
                                        </p:tgtEl>
                                        <p:attrNameLst>
                                          <p:attrName>style.visibility</p:attrName>
                                        </p:attrNameLst>
                                      </p:cBhvr>
                                      <p:to>
                                        <p:strVal val="hidden"/>
                                      </p:to>
                                    </p:set>
                                  </p:childTnLst>
                                </p:cTn>
                              </p:par>
                              <p:par>
                                <p:cTn id="64" presetID="2" presetClass="exit" presetSubtype="8" fill="hold" nodeType="withEffect">
                                  <p:stCondLst>
                                    <p:cond delay="0"/>
                                  </p:stCondLst>
                                  <p:childTnLst>
                                    <p:anim calcmode="lin" valueType="num">
                                      <p:cBhvr additive="base">
                                        <p:cTn id="65" dur="3000"/>
                                        <p:tgtEl>
                                          <p:spTgt spid="9"/>
                                        </p:tgtEl>
                                        <p:attrNameLst>
                                          <p:attrName>ppt_x</p:attrName>
                                        </p:attrNameLst>
                                      </p:cBhvr>
                                      <p:tavLst>
                                        <p:tav tm="0">
                                          <p:val>
                                            <p:strVal val="ppt_x"/>
                                          </p:val>
                                        </p:tav>
                                        <p:tav tm="100000">
                                          <p:val>
                                            <p:strVal val="0-ppt_w/2"/>
                                          </p:val>
                                        </p:tav>
                                      </p:tavLst>
                                    </p:anim>
                                    <p:anim calcmode="lin" valueType="num">
                                      <p:cBhvr additive="base">
                                        <p:cTn id="66" dur="3000"/>
                                        <p:tgtEl>
                                          <p:spTgt spid="9"/>
                                        </p:tgtEl>
                                        <p:attrNameLst>
                                          <p:attrName>ppt_y</p:attrName>
                                        </p:attrNameLst>
                                      </p:cBhvr>
                                      <p:tavLst>
                                        <p:tav tm="0">
                                          <p:val>
                                            <p:strVal val="ppt_y"/>
                                          </p:val>
                                        </p:tav>
                                        <p:tav tm="100000">
                                          <p:val>
                                            <p:strVal val="ppt_y"/>
                                          </p:val>
                                        </p:tav>
                                      </p:tavLst>
                                    </p:anim>
                                    <p:set>
                                      <p:cBhvr>
                                        <p:cTn id="67" dur="1" fill="hold">
                                          <p:stCondLst>
                                            <p:cond delay="2999"/>
                                          </p:stCondLst>
                                        </p:cTn>
                                        <p:tgtEl>
                                          <p:spTgt spid="9"/>
                                        </p:tgtEl>
                                        <p:attrNameLst>
                                          <p:attrName>style.visibility</p:attrName>
                                        </p:attrNameLst>
                                      </p:cBhvr>
                                      <p:to>
                                        <p:strVal val="hidden"/>
                                      </p:to>
                                    </p:set>
                                  </p:childTnLst>
                                </p:cTn>
                              </p:par>
                              <p:par>
                                <p:cTn id="68" presetID="2" presetClass="exit" presetSubtype="8" fill="hold" nodeType="withEffect">
                                  <p:stCondLst>
                                    <p:cond delay="0"/>
                                  </p:stCondLst>
                                  <p:childTnLst>
                                    <p:anim calcmode="lin" valueType="num">
                                      <p:cBhvr additive="base">
                                        <p:cTn id="69" dur="3000"/>
                                        <p:tgtEl>
                                          <p:spTgt spid="11"/>
                                        </p:tgtEl>
                                        <p:attrNameLst>
                                          <p:attrName>ppt_x</p:attrName>
                                        </p:attrNameLst>
                                      </p:cBhvr>
                                      <p:tavLst>
                                        <p:tav tm="0">
                                          <p:val>
                                            <p:strVal val="ppt_x"/>
                                          </p:val>
                                        </p:tav>
                                        <p:tav tm="100000">
                                          <p:val>
                                            <p:strVal val="0-ppt_w/2"/>
                                          </p:val>
                                        </p:tav>
                                      </p:tavLst>
                                    </p:anim>
                                    <p:anim calcmode="lin" valueType="num">
                                      <p:cBhvr additive="base">
                                        <p:cTn id="70" dur="3000"/>
                                        <p:tgtEl>
                                          <p:spTgt spid="11"/>
                                        </p:tgtEl>
                                        <p:attrNameLst>
                                          <p:attrName>ppt_y</p:attrName>
                                        </p:attrNameLst>
                                      </p:cBhvr>
                                      <p:tavLst>
                                        <p:tav tm="0">
                                          <p:val>
                                            <p:strVal val="ppt_y"/>
                                          </p:val>
                                        </p:tav>
                                        <p:tav tm="100000">
                                          <p:val>
                                            <p:strVal val="ppt_y"/>
                                          </p:val>
                                        </p:tav>
                                      </p:tavLst>
                                    </p:anim>
                                    <p:set>
                                      <p:cBhvr>
                                        <p:cTn id="71" dur="1" fill="hold">
                                          <p:stCondLst>
                                            <p:cond delay="2999"/>
                                          </p:stCondLst>
                                        </p:cTn>
                                        <p:tgtEl>
                                          <p:spTgt spid="11"/>
                                        </p:tgtEl>
                                        <p:attrNameLst>
                                          <p:attrName>style.visibility</p:attrName>
                                        </p:attrNameLst>
                                      </p:cBhvr>
                                      <p:to>
                                        <p:strVal val="hidden"/>
                                      </p:to>
                                    </p:set>
                                  </p:childTnLst>
                                </p:cTn>
                              </p:par>
                              <p:par>
                                <p:cTn id="72" presetID="2" presetClass="exit" presetSubtype="8" fill="hold" nodeType="withEffect">
                                  <p:stCondLst>
                                    <p:cond delay="0"/>
                                  </p:stCondLst>
                                  <p:childTnLst>
                                    <p:anim calcmode="lin" valueType="num">
                                      <p:cBhvr additive="base">
                                        <p:cTn id="73" dur="3000"/>
                                        <p:tgtEl>
                                          <p:spTgt spid="13"/>
                                        </p:tgtEl>
                                        <p:attrNameLst>
                                          <p:attrName>ppt_x</p:attrName>
                                        </p:attrNameLst>
                                      </p:cBhvr>
                                      <p:tavLst>
                                        <p:tav tm="0">
                                          <p:val>
                                            <p:strVal val="ppt_x"/>
                                          </p:val>
                                        </p:tav>
                                        <p:tav tm="100000">
                                          <p:val>
                                            <p:strVal val="0-ppt_w/2"/>
                                          </p:val>
                                        </p:tav>
                                      </p:tavLst>
                                    </p:anim>
                                    <p:anim calcmode="lin" valueType="num">
                                      <p:cBhvr additive="base">
                                        <p:cTn id="74" dur="3000"/>
                                        <p:tgtEl>
                                          <p:spTgt spid="13"/>
                                        </p:tgtEl>
                                        <p:attrNameLst>
                                          <p:attrName>ppt_y</p:attrName>
                                        </p:attrNameLst>
                                      </p:cBhvr>
                                      <p:tavLst>
                                        <p:tav tm="0">
                                          <p:val>
                                            <p:strVal val="ppt_y"/>
                                          </p:val>
                                        </p:tav>
                                        <p:tav tm="100000">
                                          <p:val>
                                            <p:strVal val="ppt_y"/>
                                          </p:val>
                                        </p:tav>
                                      </p:tavLst>
                                    </p:anim>
                                    <p:set>
                                      <p:cBhvr>
                                        <p:cTn id="75" dur="1" fill="hold">
                                          <p:stCondLst>
                                            <p:cond delay="2999"/>
                                          </p:stCondLst>
                                        </p:cTn>
                                        <p:tgtEl>
                                          <p:spTgt spid="13"/>
                                        </p:tgtEl>
                                        <p:attrNameLst>
                                          <p:attrName>style.visibility</p:attrName>
                                        </p:attrNameLst>
                                      </p:cBhvr>
                                      <p:to>
                                        <p:strVal val="hidden"/>
                                      </p:to>
                                    </p:set>
                                  </p:childTnLst>
                                </p:cTn>
                              </p:par>
                              <p:par>
                                <p:cTn id="76" presetID="2" presetClass="exit" presetSubtype="2" fill="hold" nodeType="withEffect">
                                  <p:stCondLst>
                                    <p:cond delay="0"/>
                                  </p:stCondLst>
                                  <p:childTnLst>
                                    <p:anim calcmode="lin" valueType="num">
                                      <p:cBhvr additive="base">
                                        <p:cTn id="77" dur="3000"/>
                                        <p:tgtEl>
                                          <p:spTgt spid="6"/>
                                        </p:tgtEl>
                                        <p:attrNameLst>
                                          <p:attrName>ppt_x</p:attrName>
                                        </p:attrNameLst>
                                      </p:cBhvr>
                                      <p:tavLst>
                                        <p:tav tm="0">
                                          <p:val>
                                            <p:strVal val="ppt_x"/>
                                          </p:val>
                                        </p:tav>
                                        <p:tav tm="100000">
                                          <p:val>
                                            <p:strVal val="1+ppt_w/2"/>
                                          </p:val>
                                        </p:tav>
                                      </p:tavLst>
                                    </p:anim>
                                    <p:anim calcmode="lin" valueType="num">
                                      <p:cBhvr additive="base">
                                        <p:cTn id="78" dur="3000"/>
                                        <p:tgtEl>
                                          <p:spTgt spid="6"/>
                                        </p:tgtEl>
                                        <p:attrNameLst>
                                          <p:attrName>ppt_y</p:attrName>
                                        </p:attrNameLst>
                                      </p:cBhvr>
                                      <p:tavLst>
                                        <p:tav tm="0">
                                          <p:val>
                                            <p:strVal val="ppt_y"/>
                                          </p:val>
                                        </p:tav>
                                        <p:tav tm="100000">
                                          <p:val>
                                            <p:strVal val="ppt_y"/>
                                          </p:val>
                                        </p:tav>
                                      </p:tavLst>
                                    </p:anim>
                                    <p:set>
                                      <p:cBhvr>
                                        <p:cTn id="79" dur="1" fill="hold">
                                          <p:stCondLst>
                                            <p:cond delay="2999"/>
                                          </p:stCondLst>
                                        </p:cTn>
                                        <p:tgtEl>
                                          <p:spTgt spid="6"/>
                                        </p:tgtEl>
                                        <p:attrNameLst>
                                          <p:attrName>style.visibility</p:attrName>
                                        </p:attrNameLst>
                                      </p:cBhvr>
                                      <p:to>
                                        <p:strVal val="hidden"/>
                                      </p:to>
                                    </p:set>
                                  </p:childTnLst>
                                </p:cTn>
                              </p:par>
                              <p:par>
                                <p:cTn id="80" presetID="2" presetClass="exit" presetSubtype="2" fill="hold" nodeType="withEffect">
                                  <p:stCondLst>
                                    <p:cond delay="0"/>
                                  </p:stCondLst>
                                  <p:childTnLst>
                                    <p:anim calcmode="lin" valueType="num">
                                      <p:cBhvr additive="base">
                                        <p:cTn id="81" dur="3000"/>
                                        <p:tgtEl>
                                          <p:spTgt spid="8"/>
                                        </p:tgtEl>
                                        <p:attrNameLst>
                                          <p:attrName>ppt_x</p:attrName>
                                        </p:attrNameLst>
                                      </p:cBhvr>
                                      <p:tavLst>
                                        <p:tav tm="0">
                                          <p:val>
                                            <p:strVal val="ppt_x"/>
                                          </p:val>
                                        </p:tav>
                                        <p:tav tm="100000">
                                          <p:val>
                                            <p:strVal val="1+ppt_w/2"/>
                                          </p:val>
                                        </p:tav>
                                      </p:tavLst>
                                    </p:anim>
                                    <p:anim calcmode="lin" valueType="num">
                                      <p:cBhvr additive="base">
                                        <p:cTn id="82" dur="3000"/>
                                        <p:tgtEl>
                                          <p:spTgt spid="8"/>
                                        </p:tgtEl>
                                        <p:attrNameLst>
                                          <p:attrName>ppt_y</p:attrName>
                                        </p:attrNameLst>
                                      </p:cBhvr>
                                      <p:tavLst>
                                        <p:tav tm="0">
                                          <p:val>
                                            <p:strVal val="ppt_y"/>
                                          </p:val>
                                        </p:tav>
                                        <p:tav tm="100000">
                                          <p:val>
                                            <p:strVal val="ppt_y"/>
                                          </p:val>
                                        </p:tav>
                                      </p:tavLst>
                                    </p:anim>
                                    <p:set>
                                      <p:cBhvr>
                                        <p:cTn id="83" dur="1" fill="hold">
                                          <p:stCondLst>
                                            <p:cond delay="2999"/>
                                          </p:stCondLst>
                                        </p:cTn>
                                        <p:tgtEl>
                                          <p:spTgt spid="8"/>
                                        </p:tgtEl>
                                        <p:attrNameLst>
                                          <p:attrName>style.visibility</p:attrName>
                                        </p:attrNameLst>
                                      </p:cBhvr>
                                      <p:to>
                                        <p:strVal val="hidden"/>
                                      </p:to>
                                    </p:set>
                                  </p:childTnLst>
                                </p:cTn>
                              </p:par>
                              <p:par>
                                <p:cTn id="84" presetID="2" presetClass="exit" presetSubtype="2" fill="hold" nodeType="withEffect">
                                  <p:stCondLst>
                                    <p:cond delay="0"/>
                                  </p:stCondLst>
                                  <p:childTnLst>
                                    <p:anim calcmode="lin" valueType="num">
                                      <p:cBhvr additive="base">
                                        <p:cTn id="85" dur="3000"/>
                                        <p:tgtEl>
                                          <p:spTgt spid="10"/>
                                        </p:tgtEl>
                                        <p:attrNameLst>
                                          <p:attrName>ppt_x</p:attrName>
                                        </p:attrNameLst>
                                      </p:cBhvr>
                                      <p:tavLst>
                                        <p:tav tm="0">
                                          <p:val>
                                            <p:strVal val="ppt_x"/>
                                          </p:val>
                                        </p:tav>
                                        <p:tav tm="100000">
                                          <p:val>
                                            <p:strVal val="1+ppt_w/2"/>
                                          </p:val>
                                        </p:tav>
                                      </p:tavLst>
                                    </p:anim>
                                    <p:anim calcmode="lin" valueType="num">
                                      <p:cBhvr additive="base">
                                        <p:cTn id="86" dur="3000"/>
                                        <p:tgtEl>
                                          <p:spTgt spid="10"/>
                                        </p:tgtEl>
                                        <p:attrNameLst>
                                          <p:attrName>ppt_y</p:attrName>
                                        </p:attrNameLst>
                                      </p:cBhvr>
                                      <p:tavLst>
                                        <p:tav tm="0">
                                          <p:val>
                                            <p:strVal val="ppt_y"/>
                                          </p:val>
                                        </p:tav>
                                        <p:tav tm="100000">
                                          <p:val>
                                            <p:strVal val="ppt_y"/>
                                          </p:val>
                                        </p:tav>
                                      </p:tavLst>
                                    </p:anim>
                                    <p:set>
                                      <p:cBhvr>
                                        <p:cTn id="87" dur="1" fill="hold">
                                          <p:stCondLst>
                                            <p:cond delay="2999"/>
                                          </p:stCondLst>
                                        </p:cTn>
                                        <p:tgtEl>
                                          <p:spTgt spid="10"/>
                                        </p:tgtEl>
                                        <p:attrNameLst>
                                          <p:attrName>style.visibility</p:attrName>
                                        </p:attrNameLst>
                                      </p:cBhvr>
                                      <p:to>
                                        <p:strVal val="hidden"/>
                                      </p:to>
                                    </p:set>
                                  </p:childTnLst>
                                </p:cTn>
                              </p:par>
                              <p:par>
                                <p:cTn id="88" presetID="2" presetClass="exit" presetSubtype="2" fill="hold" nodeType="withEffect">
                                  <p:stCondLst>
                                    <p:cond delay="0"/>
                                  </p:stCondLst>
                                  <p:childTnLst>
                                    <p:anim calcmode="lin" valueType="num">
                                      <p:cBhvr additive="base">
                                        <p:cTn id="89" dur="3000"/>
                                        <p:tgtEl>
                                          <p:spTgt spid="12"/>
                                        </p:tgtEl>
                                        <p:attrNameLst>
                                          <p:attrName>ppt_x</p:attrName>
                                        </p:attrNameLst>
                                      </p:cBhvr>
                                      <p:tavLst>
                                        <p:tav tm="0">
                                          <p:val>
                                            <p:strVal val="ppt_x"/>
                                          </p:val>
                                        </p:tav>
                                        <p:tav tm="100000">
                                          <p:val>
                                            <p:strVal val="1+ppt_w/2"/>
                                          </p:val>
                                        </p:tav>
                                      </p:tavLst>
                                    </p:anim>
                                    <p:anim calcmode="lin" valueType="num">
                                      <p:cBhvr additive="base">
                                        <p:cTn id="90" dur="3000"/>
                                        <p:tgtEl>
                                          <p:spTgt spid="12"/>
                                        </p:tgtEl>
                                        <p:attrNameLst>
                                          <p:attrName>ppt_y</p:attrName>
                                        </p:attrNameLst>
                                      </p:cBhvr>
                                      <p:tavLst>
                                        <p:tav tm="0">
                                          <p:val>
                                            <p:strVal val="ppt_y"/>
                                          </p:val>
                                        </p:tav>
                                        <p:tav tm="100000">
                                          <p:val>
                                            <p:strVal val="ppt_y"/>
                                          </p:val>
                                        </p:tav>
                                      </p:tavLst>
                                    </p:anim>
                                    <p:set>
                                      <p:cBhvr>
                                        <p:cTn id="91" dur="1" fill="hold">
                                          <p:stCondLst>
                                            <p:cond delay="2999"/>
                                          </p:stCondLst>
                                        </p:cTn>
                                        <p:tgtEl>
                                          <p:spTgt spid="12"/>
                                        </p:tgtEl>
                                        <p:attrNameLst>
                                          <p:attrName>style.visibility</p:attrName>
                                        </p:attrNameLst>
                                      </p:cBhvr>
                                      <p:to>
                                        <p:strVal val="hidden"/>
                                      </p:to>
                                    </p:set>
                                  </p:childTnLst>
                                </p:cTn>
                              </p:par>
                              <p:par>
                                <p:cTn id="92" presetID="2" presetClass="exit" presetSubtype="2" fill="hold" nodeType="withEffect">
                                  <p:stCondLst>
                                    <p:cond delay="0"/>
                                  </p:stCondLst>
                                  <p:childTnLst>
                                    <p:anim calcmode="lin" valueType="num">
                                      <p:cBhvr additive="base">
                                        <p:cTn id="93" dur="3000"/>
                                        <p:tgtEl>
                                          <p:spTgt spid="14"/>
                                        </p:tgtEl>
                                        <p:attrNameLst>
                                          <p:attrName>ppt_x</p:attrName>
                                        </p:attrNameLst>
                                      </p:cBhvr>
                                      <p:tavLst>
                                        <p:tav tm="0">
                                          <p:val>
                                            <p:strVal val="ppt_x"/>
                                          </p:val>
                                        </p:tav>
                                        <p:tav tm="100000">
                                          <p:val>
                                            <p:strVal val="1+ppt_w/2"/>
                                          </p:val>
                                        </p:tav>
                                      </p:tavLst>
                                    </p:anim>
                                    <p:anim calcmode="lin" valueType="num">
                                      <p:cBhvr additive="base">
                                        <p:cTn id="94" dur="3000"/>
                                        <p:tgtEl>
                                          <p:spTgt spid="14"/>
                                        </p:tgtEl>
                                        <p:attrNameLst>
                                          <p:attrName>ppt_y</p:attrName>
                                        </p:attrNameLst>
                                      </p:cBhvr>
                                      <p:tavLst>
                                        <p:tav tm="0">
                                          <p:val>
                                            <p:strVal val="ppt_y"/>
                                          </p:val>
                                        </p:tav>
                                        <p:tav tm="100000">
                                          <p:val>
                                            <p:strVal val="ppt_y"/>
                                          </p:val>
                                        </p:tav>
                                      </p:tavLst>
                                    </p:anim>
                                    <p:set>
                                      <p:cBhvr>
                                        <p:cTn id="95" dur="1" fill="hold">
                                          <p:stCondLst>
                                            <p:cond delay="2999"/>
                                          </p:stCondLst>
                                        </p:cTn>
                                        <p:tgtEl>
                                          <p:spTgt spid="14"/>
                                        </p:tgtEl>
                                        <p:attrNameLst>
                                          <p:attrName>style.visibility</p:attrName>
                                        </p:attrNameLst>
                                      </p:cBhvr>
                                      <p:to>
                                        <p:strVal val="hidden"/>
                                      </p:to>
                                    </p:set>
                                  </p:childTnLst>
                                </p:cTn>
                              </p:par>
                              <p:par>
                                <p:cTn id="96" presetID="16" presetClass="entr" presetSubtype="37" fill="hold" nodeType="withEffect">
                                  <p:stCondLst>
                                    <p:cond delay="0"/>
                                  </p:stCondLst>
                                  <p:childTnLst>
                                    <p:set>
                                      <p:cBhvr>
                                        <p:cTn id="97" dur="1" fill="hold">
                                          <p:stCondLst>
                                            <p:cond delay="0"/>
                                          </p:stCondLst>
                                        </p:cTn>
                                        <p:tgtEl>
                                          <p:spTgt spid="4"/>
                                        </p:tgtEl>
                                        <p:attrNameLst>
                                          <p:attrName>style.visibility</p:attrName>
                                        </p:attrNameLst>
                                      </p:cBhvr>
                                      <p:to>
                                        <p:strVal val="visible"/>
                                      </p:to>
                                    </p:set>
                                    <p:animEffect transition="in" filter="barn(outVertical)">
                                      <p:cBhvr>
                                        <p:cTn id="98" dur="3000"/>
                                        <p:tgtEl>
                                          <p:spTgt spid="4"/>
                                        </p:tgtEl>
                                      </p:cBhvr>
                                    </p:animEffect>
                                  </p:childTnLst>
                                </p:cTn>
                              </p:par>
                              <p:par>
                                <p:cTn id="99" presetID="23" presetClass="entr" presetSubtype="16" fill="hold" nodeType="withEffect">
                                  <p:stCondLst>
                                    <p:cond delay="0"/>
                                  </p:stCondLst>
                                  <p:childTnLst>
                                    <p:set>
                                      <p:cBhvr>
                                        <p:cTn id="100" dur="1" fill="hold">
                                          <p:stCondLst>
                                            <p:cond delay="0"/>
                                          </p:stCondLst>
                                        </p:cTn>
                                        <p:tgtEl>
                                          <p:spTgt spid="4"/>
                                        </p:tgtEl>
                                        <p:attrNameLst>
                                          <p:attrName>style.visibility</p:attrName>
                                        </p:attrNameLst>
                                      </p:cBhvr>
                                      <p:to>
                                        <p:strVal val="visible"/>
                                      </p:to>
                                    </p:set>
                                    <p:anim calcmode="lin" valueType="num">
                                      <p:cBhvr>
                                        <p:cTn id="101" dur="3000" fill="hold"/>
                                        <p:tgtEl>
                                          <p:spTgt spid="4"/>
                                        </p:tgtEl>
                                        <p:attrNameLst>
                                          <p:attrName>ppt_w</p:attrName>
                                        </p:attrNameLst>
                                      </p:cBhvr>
                                      <p:tavLst>
                                        <p:tav tm="0">
                                          <p:val>
                                            <p:fltVal val="0"/>
                                          </p:val>
                                        </p:tav>
                                        <p:tav tm="100000">
                                          <p:val>
                                            <p:strVal val="#ppt_w"/>
                                          </p:val>
                                        </p:tav>
                                      </p:tavLst>
                                    </p:anim>
                                    <p:anim calcmode="lin" valueType="num">
                                      <p:cBhvr>
                                        <p:cTn id="102" dur="3000" fill="hold"/>
                                        <p:tgtEl>
                                          <p:spTgt spid="4"/>
                                        </p:tgtEl>
                                        <p:attrNameLst>
                                          <p:attrName>ppt_h</p:attrName>
                                        </p:attrNameLst>
                                      </p:cBhvr>
                                      <p:tavLst>
                                        <p:tav tm="0">
                                          <p:val>
                                            <p:fltVal val="0"/>
                                          </p:val>
                                        </p:tav>
                                        <p:tav tm="100000">
                                          <p:val>
                                            <p:strVal val="#ppt_h"/>
                                          </p:val>
                                        </p:tav>
                                      </p:tavLst>
                                    </p:anim>
                                  </p:childTnLst>
                                </p:cTn>
                              </p:par>
                            </p:childTnLst>
                          </p:cTn>
                        </p:par>
                        <p:par>
                          <p:cTn id="103" fill="hold">
                            <p:stCondLst>
                              <p:cond delay="6000"/>
                            </p:stCondLst>
                            <p:childTnLst>
                              <p:par>
                                <p:cTn id="104" presetID="40" presetClass="entr" presetSubtype="0" fill="hold" grpId="0" nodeType="afterEffect">
                                  <p:stCondLst>
                                    <p:cond delay="0"/>
                                  </p:stCondLst>
                                  <p:iterate type="lt">
                                    <p:tmPct val="10000"/>
                                  </p:iterate>
                                  <p:childTnLst>
                                    <p:set>
                                      <p:cBhvr>
                                        <p:cTn id="105" dur="1" fill="hold">
                                          <p:stCondLst>
                                            <p:cond delay="0"/>
                                          </p:stCondLst>
                                        </p:cTn>
                                        <p:tgtEl>
                                          <p:spTgt spid="15"/>
                                        </p:tgtEl>
                                        <p:attrNameLst>
                                          <p:attrName>style.visibility</p:attrName>
                                        </p:attrNameLst>
                                      </p:cBhvr>
                                      <p:to>
                                        <p:strVal val="visible"/>
                                      </p:to>
                                    </p:set>
                                    <p:animEffect transition="in" filter="fade">
                                      <p:cBhvr>
                                        <p:cTn id="106" dur="1000"/>
                                        <p:tgtEl>
                                          <p:spTgt spid="15"/>
                                        </p:tgtEl>
                                      </p:cBhvr>
                                    </p:animEffect>
                                    <p:anim calcmode="lin" valueType="num">
                                      <p:cBhvr>
                                        <p:cTn id="107" dur="1000" fill="hold"/>
                                        <p:tgtEl>
                                          <p:spTgt spid="15"/>
                                        </p:tgtEl>
                                        <p:attrNameLst>
                                          <p:attrName>ppt_x</p:attrName>
                                        </p:attrNameLst>
                                      </p:cBhvr>
                                      <p:tavLst>
                                        <p:tav tm="0">
                                          <p:val>
                                            <p:strVal val="#ppt_x-.1"/>
                                          </p:val>
                                        </p:tav>
                                        <p:tav tm="100000">
                                          <p:val>
                                            <p:strVal val="#ppt_x"/>
                                          </p:val>
                                        </p:tav>
                                      </p:tavLst>
                                    </p:anim>
                                    <p:anim calcmode="lin" valueType="num">
                                      <p:cBhvr>
                                        <p:cTn id="108"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2.jpg"/>
          <p:cNvPicPr>
            <a:picLocks noChangeAspect="1"/>
          </p:cNvPicPr>
          <p:nvPr/>
        </p:nvPicPr>
        <p:blipFill>
          <a:blip r:embed="rId2" cstate="print"/>
          <a:stretch>
            <a:fillRect/>
          </a:stretch>
        </p:blipFill>
        <p:spPr bwMode="auto">
          <a:xfrm>
            <a:off x="1691680" y="0"/>
            <a:ext cx="5773824"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Triángulo isósceles"/>
          <p:cNvSpPr/>
          <p:nvPr/>
        </p:nvSpPr>
        <p:spPr>
          <a:xfrm>
            <a:off x="0" y="4953000"/>
            <a:ext cx="1619672" cy="762000"/>
          </a:xfrm>
          <a:prstGeom prst="triangle">
            <a:avLst/>
          </a:prstGeom>
          <a:solidFill>
            <a:schemeClr val="accent4">
              <a:lumMod val="60000"/>
              <a:lumOff val="40000"/>
            </a:schemeClr>
          </a:solidFill>
          <a:ln w="57150">
            <a:solidFill>
              <a:schemeClr val="accent4">
                <a:lumMod val="20000"/>
                <a:lumOff val="8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Triángulo isósceles"/>
          <p:cNvSpPr/>
          <p:nvPr/>
        </p:nvSpPr>
        <p:spPr>
          <a:xfrm>
            <a:off x="0" y="4405313"/>
            <a:ext cx="1619672" cy="762000"/>
          </a:xfrm>
          <a:prstGeom prst="triangle">
            <a:avLst/>
          </a:prstGeom>
          <a:solidFill>
            <a:schemeClr val="accent4">
              <a:lumMod val="60000"/>
              <a:lumOff val="40000"/>
            </a:schemeClr>
          </a:solidFill>
          <a:ln w="57150">
            <a:solidFill>
              <a:schemeClr val="accent4">
                <a:lumMod val="20000"/>
                <a:lumOff val="8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Triángulo isósceles"/>
          <p:cNvSpPr/>
          <p:nvPr/>
        </p:nvSpPr>
        <p:spPr>
          <a:xfrm>
            <a:off x="0" y="3810000"/>
            <a:ext cx="1619672" cy="762000"/>
          </a:xfrm>
          <a:prstGeom prst="triangle">
            <a:avLst/>
          </a:prstGeom>
          <a:solidFill>
            <a:schemeClr val="accent4">
              <a:lumMod val="60000"/>
              <a:lumOff val="40000"/>
            </a:schemeClr>
          </a:solidFill>
          <a:ln w="57150">
            <a:solidFill>
              <a:schemeClr val="accent4">
                <a:lumMod val="20000"/>
                <a:lumOff val="8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Triángulo isósceles"/>
          <p:cNvSpPr/>
          <p:nvPr/>
        </p:nvSpPr>
        <p:spPr>
          <a:xfrm>
            <a:off x="0" y="3333750"/>
            <a:ext cx="1619672" cy="762000"/>
          </a:xfrm>
          <a:prstGeom prst="triangle">
            <a:avLst/>
          </a:prstGeom>
          <a:solidFill>
            <a:schemeClr val="accent4">
              <a:lumMod val="60000"/>
              <a:lumOff val="40000"/>
            </a:schemeClr>
          </a:solidFill>
          <a:ln w="57150">
            <a:solidFill>
              <a:schemeClr val="accent4">
                <a:lumMod val="20000"/>
                <a:lumOff val="8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Triángulo isósceles"/>
          <p:cNvSpPr/>
          <p:nvPr/>
        </p:nvSpPr>
        <p:spPr>
          <a:xfrm>
            <a:off x="0" y="2738438"/>
            <a:ext cx="1619672" cy="838200"/>
          </a:xfrm>
          <a:prstGeom prst="triangle">
            <a:avLst/>
          </a:prstGeom>
          <a:solidFill>
            <a:schemeClr val="accent4">
              <a:lumMod val="60000"/>
              <a:lumOff val="40000"/>
            </a:schemeClr>
          </a:solidFill>
          <a:ln w="57150">
            <a:solidFill>
              <a:schemeClr val="accent4">
                <a:lumMod val="20000"/>
                <a:lumOff val="8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Triángulo isósceles"/>
          <p:cNvSpPr/>
          <p:nvPr/>
        </p:nvSpPr>
        <p:spPr>
          <a:xfrm>
            <a:off x="0" y="2143125"/>
            <a:ext cx="1619672" cy="893763"/>
          </a:xfrm>
          <a:prstGeom prst="triangle">
            <a:avLst/>
          </a:prstGeom>
          <a:solidFill>
            <a:schemeClr val="accent4">
              <a:lumMod val="60000"/>
              <a:lumOff val="40000"/>
            </a:schemeClr>
          </a:solidFill>
          <a:ln w="57150">
            <a:solidFill>
              <a:schemeClr val="accent4">
                <a:lumMod val="20000"/>
                <a:lumOff val="8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Triángulo isósceles"/>
          <p:cNvSpPr/>
          <p:nvPr/>
        </p:nvSpPr>
        <p:spPr>
          <a:xfrm>
            <a:off x="0" y="1727200"/>
            <a:ext cx="1619672" cy="762000"/>
          </a:xfrm>
          <a:prstGeom prst="triangle">
            <a:avLst/>
          </a:prstGeom>
          <a:solidFill>
            <a:schemeClr val="accent4">
              <a:lumMod val="60000"/>
              <a:lumOff val="40000"/>
            </a:schemeClr>
          </a:solidFill>
          <a:ln w="57150">
            <a:solidFill>
              <a:schemeClr val="accent4">
                <a:lumMod val="20000"/>
                <a:lumOff val="8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Triángulo isósceles"/>
          <p:cNvSpPr/>
          <p:nvPr/>
        </p:nvSpPr>
        <p:spPr>
          <a:xfrm>
            <a:off x="0" y="1190625"/>
            <a:ext cx="1619672" cy="762000"/>
          </a:xfrm>
          <a:prstGeom prst="triangle">
            <a:avLst/>
          </a:prstGeom>
          <a:solidFill>
            <a:schemeClr val="accent4">
              <a:lumMod val="60000"/>
              <a:lumOff val="40000"/>
            </a:schemeClr>
          </a:solidFill>
          <a:ln w="57150">
            <a:solidFill>
              <a:schemeClr val="accent4">
                <a:lumMod val="20000"/>
                <a:lumOff val="8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Triángulo isósceles"/>
          <p:cNvSpPr/>
          <p:nvPr/>
        </p:nvSpPr>
        <p:spPr>
          <a:xfrm>
            <a:off x="0" y="595313"/>
            <a:ext cx="1619672" cy="762000"/>
          </a:xfrm>
          <a:prstGeom prst="triangle">
            <a:avLst/>
          </a:prstGeom>
          <a:solidFill>
            <a:schemeClr val="accent4">
              <a:lumMod val="60000"/>
              <a:lumOff val="40000"/>
            </a:schemeClr>
          </a:solidFill>
          <a:ln w="57150">
            <a:solidFill>
              <a:schemeClr val="accent4">
                <a:lumMod val="20000"/>
                <a:lumOff val="8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Triángulo isósceles"/>
          <p:cNvSpPr/>
          <p:nvPr/>
        </p:nvSpPr>
        <p:spPr>
          <a:xfrm>
            <a:off x="0" y="0"/>
            <a:ext cx="1619672" cy="762000"/>
          </a:xfrm>
          <a:prstGeom prst="triangle">
            <a:avLst/>
          </a:prstGeom>
          <a:solidFill>
            <a:schemeClr val="accent4">
              <a:lumMod val="60000"/>
              <a:lumOff val="40000"/>
            </a:schemeClr>
          </a:solidFill>
          <a:ln w="57150">
            <a:solidFill>
              <a:schemeClr val="accent4">
                <a:lumMod val="20000"/>
                <a:lumOff val="8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6" name="15 Triángulo isósceles"/>
          <p:cNvSpPr/>
          <p:nvPr/>
        </p:nvSpPr>
        <p:spPr>
          <a:xfrm>
            <a:off x="7524328" y="4953000"/>
            <a:ext cx="1619672" cy="762000"/>
          </a:xfrm>
          <a:prstGeom prst="triangle">
            <a:avLst/>
          </a:prstGeom>
          <a:solidFill>
            <a:schemeClr val="accent4">
              <a:lumMod val="60000"/>
              <a:lumOff val="40000"/>
            </a:schemeClr>
          </a:solidFill>
          <a:ln w="57150">
            <a:solidFill>
              <a:schemeClr val="accent4">
                <a:lumMod val="20000"/>
                <a:lumOff val="8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7" name="16 Triángulo isósceles"/>
          <p:cNvSpPr/>
          <p:nvPr/>
        </p:nvSpPr>
        <p:spPr>
          <a:xfrm>
            <a:off x="7524328" y="4405313"/>
            <a:ext cx="1619672" cy="762000"/>
          </a:xfrm>
          <a:prstGeom prst="triangle">
            <a:avLst/>
          </a:prstGeom>
          <a:solidFill>
            <a:schemeClr val="accent4">
              <a:lumMod val="60000"/>
              <a:lumOff val="40000"/>
            </a:schemeClr>
          </a:solidFill>
          <a:ln w="57150">
            <a:solidFill>
              <a:schemeClr val="accent4">
                <a:lumMod val="20000"/>
                <a:lumOff val="8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8" name="17 Triángulo isósceles"/>
          <p:cNvSpPr/>
          <p:nvPr/>
        </p:nvSpPr>
        <p:spPr>
          <a:xfrm>
            <a:off x="7524328" y="3810000"/>
            <a:ext cx="1619672" cy="847725"/>
          </a:xfrm>
          <a:prstGeom prst="triangle">
            <a:avLst/>
          </a:prstGeom>
          <a:solidFill>
            <a:schemeClr val="accent4">
              <a:lumMod val="60000"/>
              <a:lumOff val="40000"/>
            </a:schemeClr>
          </a:solidFill>
          <a:ln w="57150">
            <a:solidFill>
              <a:schemeClr val="accent4">
                <a:lumMod val="20000"/>
                <a:lumOff val="8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9" name="18 Triángulo isósceles"/>
          <p:cNvSpPr/>
          <p:nvPr/>
        </p:nvSpPr>
        <p:spPr>
          <a:xfrm>
            <a:off x="7524328" y="3333750"/>
            <a:ext cx="1619672" cy="844550"/>
          </a:xfrm>
          <a:prstGeom prst="triangle">
            <a:avLst/>
          </a:prstGeom>
          <a:solidFill>
            <a:schemeClr val="accent4">
              <a:lumMod val="60000"/>
              <a:lumOff val="40000"/>
            </a:schemeClr>
          </a:solidFill>
          <a:ln w="57150">
            <a:solidFill>
              <a:schemeClr val="accent4">
                <a:lumMod val="20000"/>
                <a:lumOff val="8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0" name="19 Triángulo isósceles"/>
          <p:cNvSpPr/>
          <p:nvPr/>
        </p:nvSpPr>
        <p:spPr>
          <a:xfrm>
            <a:off x="7524328" y="2738438"/>
            <a:ext cx="1619672" cy="900112"/>
          </a:xfrm>
          <a:prstGeom prst="triangle">
            <a:avLst/>
          </a:prstGeom>
          <a:solidFill>
            <a:schemeClr val="accent4">
              <a:lumMod val="60000"/>
              <a:lumOff val="40000"/>
            </a:schemeClr>
          </a:solidFill>
          <a:ln w="57150">
            <a:solidFill>
              <a:schemeClr val="accent4">
                <a:lumMod val="20000"/>
                <a:lumOff val="8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1" name="20 Triángulo isósceles"/>
          <p:cNvSpPr/>
          <p:nvPr/>
        </p:nvSpPr>
        <p:spPr>
          <a:xfrm>
            <a:off x="7524328" y="2143125"/>
            <a:ext cx="1619672" cy="893763"/>
          </a:xfrm>
          <a:prstGeom prst="triangle">
            <a:avLst/>
          </a:prstGeom>
          <a:solidFill>
            <a:schemeClr val="accent4">
              <a:lumMod val="60000"/>
              <a:lumOff val="40000"/>
            </a:schemeClr>
          </a:solidFill>
          <a:ln w="57150">
            <a:solidFill>
              <a:schemeClr val="accent4">
                <a:lumMod val="20000"/>
                <a:lumOff val="8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2" name="21 Triángulo isósceles"/>
          <p:cNvSpPr/>
          <p:nvPr/>
        </p:nvSpPr>
        <p:spPr>
          <a:xfrm>
            <a:off x="7524328" y="1727200"/>
            <a:ext cx="1619672" cy="762000"/>
          </a:xfrm>
          <a:prstGeom prst="triangle">
            <a:avLst/>
          </a:prstGeom>
          <a:solidFill>
            <a:schemeClr val="accent4">
              <a:lumMod val="60000"/>
              <a:lumOff val="40000"/>
            </a:schemeClr>
          </a:solidFill>
          <a:ln w="57150">
            <a:solidFill>
              <a:schemeClr val="accent4">
                <a:lumMod val="20000"/>
                <a:lumOff val="8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3" name="22 Triángulo isósceles"/>
          <p:cNvSpPr/>
          <p:nvPr/>
        </p:nvSpPr>
        <p:spPr>
          <a:xfrm>
            <a:off x="7524328" y="1190625"/>
            <a:ext cx="1619672" cy="762000"/>
          </a:xfrm>
          <a:prstGeom prst="triangle">
            <a:avLst/>
          </a:prstGeom>
          <a:solidFill>
            <a:schemeClr val="accent4">
              <a:lumMod val="60000"/>
              <a:lumOff val="40000"/>
            </a:schemeClr>
          </a:solidFill>
          <a:ln w="57150">
            <a:solidFill>
              <a:schemeClr val="accent4">
                <a:lumMod val="20000"/>
                <a:lumOff val="8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4" name="23 Triángulo isósceles"/>
          <p:cNvSpPr/>
          <p:nvPr/>
        </p:nvSpPr>
        <p:spPr>
          <a:xfrm>
            <a:off x="7524328" y="595313"/>
            <a:ext cx="1619672" cy="762000"/>
          </a:xfrm>
          <a:prstGeom prst="triangle">
            <a:avLst/>
          </a:prstGeom>
          <a:solidFill>
            <a:schemeClr val="accent4">
              <a:lumMod val="60000"/>
              <a:lumOff val="40000"/>
            </a:schemeClr>
          </a:solidFill>
          <a:ln w="57150">
            <a:solidFill>
              <a:schemeClr val="accent4">
                <a:lumMod val="20000"/>
                <a:lumOff val="8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5" name="24 Triángulo isósceles"/>
          <p:cNvSpPr/>
          <p:nvPr/>
        </p:nvSpPr>
        <p:spPr>
          <a:xfrm>
            <a:off x="7524328" y="0"/>
            <a:ext cx="1619672" cy="762000"/>
          </a:xfrm>
          <a:prstGeom prst="triangle">
            <a:avLst/>
          </a:prstGeom>
          <a:solidFill>
            <a:schemeClr val="accent4">
              <a:lumMod val="60000"/>
              <a:lumOff val="40000"/>
            </a:schemeClr>
          </a:solidFill>
          <a:ln w="57150">
            <a:solidFill>
              <a:schemeClr val="accent4">
                <a:lumMod val="20000"/>
                <a:lumOff val="8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6" name="25 CuadroTexto"/>
          <p:cNvSpPr txBox="1"/>
          <p:nvPr/>
        </p:nvSpPr>
        <p:spPr>
          <a:xfrm>
            <a:off x="1403648" y="4657700"/>
            <a:ext cx="626469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Parque de la Quinta de la Fuente del Berro es considerado uno de los mejores parques de la ciudad de Madrid por su belleza, accesibilidad y servicios disponibles.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22000">
        <p14:shred/>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3000" fill="hold"/>
                                        <p:tgtEl>
                                          <p:spTgt spid="6"/>
                                        </p:tgtEl>
                                        <p:attrNameLst>
                                          <p:attrName>ppt_x</p:attrName>
                                        </p:attrNameLst>
                                      </p:cBhvr>
                                      <p:tavLst>
                                        <p:tav tm="0">
                                          <p:val>
                                            <p:strVal val="#ppt_x"/>
                                          </p:val>
                                        </p:tav>
                                        <p:tav tm="100000">
                                          <p:val>
                                            <p:strVal val="#ppt_x"/>
                                          </p:val>
                                        </p:tav>
                                      </p:tavLst>
                                    </p:anim>
                                    <p:anim calcmode="lin" valueType="num">
                                      <p:cBhvr additive="base">
                                        <p:cTn id="8" dur="30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3000" fill="hold"/>
                                        <p:tgtEl>
                                          <p:spTgt spid="7"/>
                                        </p:tgtEl>
                                        <p:attrNameLst>
                                          <p:attrName>ppt_x</p:attrName>
                                        </p:attrNameLst>
                                      </p:cBhvr>
                                      <p:tavLst>
                                        <p:tav tm="0">
                                          <p:val>
                                            <p:strVal val="#ppt_x"/>
                                          </p:val>
                                        </p:tav>
                                        <p:tav tm="100000">
                                          <p:val>
                                            <p:strVal val="#ppt_x"/>
                                          </p:val>
                                        </p:tav>
                                      </p:tavLst>
                                    </p:anim>
                                    <p:anim calcmode="lin" valueType="num">
                                      <p:cBhvr additive="base">
                                        <p:cTn id="12" dur="3000" fill="hold"/>
                                        <p:tgtEl>
                                          <p:spTgt spid="7"/>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3000" fill="hold"/>
                                        <p:tgtEl>
                                          <p:spTgt spid="8"/>
                                        </p:tgtEl>
                                        <p:attrNameLst>
                                          <p:attrName>ppt_x</p:attrName>
                                        </p:attrNameLst>
                                      </p:cBhvr>
                                      <p:tavLst>
                                        <p:tav tm="0">
                                          <p:val>
                                            <p:strVal val="#ppt_x"/>
                                          </p:val>
                                        </p:tav>
                                        <p:tav tm="100000">
                                          <p:val>
                                            <p:strVal val="#ppt_x"/>
                                          </p:val>
                                        </p:tav>
                                      </p:tavLst>
                                    </p:anim>
                                    <p:anim calcmode="lin" valueType="num">
                                      <p:cBhvr additive="base">
                                        <p:cTn id="16" dur="3000" fill="hold"/>
                                        <p:tgtEl>
                                          <p:spTgt spid="8"/>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3000" fill="hold"/>
                                        <p:tgtEl>
                                          <p:spTgt spid="9"/>
                                        </p:tgtEl>
                                        <p:attrNameLst>
                                          <p:attrName>ppt_x</p:attrName>
                                        </p:attrNameLst>
                                      </p:cBhvr>
                                      <p:tavLst>
                                        <p:tav tm="0">
                                          <p:val>
                                            <p:strVal val="#ppt_x"/>
                                          </p:val>
                                        </p:tav>
                                        <p:tav tm="100000">
                                          <p:val>
                                            <p:strVal val="#ppt_x"/>
                                          </p:val>
                                        </p:tav>
                                      </p:tavLst>
                                    </p:anim>
                                    <p:anim calcmode="lin" valueType="num">
                                      <p:cBhvr additive="base">
                                        <p:cTn id="20" dur="3000" fill="hold"/>
                                        <p:tgtEl>
                                          <p:spTgt spid="9"/>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3000" fill="hold"/>
                                        <p:tgtEl>
                                          <p:spTgt spid="10"/>
                                        </p:tgtEl>
                                        <p:attrNameLst>
                                          <p:attrName>ppt_x</p:attrName>
                                        </p:attrNameLst>
                                      </p:cBhvr>
                                      <p:tavLst>
                                        <p:tav tm="0">
                                          <p:val>
                                            <p:strVal val="#ppt_x"/>
                                          </p:val>
                                        </p:tav>
                                        <p:tav tm="100000">
                                          <p:val>
                                            <p:strVal val="#ppt_x"/>
                                          </p:val>
                                        </p:tav>
                                      </p:tavLst>
                                    </p:anim>
                                    <p:anim calcmode="lin" valueType="num">
                                      <p:cBhvr additive="base">
                                        <p:cTn id="24" dur="3000" fill="hold"/>
                                        <p:tgtEl>
                                          <p:spTgt spid="10"/>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additive="base">
                                        <p:cTn id="27" dur="3000" fill="hold"/>
                                        <p:tgtEl>
                                          <p:spTgt spid="11"/>
                                        </p:tgtEl>
                                        <p:attrNameLst>
                                          <p:attrName>ppt_x</p:attrName>
                                        </p:attrNameLst>
                                      </p:cBhvr>
                                      <p:tavLst>
                                        <p:tav tm="0">
                                          <p:val>
                                            <p:strVal val="#ppt_x"/>
                                          </p:val>
                                        </p:tav>
                                        <p:tav tm="100000">
                                          <p:val>
                                            <p:strVal val="#ppt_x"/>
                                          </p:val>
                                        </p:tav>
                                      </p:tavLst>
                                    </p:anim>
                                    <p:anim calcmode="lin" valueType="num">
                                      <p:cBhvr additive="base">
                                        <p:cTn id="28" dur="3000" fill="hold"/>
                                        <p:tgtEl>
                                          <p:spTgt spid="11"/>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additive="base">
                                        <p:cTn id="31" dur="3000" fill="hold"/>
                                        <p:tgtEl>
                                          <p:spTgt spid="12"/>
                                        </p:tgtEl>
                                        <p:attrNameLst>
                                          <p:attrName>ppt_x</p:attrName>
                                        </p:attrNameLst>
                                      </p:cBhvr>
                                      <p:tavLst>
                                        <p:tav tm="0">
                                          <p:val>
                                            <p:strVal val="#ppt_x"/>
                                          </p:val>
                                        </p:tav>
                                        <p:tav tm="100000">
                                          <p:val>
                                            <p:strVal val="#ppt_x"/>
                                          </p:val>
                                        </p:tav>
                                      </p:tavLst>
                                    </p:anim>
                                    <p:anim calcmode="lin" valueType="num">
                                      <p:cBhvr additive="base">
                                        <p:cTn id="32" dur="3000" fill="hold"/>
                                        <p:tgtEl>
                                          <p:spTgt spid="12"/>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13"/>
                                        </p:tgtEl>
                                        <p:attrNameLst>
                                          <p:attrName>style.visibility</p:attrName>
                                        </p:attrNameLst>
                                      </p:cBhvr>
                                      <p:to>
                                        <p:strVal val="visible"/>
                                      </p:to>
                                    </p:set>
                                    <p:anim calcmode="lin" valueType="num">
                                      <p:cBhvr additive="base">
                                        <p:cTn id="35" dur="3000" fill="hold"/>
                                        <p:tgtEl>
                                          <p:spTgt spid="13"/>
                                        </p:tgtEl>
                                        <p:attrNameLst>
                                          <p:attrName>ppt_x</p:attrName>
                                        </p:attrNameLst>
                                      </p:cBhvr>
                                      <p:tavLst>
                                        <p:tav tm="0">
                                          <p:val>
                                            <p:strVal val="#ppt_x"/>
                                          </p:val>
                                        </p:tav>
                                        <p:tav tm="100000">
                                          <p:val>
                                            <p:strVal val="#ppt_x"/>
                                          </p:val>
                                        </p:tav>
                                      </p:tavLst>
                                    </p:anim>
                                    <p:anim calcmode="lin" valueType="num">
                                      <p:cBhvr additive="base">
                                        <p:cTn id="36" dur="3000" fill="hold"/>
                                        <p:tgtEl>
                                          <p:spTgt spid="13"/>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14"/>
                                        </p:tgtEl>
                                        <p:attrNameLst>
                                          <p:attrName>style.visibility</p:attrName>
                                        </p:attrNameLst>
                                      </p:cBhvr>
                                      <p:to>
                                        <p:strVal val="visible"/>
                                      </p:to>
                                    </p:set>
                                    <p:anim calcmode="lin" valueType="num">
                                      <p:cBhvr additive="base">
                                        <p:cTn id="39" dur="3000" fill="hold"/>
                                        <p:tgtEl>
                                          <p:spTgt spid="14"/>
                                        </p:tgtEl>
                                        <p:attrNameLst>
                                          <p:attrName>ppt_x</p:attrName>
                                        </p:attrNameLst>
                                      </p:cBhvr>
                                      <p:tavLst>
                                        <p:tav tm="0">
                                          <p:val>
                                            <p:strVal val="#ppt_x"/>
                                          </p:val>
                                        </p:tav>
                                        <p:tav tm="100000">
                                          <p:val>
                                            <p:strVal val="#ppt_x"/>
                                          </p:val>
                                        </p:tav>
                                      </p:tavLst>
                                    </p:anim>
                                    <p:anim calcmode="lin" valueType="num">
                                      <p:cBhvr additive="base">
                                        <p:cTn id="40" dur="3000" fill="hold"/>
                                        <p:tgtEl>
                                          <p:spTgt spid="14"/>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15"/>
                                        </p:tgtEl>
                                        <p:attrNameLst>
                                          <p:attrName>style.visibility</p:attrName>
                                        </p:attrNameLst>
                                      </p:cBhvr>
                                      <p:to>
                                        <p:strVal val="visible"/>
                                      </p:to>
                                    </p:set>
                                    <p:anim calcmode="lin" valueType="num">
                                      <p:cBhvr additive="base">
                                        <p:cTn id="43" dur="3000" fill="hold"/>
                                        <p:tgtEl>
                                          <p:spTgt spid="15"/>
                                        </p:tgtEl>
                                        <p:attrNameLst>
                                          <p:attrName>ppt_x</p:attrName>
                                        </p:attrNameLst>
                                      </p:cBhvr>
                                      <p:tavLst>
                                        <p:tav tm="0">
                                          <p:val>
                                            <p:strVal val="#ppt_x"/>
                                          </p:val>
                                        </p:tav>
                                        <p:tav tm="100000">
                                          <p:val>
                                            <p:strVal val="#ppt_x"/>
                                          </p:val>
                                        </p:tav>
                                      </p:tavLst>
                                    </p:anim>
                                    <p:anim calcmode="lin" valueType="num">
                                      <p:cBhvr additive="base">
                                        <p:cTn id="44" dur="3000" fill="hold"/>
                                        <p:tgtEl>
                                          <p:spTgt spid="15"/>
                                        </p:tgtEl>
                                        <p:attrNameLst>
                                          <p:attrName>ppt_y</p:attrName>
                                        </p:attrNameLst>
                                      </p:cBhvr>
                                      <p:tavLst>
                                        <p:tav tm="0">
                                          <p:val>
                                            <p:strVal val="1+#ppt_h/2"/>
                                          </p:val>
                                        </p:tav>
                                        <p:tav tm="100000">
                                          <p:val>
                                            <p:strVal val="#ppt_y"/>
                                          </p:val>
                                        </p:tav>
                                      </p:tavLst>
                                    </p:anim>
                                  </p:childTnLst>
                                </p:cTn>
                              </p:par>
                              <p:par>
                                <p:cTn id="45" presetID="13" presetClass="entr" presetSubtype="16" fill="hold" nodeType="withEffect">
                                  <p:stCondLst>
                                    <p:cond delay="0"/>
                                  </p:stCondLst>
                                  <p:childTnLst>
                                    <p:set>
                                      <p:cBhvr>
                                        <p:cTn id="46" dur="1" fill="hold">
                                          <p:stCondLst>
                                            <p:cond delay="0"/>
                                          </p:stCondLst>
                                        </p:cTn>
                                        <p:tgtEl>
                                          <p:spTgt spid="6"/>
                                        </p:tgtEl>
                                        <p:attrNameLst>
                                          <p:attrName>style.visibility</p:attrName>
                                        </p:attrNameLst>
                                      </p:cBhvr>
                                      <p:to>
                                        <p:strVal val="visible"/>
                                      </p:to>
                                    </p:set>
                                    <p:animEffect transition="in" filter="plus(in)">
                                      <p:cBhvr>
                                        <p:cTn id="47" dur="3000"/>
                                        <p:tgtEl>
                                          <p:spTgt spid="6"/>
                                        </p:tgtEl>
                                      </p:cBhvr>
                                    </p:animEffect>
                                  </p:childTnLst>
                                </p:cTn>
                              </p:par>
                              <p:par>
                                <p:cTn id="48" presetID="13" presetClass="entr" presetSubtype="16" fill="hold" nodeType="withEffect">
                                  <p:stCondLst>
                                    <p:cond delay="0"/>
                                  </p:stCondLst>
                                  <p:childTnLst>
                                    <p:set>
                                      <p:cBhvr>
                                        <p:cTn id="49" dur="1" fill="hold">
                                          <p:stCondLst>
                                            <p:cond delay="0"/>
                                          </p:stCondLst>
                                        </p:cTn>
                                        <p:tgtEl>
                                          <p:spTgt spid="7"/>
                                        </p:tgtEl>
                                        <p:attrNameLst>
                                          <p:attrName>style.visibility</p:attrName>
                                        </p:attrNameLst>
                                      </p:cBhvr>
                                      <p:to>
                                        <p:strVal val="visible"/>
                                      </p:to>
                                    </p:set>
                                    <p:animEffect transition="in" filter="plus(in)">
                                      <p:cBhvr>
                                        <p:cTn id="50" dur="3000"/>
                                        <p:tgtEl>
                                          <p:spTgt spid="7"/>
                                        </p:tgtEl>
                                      </p:cBhvr>
                                    </p:animEffect>
                                  </p:childTnLst>
                                </p:cTn>
                              </p:par>
                              <p:par>
                                <p:cTn id="51" presetID="13" presetClass="entr" presetSubtype="16" fill="hold" nodeType="withEffect">
                                  <p:stCondLst>
                                    <p:cond delay="0"/>
                                  </p:stCondLst>
                                  <p:childTnLst>
                                    <p:set>
                                      <p:cBhvr>
                                        <p:cTn id="52" dur="1" fill="hold">
                                          <p:stCondLst>
                                            <p:cond delay="0"/>
                                          </p:stCondLst>
                                        </p:cTn>
                                        <p:tgtEl>
                                          <p:spTgt spid="8"/>
                                        </p:tgtEl>
                                        <p:attrNameLst>
                                          <p:attrName>style.visibility</p:attrName>
                                        </p:attrNameLst>
                                      </p:cBhvr>
                                      <p:to>
                                        <p:strVal val="visible"/>
                                      </p:to>
                                    </p:set>
                                    <p:animEffect transition="in" filter="plus(in)">
                                      <p:cBhvr>
                                        <p:cTn id="53" dur="3000"/>
                                        <p:tgtEl>
                                          <p:spTgt spid="8"/>
                                        </p:tgtEl>
                                      </p:cBhvr>
                                    </p:animEffect>
                                  </p:childTnLst>
                                </p:cTn>
                              </p:par>
                              <p:par>
                                <p:cTn id="54" presetID="13" presetClass="entr" presetSubtype="16" fill="hold" nodeType="withEffect">
                                  <p:stCondLst>
                                    <p:cond delay="0"/>
                                  </p:stCondLst>
                                  <p:childTnLst>
                                    <p:set>
                                      <p:cBhvr>
                                        <p:cTn id="55" dur="1" fill="hold">
                                          <p:stCondLst>
                                            <p:cond delay="0"/>
                                          </p:stCondLst>
                                        </p:cTn>
                                        <p:tgtEl>
                                          <p:spTgt spid="9"/>
                                        </p:tgtEl>
                                        <p:attrNameLst>
                                          <p:attrName>style.visibility</p:attrName>
                                        </p:attrNameLst>
                                      </p:cBhvr>
                                      <p:to>
                                        <p:strVal val="visible"/>
                                      </p:to>
                                    </p:set>
                                    <p:animEffect transition="in" filter="plus(in)">
                                      <p:cBhvr>
                                        <p:cTn id="56" dur="3000"/>
                                        <p:tgtEl>
                                          <p:spTgt spid="9"/>
                                        </p:tgtEl>
                                      </p:cBhvr>
                                    </p:animEffect>
                                  </p:childTnLst>
                                </p:cTn>
                              </p:par>
                              <p:par>
                                <p:cTn id="57" presetID="13" presetClass="entr" presetSubtype="16" fill="hold" nodeType="withEffect">
                                  <p:stCondLst>
                                    <p:cond delay="0"/>
                                  </p:stCondLst>
                                  <p:childTnLst>
                                    <p:set>
                                      <p:cBhvr>
                                        <p:cTn id="58" dur="1" fill="hold">
                                          <p:stCondLst>
                                            <p:cond delay="0"/>
                                          </p:stCondLst>
                                        </p:cTn>
                                        <p:tgtEl>
                                          <p:spTgt spid="10"/>
                                        </p:tgtEl>
                                        <p:attrNameLst>
                                          <p:attrName>style.visibility</p:attrName>
                                        </p:attrNameLst>
                                      </p:cBhvr>
                                      <p:to>
                                        <p:strVal val="visible"/>
                                      </p:to>
                                    </p:set>
                                    <p:animEffect transition="in" filter="plus(in)">
                                      <p:cBhvr>
                                        <p:cTn id="59" dur="3000"/>
                                        <p:tgtEl>
                                          <p:spTgt spid="10"/>
                                        </p:tgtEl>
                                      </p:cBhvr>
                                    </p:animEffect>
                                  </p:childTnLst>
                                </p:cTn>
                              </p:par>
                              <p:par>
                                <p:cTn id="60" presetID="13" presetClass="entr" presetSubtype="16" fill="hold" nodeType="withEffect">
                                  <p:stCondLst>
                                    <p:cond delay="0"/>
                                  </p:stCondLst>
                                  <p:childTnLst>
                                    <p:set>
                                      <p:cBhvr>
                                        <p:cTn id="61" dur="1" fill="hold">
                                          <p:stCondLst>
                                            <p:cond delay="0"/>
                                          </p:stCondLst>
                                        </p:cTn>
                                        <p:tgtEl>
                                          <p:spTgt spid="11"/>
                                        </p:tgtEl>
                                        <p:attrNameLst>
                                          <p:attrName>style.visibility</p:attrName>
                                        </p:attrNameLst>
                                      </p:cBhvr>
                                      <p:to>
                                        <p:strVal val="visible"/>
                                      </p:to>
                                    </p:set>
                                    <p:animEffect transition="in" filter="plus(in)">
                                      <p:cBhvr>
                                        <p:cTn id="62" dur="3000"/>
                                        <p:tgtEl>
                                          <p:spTgt spid="11"/>
                                        </p:tgtEl>
                                      </p:cBhvr>
                                    </p:animEffect>
                                  </p:childTnLst>
                                </p:cTn>
                              </p:par>
                              <p:par>
                                <p:cTn id="63" presetID="13" presetClass="entr" presetSubtype="16" fill="hold" nodeType="withEffect">
                                  <p:stCondLst>
                                    <p:cond delay="0"/>
                                  </p:stCondLst>
                                  <p:childTnLst>
                                    <p:set>
                                      <p:cBhvr>
                                        <p:cTn id="64" dur="1" fill="hold">
                                          <p:stCondLst>
                                            <p:cond delay="0"/>
                                          </p:stCondLst>
                                        </p:cTn>
                                        <p:tgtEl>
                                          <p:spTgt spid="12"/>
                                        </p:tgtEl>
                                        <p:attrNameLst>
                                          <p:attrName>style.visibility</p:attrName>
                                        </p:attrNameLst>
                                      </p:cBhvr>
                                      <p:to>
                                        <p:strVal val="visible"/>
                                      </p:to>
                                    </p:set>
                                    <p:animEffect transition="in" filter="plus(in)">
                                      <p:cBhvr>
                                        <p:cTn id="65" dur="3000"/>
                                        <p:tgtEl>
                                          <p:spTgt spid="12"/>
                                        </p:tgtEl>
                                      </p:cBhvr>
                                    </p:animEffect>
                                  </p:childTnLst>
                                </p:cTn>
                              </p:par>
                              <p:par>
                                <p:cTn id="66" presetID="13" presetClass="entr" presetSubtype="16" fill="hold" nodeType="withEffect">
                                  <p:stCondLst>
                                    <p:cond delay="0"/>
                                  </p:stCondLst>
                                  <p:childTnLst>
                                    <p:set>
                                      <p:cBhvr>
                                        <p:cTn id="67" dur="1" fill="hold">
                                          <p:stCondLst>
                                            <p:cond delay="0"/>
                                          </p:stCondLst>
                                        </p:cTn>
                                        <p:tgtEl>
                                          <p:spTgt spid="13"/>
                                        </p:tgtEl>
                                        <p:attrNameLst>
                                          <p:attrName>style.visibility</p:attrName>
                                        </p:attrNameLst>
                                      </p:cBhvr>
                                      <p:to>
                                        <p:strVal val="visible"/>
                                      </p:to>
                                    </p:set>
                                    <p:animEffect transition="in" filter="plus(in)">
                                      <p:cBhvr>
                                        <p:cTn id="68" dur="3000"/>
                                        <p:tgtEl>
                                          <p:spTgt spid="13"/>
                                        </p:tgtEl>
                                      </p:cBhvr>
                                    </p:animEffect>
                                  </p:childTnLst>
                                </p:cTn>
                              </p:par>
                              <p:par>
                                <p:cTn id="69" presetID="13" presetClass="entr" presetSubtype="16" fill="hold" nodeType="withEffect">
                                  <p:stCondLst>
                                    <p:cond delay="0"/>
                                  </p:stCondLst>
                                  <p:childTnLst>
                                    <p:set>
                                      <p:cBhvr>
                                        <p:cTn id="70" dur="1" fill="hold">
                                          <p:stCondLst>
                                            <p:cond delay="0"/>
                                          </p:stCondLst>
                                        </p:cTn>
                                        <p:tgtEl>
                                          <p:spTgt spid="14"/>
                                        </p:tgtEl>
                                        <p:attrNameLst>
                                          <p:attrName>style.visibility</p:attrName>
                                        </p:attrNameLst>
                                      </p:cBhvr>
                                      <p:to>
                                        <p:strVal val="visible"/>
                                      </p:to>
                                    </p:set>
                                    <p:animEffect transition="in" filter="plus(in)">
                                      <p:cBhvr>
                                        <p:cTn id="71" dur="3000"/>
                                        <p:tgtEl>
                                          <p:spTgt spid="14"/>
                                        </p:tgtEl>
                                      </p:cBhvr>
                                    </p:animEffect>
                                  </p:childTnLst>
                                </p:cTn>
                              </p:par>
                              <p:par>
                                <p:cTn id="72" presetID="13" presetClass="entr" presetSubtype="16" fill="hold" nodeType="withEffect">
                                  <p:stCondLst>
                                    <p:cond delay="0"/>
                                  </p:stCondLst>
                                  <p:childTnLst>
                                    <p:set>
                                      <p:cBhvr>
                                        <p:cTn id="73" dur="1" fill="hold">
                                          <p:stCondLst>
                                            <p:cond delay="0"/>
                                          </p:stCondLst>
                                        </p:cTn>
                                        <p:tgtEl>
                                          <p:spTgt spid="15"/>
                                        </p:tgtEl>
                                        <p:attrNameLst>
                                          <p:attrName>style.visibility</p:attrName>
                                        </p:attrNameLst>
                                      </p:cBhvr>
                                      <p:to>
                                        <p:strVal val="visible"/>
                                      </p:to>
                                    </p:set>
                                    <p:animEffect transition="in" filter="plus(in)">
                                      <p:cBhvr>
                                        <p:cTn id="74" dur="3000"/>
                                        <p:tgtEl>
                                          <p:spTgt spid="15"/>
                                        </p:tgtEl>
                                      </p:cBhvr>
                                    </p:animEffect>
                                  </p:childTnLst>
                                </p:cTn>
                              </p:par>
                              <p:par>
                                <p:cTn id="75" presetID="2" presetClass="entr" presetSubtype="4" fill="hold" nodeType="withEffect">
                                  <p:stCondLst>
                                    <p:cond delay="0"/>
                                  </p:stCondLst>
                                  <p:childTnLst>
                                    <p:set>
                                      <p:cBhvr>
                                        <p:cTn id="76" dur="1" fill="hold">
                                          <p:stCondLst>
                                            <p:cond delay="0"/>
                                          </p:stCondLst>
                                        </p:cTn>
                                        <p:tgtEl>
                                          <p:spTgt spid="16"/>
                                        </p:tgtEl>
                                        <p:attrNameLst>
                                          <p:attrName>style.visibility</p:attrName>
                                        </p:attrNameLst>
                                      </p:cBhvr>
                                      <p:to>
                                        <p:strVal val="visible"/>
                                      </p:to>
                                    </p:set>
                                    <p:anim calcmode="lin" valueType="num">
                                      <p:cBhvr additive="base">
                                        <p:cTn id="77" dur="3000" fill="hold"/>
                                        <p:tgtEl>
                                          <p:spTgt spid="16"/>
                                        </p:tgtEl>
                                        <p:attrNameLst>
                                          <p:attrName>ppt_x</p:attrName>
                                        </p:attrNameLst>
                                      </p:cBhvr>
                                      <p:tavLst>
                                        <p:tav tm="0">
                                          <p:val>
                                            <p:strVal val="#ppt_x"/>
                                          </p:val>
                                        </p:tav>
                                        <p:tav tm="100000">
                                          <p:val>
                                            <p:strVal val="#ppt_x"/>
                                          </p:val>
                                        </p:tav>
                                      </p:tavLst>
                                    </p:anim>
                                    <p:anim calcmode="lin" valueType="num">
                                      <p:cBhvr additive="base">
                                        <p:cTn id="78" dur="3000" fill="hold"/>
                                        <p:tgtEl>
                                          <p:spTgt spid="16"/>
                                        </p:tgtEl>
                                        <p:attrNameLst>
                                          <p:attrName>ppt_y</p:attrName>
                                        </p:attrNameLst>
                                      </p:cBhvr>
                                      <p:tavLst>
                                        <p:tav tm="0">
                                          <p:val>
                                            <p:strVal val="1+#ppt_h/2"/>
                                          </p:val>
                                        </p:tav>
                                        <p:tav tm="100000">
                                          <p:val>
                                            <p:strVal val="#ppt_y"/>
                                          </p:val>
                                        </p:tav>
                                      </p:tavLst>
                                    </p:anim>
                                  </p:childTnLst>
                                </p:cTn>
                              </p:par>
                              <p:par>
                                <p:cTn id="79" presetID="2" presetClass="entr" presetSubtype="4" fill="hold" nodeType="withEffect">
                                  <p:stCondLst>
                                    <p:cond delay="0"/>
                                  </p:stCondLst>
                                  <p:childTnLst>
                                    <p:set>
                                      <p:cBhvr>
                                        <p:cTn id="80" dur="1" fill="hold">
                                          <p:stCondLst>
                                            <p:cond delay="0"/>
                                          </p:stCondLst>
                                        </p:cTn>
                                        <p:tgtEl>
                                          <p:spTgt spid="17"/>
                                        </p:tgtEl>
                                        <p:attrNameLst>
                                          <p:attrName>style.visibility</p:attrName>
                                        </p:attrNameLst>
                                      </p:cBhvr>
                                      <p:to>
                                        <p:strVal val="visible"/>
                                      </p:to>
                                    </p:set>
                                    <p:anim calcmode="lin" valueType="num">
                                      <p:cBhvr additive="base">
                                        <p:cTn id="81" dur="3000" fill="hold"/>
                                        <p:tgtEl>
                                          <p:spTgt spid="17"/>
                                        </p:tgtEl>
                                        <p:attrNameLst>
                                          <p:attrName>ppt_x</p:attrName>
                                        </p:attrNameLst>
                                      </p:cBhvr>
                                      <p:tavLst>
                                        <p:tav tm="0">
                                          <p:val>
                                            <p:strVal val="#ppt_x"/>
                                          </p:val>
                                        </p:tav>
                                        <p:tav tm="100000">
                                          <p:val>
                                            <p:strVal val="#ppt_x"/>
                                          </p:val>
                                        </p:tav>
                                      </p:tavLst>
                                    </p:anim>
                                    <p:anim calcmode="lin" valueType="num">
                                      <p:cBhvr additive="base">
                                        <p:cTn id="82" dur="3000" fill="hold"/>
                                        <p:tgtEl>
                                          <p:spTgt spid="17"/>
                                        </p:tgtEl>
                                        <p:attrNameLst>
                                          <p:attrName>ppt_y</p:attrName>
                                        </p:attrNameLst>
                                      </p:cBhvr>
                                      <p:tavLst>
                                        <p:tav tm="0">
                                          <p:val>
                                            <p:strVal val="1+#ppt_h/2"/>
                                          </p:val>
                                        </p:tav>
                                        <p:tav tm="100000">
                                          <p:val>
                                            <p:strVal val="#ppt_y"/>
                                          </p:val>
                                        </p:tav>
                                      </p:tavLst>
                                    </p:anim>
                                  </p:childTnLst>
                                </p:cTn>
                              </p:par>
                              <p:par>
                                <p:cTn id="83" presetID="2" presetClass="entr" presetSubtype="4" fill="hold" nodeType="withEffect">
                                  <p:stCondLst>
                                    <p:cond delay="0"/>
                                  </p:stCondLst>
                                  <p:childTnLst>
                                    <p:set>
                                      <p:cBhvr>
                                        <p:cTn id="84" dur="1" fill="hold">
                                          <p:stCondLst>
                                            <p:cond delay="0"/>
                                          </p:stCondLst>
                                        </p:cTn>
                                        <p:tgtEl>
                                          <p:spTgt spid="18"/>
                                        </p:tgtEl>
                                        <p:attrNameLst>
                                          <p:attrName>style.visibility</p:attrName>
                                        </p:attrNameLst>
                                      </p:cBhvr>
                                      <p:to>
                                        <p:strVal val="visible"/>
                                      </p:to>
                                    </p:set>
                                    <p:anim calcmode="lin" valueType="num">
                                      <p:cBhvr additive="base">
                                        <p:cTn id="85" dur="3000" fill="hold"/>
                                        <p:tgtEl>
                                          <p:spTgt spid="18"/>
                                        </p:tgtEl>
                                        <p:attrNameLst>
                                          <p:attrName>ppt_x</p:attrName>
                                        </p:attrNameLst>
                                      </p:cBhvr>
                                      <p:tavLst>
                                        <p:tav tm="0">
                                          <p:val>
                                            <p:strVal val="#ppt_x"/>
                                          </p:val>
                                        </p:tav>
                                        <p:tav tm="100000">
                                          <p:val>
                                            <p:strVal val="#ppt_x"/>
                                          </p:val>
                                        </p:tav>
                                      </p:tavLst>
                                    </p:anim>
                                    <p:anim calcmode="lin" valueType="num">
                                      <p:cBhvr additive="base">
                                        <p:cTn id="86" dur="3000" fill="hold"/>
                                        <p:tgtEl>
                                          <p:spTgt spid="18"/>
                                        </p:tgtEl>
                                        <p:attrNameLst>
                                          <p:attrName>ppt_y</p:attrName>
                                        </p:attrNameLst>
                                      </p:cBhvr>
                                      <p:tavLst>
                                        <p:tav tm="0">
                                          <p:val>
                                            <p:strVal val="1+#ppt_h/2"/>
                                          </p:val>
                                        </p:tav>
                                        <p:tav tm="100000">
                                          <p:val>
                                            <p:strVal val="#ppt_y"/>
                                          </p:val>
                                        </p:tav>
                                      </p:tavLst>
                                    </p:anim>
                                  </p:childTnLst>
                                </p:cTn>
                              </p:par>
                              <p:par>
                                <p:cTn id="87" presetID="2" presetClass="entr" presetSubtype="4" fill="hold" nodeType="withEffect">
                                  <p:stCondLst>
                                    <p:cond delay="0"/>
                                  </p:stCondLst>
                                  <p:childTnLst>
                                    <p:set>
                                      <p:cBhvr>
                                        <p:cTn id="88" dur="1" fill="hold">
                                          <p:stCondLst>
                                            <p:cond delay="0"/>
                                          </p:stCondLst>
                                        </p:cTn>
                                        <p:tgtEl>
                                          <p:spTgt spid="19"/>
                                        </p:tgtEl>
                                        <p:attrNameLst>
                                          <p:attrName>style.visibility</p:attrName>
                                        </p:attrNameLst>
                                      </p:cBhvr>
                                      <p:to>
                                        <p:strVal val="visible"/>
                                      </p:to>
                                    </p:set>
                                    <p:anim calcmode="lin" valueType="num">
                                      <p:cBhvr additive="base">
                                        <p:cTn id="89" dur="3000" fill="hold"/>
                                        <p:tgtEl>
                                          <p:spTgt spid="19"/>
                                        </p:tgtEl>
                                        <p:attrNameLst>
                                          <p:attrName>ppt_x</p:attrName>
                                        </p:attrNameLst>
                                      </p:cBhvr>
                                      <p:tavLst>
                                        <p:tav tm="0">
                                          <p:val>
                                            <p:strVal val="#ppt_x"/>
                                          </p:val>
                                        </p:tav>
                                        <p:tav tm="100000">
                                          <p:val>
                                            <p:strVal val="#ppt_x"/>
                                          </p:val>
                                        </p:tav>
                                      </p:tavLst>
                                    </p:anim>
                                    <p:anim calcmode="lin" valueType="num">
                                      <p:cBhvr additive="base">
                                        <p:cTn id="90" dur="3000" fill="hold"/>
                                        <p:tgtEl>
                                          <p:spTgt spid="19"/>
                                        </p:tgtEl>
                                        <p:attrNameLst>
                                          <p:attrName>ppt_y</p:attrName>
                                        </p:attrNameLst>
                                      </p:cBhvr>
                                      <p:tavLst>
                                        <p:tav tm="0">
                                          <p:val>
                                            <p:strVal val="1+#ppt_h/2"/>
                                          </p:val>
                                        </p:tav>
                                        <p:tav tm="100000">
                                          <p:val>
                                            <p:strVal val="#ppt_y"/>
                                          </p:val>
                                        </p:tav>
                                      </p:tavLst>
                                    </p:anim>
                                  </p:childTnLst>
                                </p:cTn>
                              </p:par>
                              <p:par>
                                <p:cTn id="91" presetID="2" presetClass="entr" presetSubtype="4" fill="hold" nodeType="withEffect">
                                  <p:stCondLst>
                                    <p:cond delay="0"/>
                                  </p:stCondLst>
                                  <p:childTnLst>
                                    <p:set>
                                      <p:cBhvr>
                                        <p:cTn id="92" dur="1" fill="hold">
                                          <p:stCondLst>
                                            <p:cond delay="0"/>
                                          </p:stCondLst>
                                        </p:cTn>
                                        <p:tgtEl>
                                          <p:spTgt spid="20"/>
                                        </p:tgtEl>
                                        <p:attrNameLst>
                                          <p:attrName>style.visibility</p:attrName>
                                        </p:attrNameLst>
                                      </p:cBhvr>
                                      <p:to>
                                        <p:strVal val="visible"/>
                                      </p:to>
                                    </p:set>
                                    <p:anim calcmode="lin" valueType="num">
                                      <p:cBhvr additive="base">
                                        <p:cTn id="93" dur="3000" fill="hold"/>
                                        <p:tgtEl>
                                          <p:spTgt spid="20"/>
                                        </p:tgtEl>
                                        <p:attrNameLst>
                                          <p:attrName>ppt_x</p:attrName>
                                        </p:attrNameLst>
                                      </p:cBhvr>
                                      <p:tavLst>
                                        <p:tav tm="0">
                                          <p:val>
                                            <p:strVal val="#ppt_x"/>
                                          </p:val>
                                        </p:tav>
                                        <p:tav tm="100000">
                                          <p:val>
                                            <p:strVal val="#ppt_x"/>
                                          </p:val>
                                        </p:tav>
                                      </p:tavLst>
                                    </p:anim>
                                    <p:anim calcmode="lin" valueType="num">
                                      <p:cBhvr additive="base">
                                        <p:cTn id="94" dur="3000" fill="hold"/>
                                        <p:tgtEl>
                                          <p:spTgt spid="20"/>
                                        </p:tgtEl>
                                        <p:attrNameLst>
                                          <p:attrName>ppt_y</p:attrName>
                                        </p:attrNameLst>
                                      </p:cBhvr>
                                      <p:tavLst>
                                        <p:tav tm="0">
                                          <p:val>
                                            <p:strVal val="1+#ppt_h/2"/>
                                          </p:val>
                                        </p:tav>
                                        <p:tav tm="100000">
                                          <p:val>
                                            <p:strVal val="#ppt_y"/>
                                          </p:val>
                                        </p:tav>
                                      </p:tavLst>
                                    </p:anim>
                                  </p:childTnLst>
                                </p:cTn>
                              </p:par>
                              <p:par>
                                <p:cTn id="95" presetID="2" presetClass="entr" presetSubtype="4" fill="hold" nodeType="withEffect">
                                  <p:stCondLst>
                                    <p:cond delay="0"/>
                                  </p:stCondLst>
                                  <p:childTnLst>
                                    <p:set>
                                      <p:cBhvr>
                                        <p:cTn id="96" dur="1" fill="hold">
                                          <p:stCondLst>
                                            <p:cond delay="0"/>
                                          </p:stCondLst>
                                        </p:cTn>
                                        <p:tgtEl>
                                          <p:spTgt spid="21"/>
                                        </p:tgtEl>
                                        <p:attrNameLst>
                                          <p:attrName>style.visibility</p:attrName>
                                        </p:attrNameLst>
                                      </p:cBhvr>
                                      <p:to>
                                        <p:strVal val="visible"/>
                                      </p:to>
                                    </p:set>
                                    <p:anim calcmode="lin" valueType="num">
                                      <p:cBhvr additive="base">
                                        <p:cTn id="97" dur="3000" fill="hold"/>
                                        <p:tgtEl>
                                          <p:spTgt spid="21"/>
                                        </p:tgtEl>
                                        <p:attrNameLst>
                                          <p:attrName>ppt_x</p:attrName>
                                        </p:attrNameLst>
                                      </p:cBhvr>
                                      <p:tavLst>
                                        <p:tav tm="0">
                                          <p:val>
                                            <p:strVal val="#ppt_x"/>
                                          </p:val>
                                        </p:tav>
                                        <p:tav tm="100000">
                                          <p:val>
                                            <p:strVal val="#ppt_x"/>
                                          </p:val>
                                        </p:tav>
                                      </p:tavLst>
                                    </p:anim>
                                    <p:anim calcmode="lin" valueType="num">
                                      <p:cBhvr additive="base">
                                        <p:cTn id="98" dur="3000" fill="hold"/>
                                        <p:tgtEl>
                                          <p:spTgt spid="21"/>
                                        </p:tgtEl>
                                        <p:attrNameLst>
                                          <p:attrName>ppt_y</p:attrName>
                                        </p:attrNameLst>
                                      </p:cBhvr>
                                      <p:tavLst>
                                        <p:tav tm="0">
                                          <p:val>
                                            <p:strVal val="1+#ppt_h/2"/>
                                          </p:val>
                                        </p:tav>
                                        <p:tav tm="100000">
                                          <p:val>
                                            <p:strVal val="#ppt_y"/>
                                          </p:val>
                                        </p:tav>
                                      </p:tavLst>
                                    </p:anim>
                                  </p:childTnLst>
                                </p:cTn>
                              </p:par>
                              <p:par>
                                <p:cTn id="99" presetID="2" presetClass="entr" presetSubtype="4" fill="hold" nodeType="withEffect">
                                  <p:stCondLst>
                                    <p:cond delay="0"/>
                                  </p:stCondLst>
                                  <p:childTnLst>
                                    <p:set>
                                      <p:cBhvr>
                                        <p:cTn id="100" dur="1" fill="hold">
                                          <p:stCondLst>
                                            <p:cond delay="0"/>
                                          </p:stCondLst>
                                        </p:cTn>
                                        <p:tgtEl>
                                          <p:spTgt spid="22"/>
                                        </p:tgtEl>
                                        <p:attrNameLst>
                                          <p:attrName>style.visibility</p:attrName>
                                        </p:attrNameLst>
                                      </p:cBhvr>
                                      <p:to>
                                        <p:strVal val="visible"/>
                                      </p:to>
                                    </p:set>
                                    <p:anim calcmode="lin" valueType="num">
                                      <p:cBhvr additive="base">
                                        <p:cTn id="101" dur="3000" fill="hold"/>
                                        <p:tgtEl>
                                          <p:spTgt spid="22"/>
                                        </p:tgtEl>
                                        <p:attrNameLst>
                                          <p:attrName>ppt_x</p:attrName>
                                        </p:attrNameLst>
                                      </p:cBhvr>
                                      <p:tavLst>
                                        <p:tav tm="0">
                                          <p:val>
                                            <p:strVal val="#ppt_x"/>
                                          </p:val>
                                        </p:tav>
                                        <p:tav tm="100000">
                                          <p:val>
                                            <p:strVal val="#ppt_x"/>
                                          </p:val>
                                        </p:tav>
                                      </p:tavLst>
                                    </p:anim>
                                    <p:anim calcmode="lin" valueType="num">
                                      <p:cBhvr additive="base">
                                        <p:cTn id="102" dur="3000" fill="hold"/>
                                        <p:tgtEl>
                                          <p:spTgt spid="22"/>
                                        </p:tgtEl>
                                        <p:attrNameLst>
                                          <p:attrName>ppt_y</p:attrName>
                                        </p:attrNameLst>
                                      </p:cBhvr>
                                      <p:tavLst>
                                        <p:tav tm="0">
                                          <p:val>
                                            <p:strVal val="1+#ppt_h/2"/>
                                          </p:val>
                                        </p:tav>
                                        <p:tav tm="100000">
                                          <p:val>
                                            <p:strVal val="#ppt_y"/>
                                          </p:val>
                                        </p:tav>
                                      </p:tavLst>
                                    </p:anim>
                                  </p:childTnLst>
                                </p:cTn>
                              </p:par>
                              <p:par>
                                <p:cTn id="103" presetID="2" presetClass="entr" presetSubtype="4" fill="hold" nodeType="withEffect">
                                  <p:stCondLst>
                                    <p:cond delay="0"/>
                                  </p:stCondLst>
                                  <p:childTnLst>
                                    <p:set>
                                      <p:cBhvr>
                                        <p:cTn id="104" dur="1" fill="hold">
                                          <p:stCondLst>
                                            <p:cond delay="0"/>
                                          </p:stCondLst>
                                        </p:cTn>
                                        <p:tgtEl>
                                          <p:spTgt spid="23"/>
                                        </p:tgtEl>
                                        <p:attrNameLst>
                                          <p:attrName>style.visibility</p:attrName>
                                        </p:attrNameLst>
                                      </p:cBhvr>
                                      <p:to>
                                        <p:strVal val="visible"/>
                                      </p:to>
                                    </p:set>
                                    <p:anim calcmode="lin" valueType="num">
                                      <p:cBhvr additive="base">
                                        <p:cTn id="105" dur="3000" fill="hold"/>
                                        <p:tgtEl>
                                          <p:spTgt spid="23"/>
                                        </p:tgtEl>
                                        <p:attrNameLst>
                                          <p:attrName>ppt_x</p:attrName>
                                        </p:attrNameLst>
                                      </p:cBhvr>
                                      <p:tavLst>
                                        <p:tav tm="0">
                                          <p:val>
                                            <p:strVal val="#ppt_x"/>
                                          </p:val>
                                        </p:tav>
                                        <p:tav tm="100000">
                                          <p:val>
                                            <p:strVal val="#ppt_x"/>
                                          </p:val>
                                        </p:tav>
                                      </p:tavLst>
                                    </p:anim>
                                    <p:anim calcmode="lin" valueType="num">
                                      <p:cBhvr additive="base">
                                        <p:cTn id="106" dur="3000" fill="hold"/>
                                        <p:tgtEl>
                                          <p:spTgt spid="23"/>
                                        </p:tgtEl>
                                        <p:attrNameLst>
                                          <p:attrName>ppt_y</p:attrName>
                                        </p:attrNameLst>
                                      </p:cBhvr>
                                      <p:tavLst>
                                        <p:tav tm="0">
                                          <p:val>
                                            <p:strVal val="1+#ppt_h/2"/>
                                          </p:val>
                                        </p:tav>
                                        <p:tav tm="100000">
                                          <p:val>
                                            <p:strVal val="#ppt_y"/>
                                          </p:val>
                                        </p:tav>
                                      </p:tavLst>
                                    </p:anim>
                                  </p:childTnLst>
                                </p:cTn>
                              </p:par>
                              <p:par>
                                <p:cTn id="107" presetID="2" presetClass="entr" presetSubtype="4" fill="hold" nodeType="withEffect">
                                  <p:stCondLst>
                                    <p:cond delay="0"/>
                                  </p:stCondLst>
                                  <p:childTnLst>
                                    <p:set>
                                      <p:cBhvr>
                                        <p:cTn id="108" dur="1" fill="hold">
                                          <p:stCondLst>
                                            <p:cond delay="0"/>
                                          </p:stCondLst>
                                        </p:cTn>
                                        <p:tgtEl>
                                          <p:spTgt spid="24"/>
                                        </p:tgtEl>
                                        <p:attrNameLst>
                                          <p:attrName>style.visibility</p:attrName>
                                        </p:attrNameLst>
                                      </p:cBhvr>
                                      <p:to>
                                        <p:strVal val="visible"/>
                                      </p:to>
                                    </p:set>
                                    <p:anim calcmode="lin" valueType="num">
                                      <p:cBhvr additive="base">
                                        <p:cTn id="109" dur="3000" fill="hold"/>
                                        <p:tgtEl>
                                          <p:spTgt spid="24"/>
                                        </p:tgtEl>
                                        <p:attrNameLst>
                                          <p:attrName>ppt_x</p:attrName>
                                        </p:attrNameLst>
                                      </p:cBhvr>
                                      <p:tavLst>
                                        <p:tav tm="0">
                                          <p:val>
                                            <p:strVal val="#ppt_x"/>
                                          </p:val>
                                        </p:tav>
                                        <p:tav tm="100000">
                                          <p:val>
                                            <p:strVal val="#ppt_x"/>
                                          </p:val>
                                        </p:tav>
                                      </p:tavLst>
                                    </p:anim>
                                    <p:anim calcmode="lin" valueType="num">
                                      <p:cBhvr additive="base">
                                        <p:cTn id="110" dur="3000" fill="hold"/>
                                        <p:tgtEl>
                                          <p:spTgt spid="24"/>
                                        </p:tgtEl>
                                        <p:attrNameLst>
                                          <p:attrName>ppt_y</p:attrName>
                                        </p:attrNameLst>
                                      </p:cBhvr>
                                      <p:tavLst>
                                        <p:tav tm="0">
                                          <p:val>
                                            <p:strVal val="1+#ppt_h/2"/>
                                          </p:val>
                                        </p:tav>
                                        <p:tav tm="100000">
                                          <p:val>
                                            <p:strVal val="#ppt_y"/>
                                          </p:val>
                                        </p:tav>
                                      </p:tavLst>
                                    </p:anim>
                                  </p:childTnLst>
                                </p:cTn>
                              </p:par>
                              <p:par>
                                <p:cTn id="111" presetID="2" presetClass="entr" presetSubtype="4" fill="hold" nodeType="withEffect">
                                  <p:stCondLst>
                                    <p:cond delay="0"/>
                                  </p:stCondLst>
                                  <p:childTnLst>
                                    <p:set>
                                      <p:cBhvr>
                                        <p:cTn id="112" dur="1" fill="hold">
                                          <p:stCondLst>
                                            <p:cond delay="0"/>
                                          </p:stCondLst>
                                        </p:cTn>
                                        <p:tgtEl>
                                          <p:spTgt spid="25"/>
                                        </p:tgtEl>
                                        <p:attrNameLst>
                                          <p:attrName>style.visibility</p:attrName>
                                        </p:attrNameLst>
                                      </p:cBhvr>
                                      <p:to>
                                        <p:strVal val="visible"/>
                                      </p:to>
                                    </p:set>
                                    <p:anim calcmode="lin" valueType="num">
                                      <p:cBhvr additive="base">
                                        <p:cTn id="113" dur="3000" fill="hold"/>
                                        <p:tgtEl>
                                          <p:spTgt spid="25"/>
                                        </p:tgtEl>
                                        <p:attrNameLst>
                                          <p:attrName>ppt_x</p:attrName>
                                        </p:attrNameLst>
                                      </p:cBhvr>
                                      <p:tavLst>
                                        <p:tav tm="0">
                                          <p:val>
                                            <p:strVal val="#ppt_x"/>
                                          </p:val>
                                        </p:tav>
                                        <p:tav tm="100000">
                                          <p:val>
                                            <p:strVal val="#ppt_x"/>
                                          </p:val>
                                        </p:tav>
                                      </p:tavLst>
                                    </p:anim>
                                    <p:anim calcmode="lin" valueType="num">
                                      <p:cBhvr additive="base">
                                        <p:cTn id="114" dur="3000" fill="hold"/>
                                        <p:tgtEl>
                                          <p:spTgt spid="25"/>
                                        </p:tgtEl>
                                        <p:attrNameLst>
                                          <p:attrName>ppt_y</p:attrName>
                                        </p:attrNameLst>
                                      </p:cBhvr>
                                      <p:tavLst>
                                        <p:tav tm="0">
                                          <p:val>
                                            <p:strVal val="1+#ppt_h/2"/>
                                          </p:val>
                                        </p:tav>
                                        <p:tav tm="100000">
                                          <p:val>
                                            <p:strVal val="#ppt_y"/>
                                          </p:val>
                                        </p:tav>
                                      </p:tavLst>
                                    </p:anim>
                                  </p:childTnLst>
                                </p:cTn>
                              </p:par>
                              <p:par>
                                <p:cTn id="115" presetID="13" presetClass="entr" presetSubtype="16" fill="hold" nodeType="withEffect">
                                  <p:stCondLst>
                                    <p:cond delay="0"/>
                                  </p:stCondLst>
                                  <p:childTnLst>
                                    <p:set>
                                      <p:cBhvr>
                                        <p:cTn id="116" dur="1" fill="hold">
                                          <p:stCondLst>
                                            <p:cond delay="0"/>
                                          </p:stCondLst>
                                        </p:cTn>
                                        <p:tgtEl>
                                          <p:spTgt spid="16"/>
                                        </p:tgtEl>
                                        <p:attrNameLst>
                                          <p:attrName>style.visibility</p:attrName>
                                        </p:attrNameLst>
                                      </p:cBhvr>
                                      <p:to>
                                        <p:strVal val="visible"/>
                                      </p:to>
                                    </p:set>
                                    <p:animEffect transition="in" filter="plus(in)">
                                      <p:cBhvr>
                                        <p:cTn id="117" dur="3000"/>
                                        <p:tgtEl>
                                          <p:spTgt spid="16"/>
                                        </p:tgtEl>
                                      </p:cBhvr>
                                    </p:animEffect>
                                  </p:childTnLst>
                                </p:cTn>
                              </p:par>
                              <p:par>
                                <p:cTn id="118" presetID="13" presetClass="entr" presetSubtype="16" fill="hold" nodeType="withEffect">
                                  <p:stCondLst>
                                    <p:cond delay="0"/>
                                  </p:stCondLst>
                                  <p:childTnLst>
                                    <p:set>
                                      <p:cBhvr>
                                        <p:cTn id="119" dur="1" fill="hold">
                                          <p:stCondLst>
                                            <p:cond delay="0"/>
                                          </p:stCondLst>
                                        </p:cTn>
                                        <p:tgtEl>
                                          <p:spTgt spid="17"/>
                                        </p:tgtEl>
                                        <p:attrNameLst>
                                          <p:attrName>style.visibility</p:attrName>
                                        </p:attrNameLst>
                                      </p:cBhvr>
                                      <p:to>
                                        <p:strVal val="visible"/>
                                      </p:to>
                                    </p:set>
                                    <p:animEffect transition="in" filter="plus(in)">
                                      <p:cBhvr>
                                        <p:cTn id="120" dur="3000"/>
                                        <p:tgtEl>
                                          <p:spTgt spid="17"/>
                                        </p:tgtEl>
                                      </p:cBhvr>
                                    </p:animEffect>
                                  </p:childTnLst>
                                </p:cTn>
                              </p:par>
                              <p:par>
                                <p:cTn id="121" presetID="13" presetClass="entr" presetSubtype="16" fill="hold" nodeType="withEffect">
                                  <p:stCondLst>
                                    <p:cond delay="0"/>
                                  </p:stCondLst>
                                  <p:childTnLst>
                                    <p:set>
                                      <p:cBhvr>
                                        <p:cTn id="122" dur="1" fill="hold">
                                          <p:stCondLst>
                                            <p:cond delay="0"/>
                                          </p:stCondLst>
                                        </p:cTn>
                                        <p:tgtEl>
                                          <p:spTgt spid="18"/>
                                        </p:tgtEl>
                                        <p:attrNameLst>
                                          <p:attrName>style.visibility</p:attrName>
                                        </p:attrNameLst>
                                      </p:cBhvr>
                                      <p:to>
                                        <p:strVal val="visible"/>
                                      </p:to>
                                    </p:set>
                                    <p:animEffect transition="in" filter="plus(in)">
                                      <p:cBhvr>
                                        <p:cTn id="123" dur="3000"/>
                                        <p:tgtEl>
                                          <p:spTgt spid="18"/>
                                        </p:tgtEl>
                                      </p:cBhvr>
                                    </p:animEffect>
                                  </p:childTnLst>
                                </p:cTn>
                              </p:par>
                              <p:par>
                                <p:cTn id="124" presetID="13" presetClass="entr" presetSubtype="16" fill="hold" nodeType="withEffect">
                                  <p:stCondLst>
                                    <p:cond delay="0"/>
                                  </p:stCondLst>
                                  <p:childTnLst>
                                    <p:set>
                                      <p:cBhvr>
                                        <p:cTn id="125" dur="1" fill="hold">
                                          <p:stCondLst>
                                            <p:cond delay="0"/>
                                          </p:stCondLst>
                                        </p:cTn>
                                        <p:tgtEl>
                                          <p:spTgt spid="19"/>
                                        </p:tgtEl>
                                        <p:attrNameLst>
                                          <p:attrName>style.visibility</p:attrName>
                                        </p:attrNameLst>
                                      </p:cBhvr>
                                      <p:to>
                                        <p:strVal val="visible"/>
                                      </p:to>
                                    </p:set>
                                    <p:animEffect transition="in" filter="plus(in)">
                                      <p:cBhvr>
                                        <p:cTn id="126" dur="3000"/>
                                        <p:tgtEl>
                                          <p:spTgt spid="19"/>
                                        </p:tgtEl>
                                      </p:cBhvr>
                                    </p:animEffect>
                                  </p:childTnLst>
                                </p:cTn>
                              </p:par>
                              <p:par>
                                <p:cTn id="127" presetID="13" presetClass="entr" presetSubtype="16" fill="hold" nodeType="withEffect">
                                  <p:stCondLst>
                                    <p:cond delay="0"/>
                                  </p:stCondLst>
                                  <p:childTnLst>
                                    <p:set>
                                      <p:cBhvr>
                                        <p:cTn id="128" dur="1" fill="hold">
                                          <p:stCondLst>
                                            <p:cond delay="0"/>
                                          </p:stCondLst>
                                        </p:cTn>
                                        <p:tgtEl>
                                          <p:spTgt spid="20"/>
                                        </p:tgtEl>
                                        <p:attrNameLst>
                                          <p:attrName>style.visibility</p:attrName>
                                        </p:attrNameLst>
                                      </p:cBhvr>
                                      <p:to>
                                        <p:strVal val="visible"/>
                                      </p:to>
                                    </p:set>
                                    <p:animEffect transition="in" filter="plus(in)">
                                      <p:cBhvr>
                                        <p:cTn id="129" dur="3000"/>
                                        <p:tgtEl>
                                          <p:spTgt spid="20"/>
                                        </p:tgtEl>
                                      </p:cBhvr>
                                    </p:animEffect>
                                  </p:childTnLst>
                                </p:cTn>
                              </p:par>
                              <p:par>
                                <p:cTn id="130" presetID="13" presetClass="entr" presetSubtype="16" fill="hold" nodeType="withEffect">
                                  <p:stCondLst>
                                    <p:cond delay="0"/>
                                  </p:stCondLst>
                                  <p:childTnLst>
                                    <p:set>
                                      <p:cBhvr>
                                        <p:cTn id="131" dur="1" fill="hold">
                                          <p:stCondLst>
                                            <p:cond delay="0"/>
                                          </p:stCondLst>
                                        </p:cTn>
                                        <p:tgtEl>
                                          <p:spTgt spid="21"/>
                                        </p:tgtEl>
                                        <p:attrNameLst>
                                          <p:attrName>style.visibility</p:attrName>
                                        </p:attrNameLst>
                                      </p:cBhvr>
                                      <p:to>
                                        <p:strVal val="visible"/>
                                      </p:to>
                                    </p:set>
                                    <p:animEffect transition="in" filter="plus(in)">
                                      <p:cBhvr>
                                        <p:cTn id="132" dur="3000"/>
                                        <p:tgtEl>
                                          <p:spTgt spid="21"/>
                                        </p:tgtEl>
                                      </p:cBhvr>
                                    </p:animEffect>
                                  </p:childTnLst>
                                </p:cTn>
                              </p:par>
                              <p:par>
                                <p:cTn id="133" presetID="13" presetClass="entr" presetSubtype="16" fill="hold" nodeType="withEffect">
                                  <p:stCondLst>
                                    <p:cond delay="0"/>
                                  </p:stCondLst>
                                  <p:childTnLst>
                                    <p:set>
                                      <p:cBhvr>
                                        <p:cTn id="134" dur="1" fill="hold">
                                          <p:stCondLst>
                                            <p:cond delay="0"/>
                                          </p:stCondLst>
                                        </p:cTn>
                                        <p:tgtEl>
                                          <p:spTgt spid="22"/>
                                        </p:tgtEl>
                                        <p:attrNameLst>
                                          <p:attrName>style.visibility</p:attrName>
                                        </p:attrNameLst>
                                      </p:cBhvr>
                                      <p:to>
                                        <p:strVal val="visible"/>
                                      </p:to>
                                    </p:set>
                                    <p:animEffect transition="in" filter="plus(in)">
                                      <p:cBhvr>
                                        <p:cTn id="135" dur="3000"/>
                                        <p:tgtEl>
                                          <p:spTgt spid="22"/>
                                        </p:tgtEl>
                                      </p:cBhvr>
                                    </p:animEffect>
                                  </p:childTnLst>
                                </p:cTn>
                              </p:par>
                              <p:par>
                                <p:cTn id="136" presetID="13" presetClass="entr" presetSubtype="16" fill="hold" nodeType="withEffect">
                                  <p:stCondLst>
                                    <p:cond delay="0"/>
                                  </p:stCondLst>
                                  <p:childTnLst>
                                    <p:set>
                                      <p:cBhvr>
                                        <p:cTn id="137" dur="1" fill="hold">
                                          <p:stCondLst>
                                            <p:cond delay="0"/>
                                          </p:stCondLst>
                                        </p:cTn>
                                        <p:tgtEl>
                                          <p:spTgt spid="23"/>
                                        </p:tgtEl>
                                        <p:attrNameLst>
                                          <p:attrName>style.visibility</p:attrName>
                                        </p:attrNameLst>
                                      </p:cBhvr>
                                      <p:to>
                                        <p:strVal val="visible"/>
                                      </p:to>
                                    </p:set>
                                    <p:animEffect transition="in" filter="plus(in)">
                                      <p:cBhvr>
                                        <p:cTn id="138" dur="3000"/>
                                        <p:tgtEl>
                                          <p:spTgt spid="23"/>
                                        </p:tgtEl>
                                      </p:cBhvr>
                                    </p:animEffect>
                                  </p:childTnLst>
                                </p:cTn>
                              </p:par>
                              <p:par>
                                <p:cTn id="139" presetID="13" presetClass="entr" presetSubtype="16" fill="hold" nodeType="withEffect">
                                  <p:stCondLst>
                                    <p:cond delay="0"/>
                                  </p:stCondLst>
                                  <p:childTnLst>
                                    <p:set>
                                      <p:cBhvr>
                                        <p:cTn id="140" dur="1" fill="hold">
                                          <p:stCondLst>
                                            <p:cond delay="0"/>
                                          </p:stCondLst>
                                        </p:cTn>
                                        <p:tgtEl>
                                          <p:spTgt spid="24"/>
                                        </p:tgtEl>
                                        <p:attrNameLst>
                                          <p:attrName>style.visibility</p:attrName>
                                        </p:attrNameLst>
                                      </p:cBhvr>
                                      <p:to>
                                        <p:strVal val="visible"/>
                                      </p:to>
                                    </p:set>
                                    <p:animEffect transition="in" filter="plus(in)">
                                      <p:cBhvr>
                                        <p:cTn id="141" dur="3000"/>
                                        <p:tgtEl>
                                          <p:spTgt spid="24"/>
                                        </p:tgtEl>
                                      </p:cBhvr>
                                    </p:animEffect>
                                  </p:childTnLst>
                                </p:cTn>
                              </p:par>
                              <p:par>
                                <p:cTn id="142" presetID="13" presetClass="entr" presetSubtype="16" fill="hold" nodeType="withEffect">
                                  <p:stCondLst>
                                    <p:cond delay="0"/>
                                  </p:stCondLst>
                                  <p:childTnLst>
                                    <p:set>
                                      <p:cBhvr>
                                        <p:cTn id="143" dur="1" fill="hold">
                                          <p:stCondLst>
                                            <p:cond delay="0"/>
                                          </p:stCondLst>
                                        </p:cTn>
                                        <p:tgtEl>
                                          <p:spTgt spid="25"/>
                                        </p:tgtEl>
                                        <p:attrNameLst>
                                          <p:attrName>style.visibility</p:attrName>
                                        </p:attrNameLst>
                                      </p:cBhvr>
                                      <p:to>
                                        <p:strVal val="visible"/>
                                      </p:to>
                                    </p:set>
                                    <p:animEffect transition="in" filter="plus(in)">
                                      <p:cBhvr>
                                        <p:cTn id="144" dur="3000"/>
                                        <p:tgtEl>
                                          <p:spTgt spid="25"/>
                                        </p:tgtEl>
                                      </p:cBhvr>
                                    </p:animEffect>
                                  </p:childTnLst>
                                </p:cTn>
                              </p:par>
                              <p:par>
                                <p:cTn id="145" presetID="8" presetClass="entr" presetSubtype="32" fill="hold" nodeType="withEffect">
                                  <p:stCondLst>
                                    <p:cond delay="0"/>
                                  </p:stCondLst>
                                  <p:childTnLst>
                                    <p:set>
                                      <p:cBhvr>
                                        <p:cTn id="146" dur="1" fill="hold">
                                          <p:stCondLst>
                                            <p:cond delay="0"/>
                                          </p:stCondLst>
                                        </p:cTn>
                                        <p:tgtEl>
                                          <p:spTgt spid="4"/>
                                        </p:tgtEl>
                                        <p:attrNameLst>
                                          <p:attrName>style.visibility</p:attrName>
                                        </p:attrNameLst>
                                      </p:cBhvr>
                                      <p:to>
                                        <p:strVal val="visible"/>
                                      </p:to>
                                    </p:set>
                                    <p:animEffect transition="in" filter="diamond(out)">
                                      <p:cBhvr>
                                        <p:cTn id="147" dur="3000"/>
                                        <p:tgtEl>
                                          <p:spTgt spid="4"/>
                                        </p:tgtEl>
                                      </p:cBhvr>
                                    </p:animEffect>
                                  </p:childTnLst>
                                </p:cTn>
                              </p:par>
                              <p:par>
                                <p:cTn id="148" presetID="17" presetClass="entr" presetSubtype="1" fill="hold" nodeType="withEffect">
                                  <p:stCondLst>
                                    <p:cond delay="0"/>
                                  </p:stCondLst>
                                  <p:childTnLst>
                                    <p:set>
                                      <p:cBhvr>
                                        <p:cTn id="149" dur="1" fill="hold">
                                          <p:stCondLst>
                                            <p:cond delay="0"/>
                                          </p:stCondLst>
                                        </p:cTn>
                                        <p:tgtEl>
                                          <p:spTgt spid="4"/>
                                        </p:tgtEl>
                                        <p:attrNameLst>
                                          <p:attrName>style.visibility</p:attrName>
                                        </p:attrNameLst>
                                      </p:cBhvr>
                                      <p:to>
                                        <p:strVal val="visible"/>
                                      </p:to>
                                    </p:set>
                                    <p:anim calcmode="lin" valueType="num">
                                      <p:cBhvr>
                                        <p:cTn id="150" dur="3000" fill="hold"/>
                                        <p:tgtEl>
                                          <p:spTgt spid="4"/>
                                        </p:tgtEl>
                                        <p:attrNameLst>
                                          <p:attrName>ppt_x</p:attrName>
                                        </p:attrNameLst>
                                      </p:cBhvr>
                                      <p:tavLst>
                                        <p:tav tm="0">
                                          <p:val>
                                            <p:strVal val="#ppt_x"/>
                                          </p:val>
                                        </p:tav>
                                        <p:tav tm="100000">
                                          <p:val>
                                            <p:strVal val="#ppt_x"/>
                                          </p:val>
                                        </p:tav>
                                      </p:tavLst>
                                    </p:anim>
                                    <p:anim calcmode="lin" valueType="num">
                                      <p:cBhvr>
                                        <p:cTn id="151" dur="3000" fill="hold"/>
                                        <p:tgtEl>
                                          <p:spTgt spid="4"/>
                                        </p:tgtEl>
                                        <p:attrNameLst>
                                          <p:attrName>ppt_y</p:attrName>
                                        </p:attrNameLst>
                                      </p:cBhvr>
                                      <p:tavLst>
                                        <p:tav tm="0">
                                          <p:val>
                                            <p:strVal val="#ppt_y-#ppt_h/2"/>
                                          </p:val>
                                        </p:tav>
                                        <p:tav tm="100000">
                                          <p:val>
                                            <p:strVal val="#ppt_y"/>
                                          </p:val>
                                        </p:tav>
                                      </p:tavLst>
                                    </p:anim>
                                    <p:anim calcmode="lin" valueType="num">
                                      <p:cBhvr>
                                        <p:cTn id="152" dur="3000" fill="hold"/>
                                        <p:tgtEl>
                                          <p:spTgt spid="4"/>
                                        </p:tgtEl>
                                        <p:attrNameLst>
                                          <p:attrName>ppt_w</p:attrName>
                                        </p:attrNameLst>
                                      </p:cBhvr>
                                      <p:tavLst>
                                        <p:tav tm="0">
                                          <p:val>
                                            <p:strVal val="#ppt_w"/>
                                          </p:val>
                                        </p:tav>
                                        <p:tav tm="100000">
                                          <p:val>
                                            <p:strVal val="#ppt_w"/>
                                          </p:val>
                                        </p:tav>
                                      </p:tavLst>
                                    </p:anim>
                                    <p:anim calcmode="lin" valueType="num">
                                      <p:cBhvr>
                                        <p:cTn id="153" dur="3000" fill="hold"/>
                                        <p:tgtEl>
                                          <p:spTgt spid="4"/>
                                        </p:tgtEl>
                                        <p:attrNameLst>
                                          <p:attrName>ppt_h</p:attrName>
                                        </p:attrNameLst>
                                      </p:cBhvr>
                                      <p:tavLst>
                                        <p:tav tm="0">
                                          <p:val>
                                            <p:fltVal val="0"/>
                                          </p:val>
                                        </p:tav>
                                        <p:tav tm="100000">
                                          <p:val>
                                            <p:strVal val="#ppt_h"/>
                                          </p:val>
                                        </p:tav>
                                      </p:tavLst>
                                    </p:anim>
                                  </p:childTnLst>
                                </p:cTn>
                              </p:par>
                            </p:childTnLst>
                          </p:cTn>
                        </p:par>
                        <p:par>
                          <p:cTn id="154" fill="hold">
                            <p:stCondLst>
                              <p:cond delay="3000"/>
                            </p:stCondLst>
                            <p:childTnLst>
                              <p:par>
                                <p:cTn id="155" presetID="40" presetClass="entr" presetSubtype="0" fill="hold" grpId="0" nodeType="afterEffect">
                                  <p:stCondLst>
                                    <p:cond delay="0"/>
                                  </p:stCondLst>
                                  <p:iterate type="lt">
                                    <p:tmPct val="10000"/>
                                  </p:iterate>
                                  <p:childTnLst>
                                    <p:set>
                                      <p:cBhvr>
                                        <p:cTn id="156" dur="1" fill="hold">
                                          <p:stCondLst>
                                            <p:cond delay="0"/>
                                          </p:stCondLst>
                                        </p:cTn>
                                        <p:tgtEl>
                                          <p:spTgt spid="26"/>
                                        </p:tgtEl>
                                        <p:attrNameLst>
                                          <p:attrName>style.visibility</p:attrName>
                                        </p:attrNameLst>
                                      </p:cBhvr>
                                      <p:to>
                                        <p:strVal val="visible"/>
                                      </p:to>
                                    </p:set>
                                    <p:animEffect transition="in" filter="fade">
                                      <p:cBhvr>
                                        <p:cTn id="157" dur="1000"/>
                                        <p:tgtEl>
                                          <p:spTgt spid="26"/>
                                        </p:tgtEl>
                                      </p:cBhvr>
                                    </p:animEffect>
                                    <p:anim calcmode="lin" valueType="num">
                                      <p:cBhvr>
                                        <p:cTn id="158" dur="1000" fill="hold"/>
                                        <p:tgtEl>
                                          <p:spTgt spid="26"/>
                                        </p:tgtEl>
                                        <p:attrNameLst>
                                          <p:attrName>ppt_x</p:attrName>
                                        </p:attrNameLst>
                                      </p:cBhvr>
                                      <p:tavLst>
                                        <p:tav tm="0">
                                          <p:val>
                                            <p:strVal val="#ppt_x-.1"/>
                                          </p:val>
                                        </p:tav>
                                        <p:tav tm="100000">
                                          <p:val>
                                            <p:strVal val="#ppt_x"/>
                                          </p:val>
                                        </p:tav>
                                      </p:tavLst>
                                    </p:anim>
                                    <p:anim calcmode="lin" valueType="num">
                                      <p:cBhvr>
                                        <p:cTn id="159" dur="1000" fill="hold"/>
                                        <p:tgtEl>
                                          <p:spTgt spid="2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III.jpg"/>
          <p:cNvPicPr>
            <a:picLocks noChangeAspect="1"/>
          </p:cNvPicPr>
          <p:nvPr/>
        </p:nvPicPr>
        <p:blipFill>
          <a:blip r:embed="rId3" cstate="print"/>
          <a:stretch>
            <a:fillRect/>
          </a:stretch>
        </p:blipFill>
        <p:spPr bwMode="auto">
          <a:xfrm>
            <a:off x="0" y="0"/>
            <a:ext cx="9144000" cy="624187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Anillo"/>
          <p:cNvSpPr/>
          <p:nvPr/>
        </p:nvSpPr>
        <p:spPr>
          <a:xfrm>
            <a:off x="2627784" y="4513684"/>
            <a:ext cx="1785937" cy="1751013"/>
          </a:xfrm>
          <a:prstGeom prst="donut">
            <a:avLst>
              <a:gd name="adj" fmla="val 34373"/>
            </a:avLst>
          </a:prstGeom>
          <a:noFill/>
          <a:ln w="57150">
            <a:solidFill>
              <a:schemeClr val="accent3">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2" name="11 Anillo"/>
          <p:cNvSpPr/>
          <p:nvPr/>
        </p:nvSpPr>
        <p:spPr>
          <a:xfrm>
            <a:off x="4499992" y="4513684"/>
            <a:ext cx="1785937" cy="1751013"/>
          </a:xfrm>
          <a:prstGeom prst="donut">
            <a:avLst>
              <a:gd name="adj" fmla="val 34373"/>
            </a:avLst>
          </a:prstGeom>
          <a:noFill/>
          <a:ln w="57150">
            <a:solidFill>
              <a:schemeClr val="accent3">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5" name="4 CuadroTexto"/>
          <p:cNvSpPr txBox="1"/>
          <p:nvPr/>
        </p:nvSpPr>
        <p:spPr>
          <a:xfrm>
            <a:off x="467544"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Parque de la Quinta de la Fuente del Berro es un lugar que todos deberíamos visitar al menos una vez en la vida. Con su impresionante historia, sus atractivos y actividades, y su belleza natural, es un oasis en medio de la siempre ocupada ciudad de Madrid.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32000">
        <p15:prstTrans prst="fallOver"/>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3000" fill="hold"/>
                                        <p:tgtEl>
                                          <p:spTgt spid="8"/>
                                        </p:tgtEl>
                                        <p:attrNameLst>
                                          <p:attrName>ppt_x</p:attrName>
                                        </p:attrNameLst>
                                      </p:cBhvr>
                                      <p:tavLst>
                                        <p:tav tm="0">
                                          <p:val>
                                            <p:strVal val="1+#ppt_w/2"/>
                                          </p:val>
                                        </p:tav>
                                        <p:tav tm="100000">
                                          <p:val>
                                            <p:strVal val="#ppt_x"/>
                                          </p:val>
                                        </p:tav>
                                      </p:tavLst>
                                    </p:anim>
                                    <p:anim calcmode="lin" valueType="num">
                                      <p:cBhvr additive="base">
                                        <p:cTn id="8" dur="3000" fill="hold"/>
                                        <p:tgtEl>
                                          <p:spTgt spid="8"/>
                                        </p:tgtEl>
                                        <p:attrNameLst>
                                          <p:attrName>ppt_y</p:attrName>
                                        </p:attrNameLst>
                                      </p:cBhvr>
                                      <p:tavLst>
                                        <p:tav tm="0">
                                          <p:val>
                                            <p:strVal val="#ppt_y"/>
                                          </p:val>
                                        </p:tav>
                                        <p:tav tm="100000">
                                          <p:val>
                                            <p:strVal val="#ppt_y"/>
                                          </p:val>
                                        </p:tav>
                                      </p:tavLst>
                                    </p:anim>
                                  </p:childTnLst>
                                </p:cTn>
                              </p:par>
                              <p:par>
                                <p:cTn id="9" presetID="21" presetClass="entr" presetSubtype="3"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wheel(3)">
                                      <p:cBhvr>
                                        <p:cTn id="11" dur="3000"/>
                                        <p:tgtEl>
                                          <p:spTgt spid="8"/>
                                        </p:tgtEl>
                                      </p:cBhvr>
                                    </p:animEffect>
                                  </p:childTnLst>
                                </p:cTn>
                              </p:par>
                              <p:par>
                                <p:cTn id="12" presetID="2" presetClass="entr" presetSubtype="8" fill="hold" nodeType="withEffect">
                                  <p:stCondLst>
                                    <p:cond delay="0"/>
                                  </p:stCondLst>
                                  <p:childTnLst>
                                    <p:set>
                                      <p:cBhvr>
                                        <p:cTn id="13" dur="1" fill="hold">
                                          <p:stCondLst>
                                            <p:cond delay="0"/>
                                          </p:stCondLst>
                                        </p:cTn>
                                        <p:tgtEl>
                                          <p:spTgt spid="12"/>
                                        </p:tgtEl>
                                        <p:attrNameLst>
                                          <p:attrName>style.visibility</p:attrName>
                                        </p:attrNameLst>
                                      </p:cBhvr>
                                      <p:to>
                                        <p:strVal val="visible"/>
                                      </p:to>
                                    </p:set>
                                    <p:anim calcmode="lin" valueType="num">
                                      <p:cBhvr additive="base">
                                        <p:cTn id="14" dur="3000" fill="hold"/>
                                        <p:tgtEl>
                                          <p:spTgt spid="12"/>
                                        </p:tgtEl>
                                        <p:attrNameLst>
                                          <p:attrName>ppt_x</p:attrName>
                                        </p:attrNameLst>
                                      </p:cBhvr>
                                      <p:tavLst>
                                        <p:tav tm="0">
                                          <p:val>
                                            <p:strVal val="0-#ppt_w/2"/>
                                          </p:val>
                                        </p:tav>
                                        <p:tav tm="100000">
                                          <p:val>
                                            <p:strVal val="#ppt_x"/>
                                          </p:val>
                                        </p:tav>
                                      </p:tavLst>
                                    </p:anim>
                                    <p:anim calcmode="lin" valueType="num">
                                      <p:cBhvr additive="base">
                                        <p:cTn id="15" dur="3000" fill="hold"/>
                                        <p:tgtEl>
                                          <p:spTgt spid="12"/>
                                        </p:tgtEl>
                                        <p:attrNameLst>
                                          <p:attrName>ppt_y</p:attrName>
                                        </p:attrNameLst>
                                      </p:cBhvr>
                                      <p:tavLst>
                                        <p:tav tm="0">
                                          <p:val>
                                            <p:strVal val="#ppt_y"/>
                                          </p:val>
                                        </p:tav>
                                        <p:tav tm="100000">
                                          <p:val>
                                            <p:strVal val="#ppt_y"/>
                                          </p:val>
                                        </p:tav>
                                      </p:tavLst>
                                    </p:anim>
                                  </p:childTnLst>
                                </p:cTn>
                              </p:par>
                              <p:par>
                                <p:cTn id="16" presetID="21" presetClass="entr" presetSubtype="3" fill="hold" nodeType="with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wheel(3)">
                                      <p:cBhvr>
                                        <p:cTn id="18" dur="3000"/>
                                        <p:tgtEl>
                                          <p:spTgt spid="12"/>
                                        </p:tgtEl>
                                      </p:cBhvr>
                                    </p:animEffect>
                                  </p:childTnLst>
                                </p:cTn>
                              </p:par>
                              <p:par>
                                <p:cTn id="19" presetID="8" presetClass="emph" presetSubtype="0" fill="hold" nodeType="withEffect">
                                  <p:stCondLst>
                                    <p:cond delay="0"/>
                                  </p:stCondLst>
                                  <p:childTnLst>
                                    <p:animRot by="21600000">
                                      <p:cBhvr>
                                        <p:cTn id="20" dur="3000" fill="hold"/>
                                        <p:tgtEl>
                                          <p:spTgt spid="8"/>
                                        </p:tgtEl>
                                        <p:attrNameLst>
                                          <p:attrName>r</p:attrName>
                                        </p:attrNameLst>
                                      </p:cBhvr>
                                    </p:animRot>
                                  </p:childTnLst>
                                </p:cTn>
                              </p:par>
                              <p:par>
                                <p:cTn id="21" presetID="8" presetClass="emph" presetSubtype="0" fill="hold" nodeType="withEffect">
                                  <p:stCondLst>
                                    <p:cond delay="0"/>
                                  </p:stCondLst>
                                  <p:childTnLst>
                                    <p:animRot by="-21600000">
                                      <p:cBhvr>
                                        <p:cTn id="22" dur="3000" fill="hold"/>
                                        <p:tgtEl>
                                          <p:spTgt spid="12"/>
                                        </p:tgtEl>
                                        <p:attrNameLst>
                                          <p:attrName>r</p:attrName>
                                        </p:attrNameLst>
                                      </p:cBhvr>
                                    </p:animRot>
                                  </p:childTnLst>
                                </p:cTn>
                              </p:par>
                            </p:childTnLst>
                          </p:cTn>
                        </p:par>
                        <p:par>
                          <p:cTn id="23" fill="hold">
                            <p:stCondLst>
                              <p:cond delay="3000"/>
                            </p:stCondLst>
                            <p:childTnLst>
                              <p:par>
                                <p:cTn id="24" presetID="2" presetClass="exit" presetSubtype="9" fill="hold" nodeType="afterEffect">
                                  <p:stCondLst>
                                    <p:cond delay="0"/>
                                  </p:stCondLst>
                                  <p:childTnLst>
                                    <p:anim calcmode="lin" valueType="num">
                                      <p:cBhvr additive="base">
                                        <p:cTn id="25" dur="3000"/>
                                        <p:tgtEl>
                                          <p:spTgt spid="8"/>
                                        </p:tgtEl>
                                        <p:attrNameLst>
                                          <p:attrName>ppt_x</p:attrName>
                                        </p:attrNameLst>
                                      </p:cBhvr>
                                      <p:tavLst>
                                        <p:tav tm="0">
                                          <p:val>
                                            <p:strVal val="ppt_x"/>
                                          </p:val>
                                        </p:tav>
                                        <p:tav tm="100000">
                                          <p:val>
                                            <p:strVal val="0-ppt_w/2"/>
                                          </p:val>
                                        </p:tav>
                                      </p:tavLst>
                                    </p:anim>
                                    <p:anim calcmode="lin" valueType="num">
                                      <p:cBhvr additive="base">
                                        <p:cTn id="26" dur="3000"/>
                                        <p:tgtEl>
                                          <p:spTgt spid="8"/>
                                        </p:tgtEl>
                                        <p:attrNameLst>
                                          <p:attrName>ppt_y</p:attrName>
                                        </p:attrNameLst>
                                      </p:cBhvr>
                                      <p:tavLst>
                                        <p:tav tm="0">
                                          <p:val>
                                            <p:strVal val="ppt_y"/>
                                          </p:val>
                                        </p:tav>
                                        <p:tav tm="100000">
                                          <p:val>
                                            <p:strVal val="0-ppt_h/2"/>
                                          </p:val>
                                        </p:tav>
                                      </p:tavLst>
                                    </p:anim>
                                    <p:set>
                                      <p:cBhvr>
                                        <p:cTn id="27" dur="1" fill="hold">
                                          <p:stCondLst>
                                            <p:cond delay="2999"/>
                                          </p:stCondLst>
                                        </p:cTn>
                                        <p:tgtEl>
                                          <p:spTgt spid="8"/>
                                        </p:tgtEl>
                                        <p:attrNameLst>
                                          <p:attrName>style.visibility</p:attrName>
                                        </p:attrNameLst>
                                      </p:cBhvr>
                                      <p:to>
                                        <p:strVal val="hidden"/>
                                      </p:to>
                                    </p:set>
                                  </p:childTnLst>
                                </p:cTn>
                              </p:par>
                              <p:par>
                                <p:cTn id="28" presetID="21" presetClass="exit" presetSubtype="3" fill="hold" nodeType="withEffect">
                                  <p:stCondLst>
                                    <p:cond delay="0"/>
                                  </p:stCondLst>
                                  <p:childTnLst>
                                    <p:animEffect transition="out" filter="wheel(3)">
                                      <p:cBhvr>
                                        <p:cTn id="29" dur="3000"/>
                                        <p:tgtEl>
                                          <p:spTgt spid="8"/>
                                        </p:tgtEl>
                                      </p:cBhvr>
                                    </p:animEffect>
                                    <p:set>
                                      <p:cBhvr>
                                        <p:cTn id="30" dur="1" fill="hold">
                                          <p:stCondLst>
                                            <p:cond delay="2999"/>
                                          </p:stCondLst>
                                        </p:cTn>
                                        <p:tgtEl>
                                          <p:spTgt spid="8"/>
                                        </p:tgtEl>
                                        <p:attrNameLst>
                                          <p:attrName>style.visibility</p:attrName>
                                        </p:attrNameLst>
                                      </p:cBhvr>
                                      <p:to>
                                        <p:strVal val="hidden"/>
                                      </p:to>
                                    </p:set>
                                  </p:childTnLst>
                                </p:cTn>
                              </p:par>
                              <p:par>
                                <p:cTn id="31" presetID="2" presetClass="exit" presetSubtype="3" fill="hold" nodeType="withEffect">
                                  <p:stCondLst>
                                    <p:cond delay="0"/>
                                  </p:stCondLst>
                                  <p:childTnLst>
                                    <p:anim calcmode="lin" valueType="num">
                                      <p:cBhvr additive="base">
                                        <p:cTn id="32" dur="3000"/>
                                        <p:tgtEl>
                                          <p:spTgt spid="12"/>
                                        </p:tgtEl>
                                        <p:attrNameLst>
                                          <p:attrName>ppt_x</p:attrName>
                                        </p:attrNameLst>
                                      </p:cBhvr>
                                      <p:tavLst>
                                        <p:tav tm="0">
                                          <p:val>
                                            <p:strVal val="ppt_x"/>
                                          </p:val>
                                        </p:tav>
                                        <p:tav tm="100000">
                                          <p:val>
                                            <p:strVal val="1+ppt_w/2"/>
                                          </p:val>
                                        </p:tav>
                                      </p:tavLst>
                                    </p:anim>
                                    <p:anim calcmode="lin" valueType="num">
                                      <p:cBhvr additive="base">
                                        <p:cTn id="33" dur="3000"/>
                                        <p:tgtEl>
                                          <p:spTgt spid="12"/>
                                        </p:tgtEl>
                                        <p:attrNameLst>
                                          <p:attrName>ppt_y</p:attrName>
                                        </p:attrNameLst>
                                      </p:cBhvr>
                                      <p:tavLst>
                                        <p:tav tm="0">
                                          <p:val>
                                            <p:strVal val="ppt_y"/>
                                          </p:val>
                                        </p:tav>
                                        <p:tav tm="100000">
                                          <p:val>
                                            <p:strVal val="0-ppt_h/2"/>
                                          </p:val>
                                        </p:tav>
                                      </p:tavLst>
                                    </p:anim>
                                    <p:set>
                                      <p:cBhvr>
                                        <p:cTn id="34" dur="1" fill="hold">
                                          <p:stCondLst>
                                            <p:cond delay="2999"/>
                                          </p:stCondLst>
                                        </p:cTn>
                                        <p:tgtEl>
                                          <p:spTgt spid="12"/>
                                        </p:tgtEl>
                                        <p:attrNameLst>
                                          <p:attrName>style.visibility</p:attrName>
                                        </p:attrNameLst>
                                      </p:cBhvr>
                                      <p:to>
                                        <p:strVal val="hidden"/>
                                      </p:to>
                                    </p:set>
                                  </p:childTnLst>
                                </p:cTn>
                              </p:par>
                              <p:par>
                                <p:cTn id="35" presetID="21" presetClass="exit" presetSubtype="3" fill="hold" nodeType="withEffect">
                                  <p:stCondLst>
                                    <p:cond delay="0"/>
                                  </p:stCondLst>
                                  <p:childTnLst>
                                    <p:animEffect transition="out" filter="wheel(3)">
                                      <p:cBhvr>
                                        <p:cTn id="36" dur="3000"/>
                                        <p:tgtEl>
                                          <p:spTgt spid="12"/>
                                        </p:tgtEl>
                                      </p:cBhvr>
                                    </p:animEffect>
                                    <p:set>
                                      <p:cBhvr>
                                        <p:cTn id="37" dur="1" fill="hold">
                                          <p:stCondLst>
                                            <p:cond delay="2999"/>
                                          </p:stCondLst>
                                        </p:cTn>
                                        <p:tgtEl>
                                          <p:spTgt spid="12"/>
                                        </p:tgtEl>
                                        <p:attrNameLst>
                                          <p:attrName>style.visibility</p:attrName>
                                        </p:attrNameLst>
                                      </p:cBhvr>
                                      <p:to>
                                        <p:strVal val="hidden"/>
                                      </p:to>
                                    </p:set>
                                  </p:childTnLst>
                                </p:cTn>
                              </p:par>
                              <p:par>
                                <p:cTn id="38" presetID="2" presetClass="entr" presetSubtype="4" fill="hold" nodeType="withEffect">
                                  <p:stCondLst>
                                    <p:cond delay="0"/>
                                  </p:stCondLst>
                                  <p:childTnLst>
                                    <p:set>
                                      <p:cBhvr>
                                        <p:cTn id="39" dur="1" fill="hold">
                                          <p:stCondLst>
                                            <p:cond delay="0"/>
                                          </p:stCondLst>
                                        </p:cTn>
                                        <p:tgtEl>
                                          <p:spTgt spid="4"/>
                                        </p:tgtEl>
                                        <p:attrNameLst>
                                          <p:attrName>style.visibility</p:attrName>
                                        </p:attrNameLst>
                                      </p:cBhvr>
                                      <p:to>
                                        <p:strVal val="visible"/>
                                      </p:to>
                                    </p:set>
                                    <p:anim calcmode="lin" valueType="num">
                                      <p:cBhvr additive="base">
                                        <p:cTn id="40" dur="3000" fill="hold"/>
                                        <p:tgtEl>
                                          <p:spTgt spid="4"/>
                                        </p:tgtEl>
                                        <p:attrNameLst>
                                          <p:attrName>ppt_x</p:attrName>
                                        </p:attrNameLst>
                                      </p:cBhvr>
                                      <p:tavLst>
                                        <p:tav tm="0">
                                          <p:val>
                                            <p:strVal val="#ppt_x"/>
                                          </p:val>
                                        </p:tav>
                                        <p:tav tm="100000">
                                          <p:val>
                                            <p:strVal val="#ppt_x"/>
                                          </p:val>
                                        </p:tav>
                                      </p:tavLst>
                                    </p:anim>
                                    <p:anim calcmode="lin" valueType="num">
                                      <p:cBhvr additive="base">
                                        <p:cTn id="41" dur="3000" fill="hold"/>
                                        <p:tgtEl>
                                          <p:spTgt spid="4"/>
                                        </p:tgtEl>
                                        <p:attrNameLst>
                                          <p:attrName>ppt_y</p:attrName>
                                        </p:attrNameLst>
                                      </p:cBhvr>
                                      <p:tavLst>
                                        <p:tav tm="0">
                                          <p:val>
                                            <p:strVal val="1+#ppt_h/2"/>
                                          </p:val>
                                        </p:tav>
                                        <p:tav tm="100000">
                                          <p:val>
                                            <p:strVal val="#ppt_y"/>
                                          </p:val>
                                        </p:tav>
                                      </p:tavLst>
                                    </p:anim>
                                  </p:childTnLst>
                                </p:cTn>
                              </p:par>
                              <p:par>
                                <p:cTn id="42" presetID="16" presetClass="entr" presetSubtype="37" fill="hold" nodeType="withEffect">
                                  <p:stCondLst>
                                    <p:cond delay="0"/>
                                  </p:stCondLst>
                                  <p:childTnLst>
                                    <p:set>
                                      <p:cBhvr>
                                        <p:cTn id="43" dur="1" fill="hold">
                                          <p:stCondLst>
                                            <p:cond delay="0"/>
                                          </p:stCondLst>
                                        </p:cTn>
                                        <p:tgtEl>
                                          <p:spTgt spid="4"/>
                                        </p:tgtEl>
                                        <p:attrNameLst>
                                          <p:attrName>style.visibility</p:attrName>
                                        </p:attrNameLst>
                                      </p:cBhvr>
                                      <p:to>
                                        <p:strVal val="visible"/>
                                      </p:to>
                                    </p:set>
                                    <p:animEffect transition="in" filter="barn(outVertical)">
                                      <p:cBhvr>
                                        <p:cTn id="44" dur="3000"/>
                                        <p:tgtEl>
                                          <p:spTgt spid="4"/>
                                        </p:tgtEl>
                                      </p:cBhvr>
                                    </p:animEffect>
                                  </p:childTnLst>
                                </p:cTn>
                              </p:par>
                            </p:childTnLst>
                          </p:cTn>
                        </p:par>
                        <p:par>
                          <p:cTn id="45" fill="hold">
                            <p:stCondLst>
                              <p:cond delay="6000"/>
                            </p:stCondLst>
                            <p:childTnLst>
                              <p:par>
                                <p:cTn id="46" presetID="40" presetClass="entr" presetSubtype="0" fill="hold" grpId="0" nodeType="afterEffect">
                                  <p:stCondLst>
                                    <p:cond delay="0"/>
                                  </p:stCondLst>
                                  <p:iterate type="lt">
                                    <p:tmPct val="10000"/>
                                  </p:iterate>
                                  <p:childTnLst>
                                    <p:set>
                                      <p:cBhvr>
                                        <p:cTn id="47" dur="1" fill="hold">
                                          <p:stCondLst>
                                            <p:cond delay="0"/>
                                          </p:stCondLst>
                                        </p:cTn>
                                        <p:tgtEl>
                                          <p:spTgt spid="5"/>
                                        </p:tgtEl>
                                        <p:attrNameLst>
                                          <p:attrName>style.visibility</p:attrName>
                                        </p:attrNameLst>
                                      </p:cBhvr>
                                      <p:to>
                                        <p:strVal val="visible"/>
                                      </p:to>
                                    </p:set>
                                    <p:animEffect transition="in" filter="fade">
                                      <p:cBhvr>
                                        <p:cTn id="48" dur="1000"/>
                                        <p:tgtEl>
                                          <p:spTgt spid="5"/>
                                        </p:tgtEl>
                                      </p:cBhvr>
                                    </p:animEffect>
                                    <p:anim calcmode="lin" valueType="num">
                                      <p:cBhvr>
                                        <p:cTn id="49" dur="1000" fill="hold"/>
                                        <p:tgtEl>
                                          <p:spTgt spid="5"/>
                                        </p:tgtEl>
                                        <p:attrNameLst>
                                          <p:attrName>ppt_x</p:attrName>
                                        </p:attrNameLst>
                                      </p:cBhvr>
                                      <p:tavLst>
                                        <p:tav tm="0">
                                          <p:val>
                                            <p:strVal val="#ppt_x-.1"/>
                                          </p:val>
                                        </p:tav>
                                        <p:tav tm="100000">
                                          <p:val>
                                            <p:strVal val="#ppt_x"/>
                                          </p:val>
                                        </p:tav>
                                      </p:tavLst>
                                    </p:anim>
                                    <p:anim calcmode="lin" valueType="num">
                                      <p:cBhvr>
                                        <p:cTn id="50"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27.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Rectángulo"/>
          <p:cNvSpPr/>
          <p:nvPr/>
        </p:nvSpPr>
        <p:spPr>
          <a:xfrm>
            <a:off x="683890" y="1921396"/>
            <a:ext cx="673100" cy="878069"/>
          </a:xfrm>
          <a:prstGeom prst="rect">
            <a:avLst/>
          </a:prstGeom>
          <a:noFill/>
          <a:ln w="57150">
            <a:solidFill>
              <a:schemeClr val="accent3">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683890" y="2785492"/>
            <a:ext cx="673100" cy="970017"/>
          </a:xfrm>
          <a:prstGeom prst="rect">
            <a:avLst/>
          </a:prstGeom>
          <a:noFill/>
          <a:ln w="57150">
            <a:solidFill>
              <a:schemeClr val="accent3">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Rectángulo"/>
          <p:cNvSpPr/>
          <p:nvPr/>
        </p:nvSpPr>
        <p:spPr>
          <a:xfrm>
            <a:off x="1763390" y="1921396"/>
            <a:ext cx="665162" cy="878069"/>
          </a:xfrm>
          <a:prstGeom prst="rect">
            <a:avLst/>
          </a:prstGeom>
          <a:noFill/>
          <a:ln w="57150">
            <a:solidFill>
              <a:schemeClr val="accent3">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ectángulo"/>
          <p:cNvSpPr/>
          <p:nvPr/>
        </p:nvSpPr>
        <p:spPr>
          <a:xfrm>
            <a:off x="1763390" y="2785492"/>
            <a:ext cx="665162" cy="970017"/>
          </a:xfrm>
          <a:prstGeom prst="rect">
            <a:avLst/>
          </a:prstGeom>
          <a:noFill/>
          <a:ln w="57150">
            <a:solidFill>
              <a:schemeClr val="accent3">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Rectángulo"/>
          <p:cNvSpPr/>
          <p:nvPr/>
        </p:nvSpPr>
        <p:spPr>
          <a:xfrm>
            <a:off x="2842890" y="1921396"/>
            <a:ext cx="657225" cy="878069"/>
          </a:xfrm>
          <a:prstGeom prst="rect">
            <a:avLst/>
          </a:prstGeom>
          <a:noFill/>
          <a:ln w="57150">
            <a:solidFill>
              <a:schemeClr val="accent3">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6" name="15 Rectángulo"/>
          <p:cNvSpPr/>
          <p:nvPr/>
        </p:nvSpPr>
        <p:spPr>
          <a:xfrm>
            <a:off x="2842890" y="2785492"/>
            <a:ext cx="657225" cy="970017"/>
          </a:xfrm>
          <a:prstGeom prst="rect">
            <a:avLst/>
          </a:prstGeom>
          <a:noFill/>
          <a:ln w="57150">
            <a:solidFill>
              <a:schemeClr val="accent3">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9" name="18 Rectángulo"/>
          <p:cNvSpPr/>
          <p:nvPr/>
        </p:nvSpPr>
        <p:spPr>
          <a:xfrm>
            <a:off x="3850952" y="1921396"/>
            <a:ext cx="720725" cy="878069"/>
          </a:xfrm>
          <a:prstGeom prst="rect">
            <a:avLst/>
          </a:prstGeom>
          <a:noFill/>
          <a:ln w="57150">
            <a:solidFill>
              <a:schemeClr val="accent3">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0" name="19 Rectángulo"/>
          <p:cNvSpPr/>
          <p:nvPr/>
        </p:nvSpPr>
        <p:spPr>
          <a:xfrm>
            <a:off x="3850952" y="2785492"/>
            <a:ext cx="720725" cy="970017"/>
          </a:xfrm>
          <a:prstGeom prst="rect">
            <a:avLst/>
          </a:prstGeom>
          <a:noFill/>
          <a:ln w="57150">
            <a:solidFill>
              <a:schemeClr val="accent3">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3" name="22 Rectángulo"/>
          <p:cNvSpPr/>
          <p:nvPr/>
        </p:nvSpPr>
        <p:spPr>
          <a:xfrm>
            <a:off x="4932040" y="1921396"/>
            <a:ext cx="711200" cy="878069"/>
          </a:xfrm>
          <a:prstGeom prst="rect">
            <a:avLst/>
          </a:prstGeom>
          <a:noFill/>
          <a:ln w="57150">
            <a:solidFill>
              <a:schemeClr val="accent3">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4" name="23 Rectángulo"/>
          <p:cNvSpPr/>
          <p:nvPr/>
        </p:nvSpPr>
        <p:spPr>
          <a:xfrm>
            <a:off x="4932040" y="2785492"/>
            <a:ext cx="711200" cy="970017"/>
          </a:xfrm>
          <a:prstGeom prst="rect">
            <a:avLst/>
          </a:prstGeom>
          <a:noFill/>
          <a:ln w="57150">
            <a:solidFill>
              <a:schemeClr val="accent3">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7" name="26 Rectángulo"/>
          <p:cNvSpPr/>
          <p:nvPr/>
        </p:nvSpPr>
        <p:spPr>
          <a:xfrm>
            <a:off x="6011540" y="1921396"/>
            <a:ext cx="703262" cy="878069"/>
          </a:xfrm>
          <a:prstGeom prst="rect">
            <a:avLst/>
          </a:prstGeom>
          <a:noFill/>
          <a:ln w="57150">
            <a:solidFill>
              <a:schemeClr val="accent3">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8" name="27 Rectángulo"/>
          <p:cNvSpPr/>
          <p:nvPr/>
        </p:nvSpPr>
        <p:spPr>
          <a:xfrm>
            <a:off x="6011540" y="2785492"/>
            <a:ext cx="703262" cy="970017"/>
          </a:xfrm>
          <a:prstGeom prst="rect">
            <a:avLst/>
          </a:prstGeom>
          <a:noFill/>
          <a:ln w="57150">
            <a:solidFill>
              <a:schemeClr val="accent3">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31" name="30 Rectángulo"/>
          <p:cNvSpPr/>
          <p:nvPr/>
        </p:nvSpPr>
        <p:spPr>
          <a:xfrm>
            <a:off x="7092627" y="1921396"/>
            <a:ext cx="693738" cy="878069"/>
          </a:xfrm>
          <a:prstGeom prst="rect">
            <a:avLst/>
          </a:prstGeom>
          <a:noFill/>
          <a:ln w="57150">
            <a:solidFill>
              <a:schemeClr val="accent3">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32" name="31 Rectángulo"/>
          <p:cNvSpPr/>
          <p:nvPr/>
        </p:nvSpPr>
        <p:spPr>
          <a:xfrm>
            <a:off x="7092627" y="2785492"/>
            <a:ext cx="693738" cy="970017"/>
          </a:xfrm>
          <a:prstGeom prst="rect">
            <a:avLst/>
          </a:prstGeom>
          <a:noFill/>
          <a:ln w="57150">
            <a:solidFill>
              <a:schemeClr val="accent3">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35" name="34 Rectángulo"/>
          <p:cNvSpPr/>
          <p:nvPr/>
        </p:nvSpPr>
        <p:spPr>
          <a:xfrm>
            <a:off x="8172127" y="1921396"/>
            <a:ext cx="685800" cy="878069"/>
          </a:xfrm>
          <a:prstGeom prst="rect">
            <a:avLst/>
          </a:prstGeom>
          <a:noFill/>
          <a:ln w="57150">
            <a:solidFill>
              <a:schemeClr val="accent3">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36" name="35 Rectángulo"/>
          <p:cNvSpPr/>
          <p:nvPr/>
        </p:nvSpPr>
        <p:spPr>
          <a:xfrm>
            <a:off x="8172127" y="2785492"/>
            <a:ext cx="685800" cy="970017"/>
          </a:xfrm>
          <a:prstGeom prst="rect">
            <a:avLst/>
          </a:prstGeom>
          <a:noFill/>
          <a:ln w="57150">
            <a:solidFill>
              <a:schemeClr val="accent3">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1" name="20 CuadroTexto"/>
          <p:cNvSpPr txBox="1"/>
          <p:nvPr/>
        </p:nvSpPr>
        <p:spPr>
          <a:xfrm>
            <a:off x="395536" y="4369668"/>
            <a:ext cx="828092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Al este de Madrid, entre el tráfico de la M-30 y de la Calle del Doctor </a:t>
            </a:r>
            <a:r>
              <a:rPr lang="es-ES" i="1" dirty="0" err="1" smtClean="0">
                <a:effectLst>
                  <a:glow rad="101600">
                    <a:srgbClr val="C00000">
                      <a:alpha val="60000"/>
                    </a:srgbClr>
                  </a:glow>
                  <a:outerShdw blurRad="38100" dist="38100" dir="2700000" algn="tl">
                    <a:srgbClr val="000000">
                      <a:alpha val="43137"/>
                    </a:srgbClr>
                  </a:outerShdw>
                </a:effectLst>
              </a:rPr>
              <a:t>Esquerdo</a:t>
            </a:r>
            <a:r>
              <a:rPr lang="es-ES" i="1" dirty="0" smtClean="0">
                <a:effectLst>
                  <a:glow rad="101600">
                    <a:srgbClr val="C00000">
                      <a:alpha val="60000"/>
                    </a:srgbClr>
                  </a:glow>
                  <a:outerShdw blurRad="38100" dist="38100" dir="2700000" algn="tl">
                    <a:srgbClr val="000000">
                      <a:alpha val="43137"/>
                    </a:srgbClr>
                  </a:outerShdw>
                </a:effectLst>
              </a:rPr>
              <a:t>, a la sombra de la torre de Televisión Española, un paisaje de casas bajas, antiguas “casas baratas”, nos traslada a uno de los jardines públicos más hermosos de la ciudad: la Quinta de la Fuente del Berro.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2000">
        <p14:switch dir="r"/>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iterate type="lt">
                                    <p:tmPct val="0"/>
                                  </p:iterate>
                                  <p:childTnLst>
                                    <p:set>
                                      <p:cBhvr>
                                        <p:cTn id="6" dur="1" fill="hold">
                                          <p:stCondLst>
                                            <p:cond delay="0"/>
                                          </p:stCondLst>
                                        </p:cTn>
                                        <p:tgtEl>
                                          <p:spTgt spid="7"/>
                                        </p:tgtEl>
                                        <p:attrNameLst>
                                          <p:attrName>style.visibility</p:attrName>
                                        </p:attrNameLst>
                                      </p:cBhvr>
                                      <p:to>
                                        <p:strVal val="visible"/>
                                      </p:to>
                                    </p:set>
                                    <p:animEffect transition="in" filter="plus(in)">
                                      <p:cBhvr>
                                        <p:cTn id="7" dur="3000"/>
                                        <p:tgtEl>
                                          <p:spTgt spid="7"/>
                                        </p:tgtEl>
                                      </p:cBhvr>
                                    </p:animEffect>
                                  </p:childTnLst>
                                </p:cTn>
                              </p:par>
                              <p:par>
                                <p:cTn id="8" presetID="13" presetClass="entr" presetSubtype="16"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plus(in)">
                                      <p:cBhvr>
                                        <p:cTn id="10" dur="3000"/>
                                        <p:tgtEl>
                                          <p:spTgt spid="8"/>
                                        </p:tgtEl>
                                      </p:cBhvr>
                                    </p:animEffect>
                                  </p:childTnLst>
                                </p:cTn>
                              </p:par>
                              <p:par>
                                <p:cTn id="11" presetID="13" presetClass="entr" presetSubtype="16" fill="hold" nodeType="withEffect">
                                  <p:stCondLst>
                                    <p:cond delay="0"/>
                                  </p:stCondLst>
                                  <p:iterate type="lt">
                                    <p:tmPct val="0"/>
                                  </p:iterate>
                                  <p:childTnLst>
                                    <p:set>
                                      <p:cBhvr>
                                        <p:cTn id="12" dur="1" fill="hold">
                                          <p:stCondLst>
                                            <p:cond delay="0"/>
                                          </p:stCondLst>
                                        </p:cTn>
                                        <p:tgtEl>
                                          <p:spTgt spid="11"/>
                                        </p:tgtEl>
                                        <p:attrNameLst>
                                          <p:attrName>style.visibility</p:attrName>
                                        </p:attrNameLst>
                                      </p:cBhvr>
                                      <p:to>
                                        <p:strVal val="visible"/>
                                      </p:to>
                                    </p:set>
                                    <p:animEffect transition="in" filter="plus(in)">
                                      <p:cBhvr>
                                        <p:cTn id="13" dur="3000"/>
                                        <p:tgtEl>
                                          <p:spTgt spid="11"/>
                                        </p:tgtEl>
                                      </p:cBhvr>
                                    </p:animEffect>
                                  </p:childTnLst>
                                </p:cTn>
                              </p:par>
                              <p:par>
                                <p:cTn id="14" presetID="13" presetClass="entr" presetSubtype="16" fill="hold" nodeType="with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plus(in)">
                                      <p:cBhvr>
                                        <p:cTn id="16" dur="3000"/>
                                        <p:tgtEl>
                                          <p:spTgt spid="12"/>
                                        </p:tgtEl>
                                      </p:cBhvr>
                                    </p:animEffect>
                                  </p:childTnLst>
                                </p:cTn>
                              </p:par>
                              <p:par>
                                <p:cTn id="17" presetID="13" presetClass="entr" presetSubtype="16" fill="hold" nodeType="withEffect">
                                  <p:stCondLst>
                                    <p:cond delay="0"/>
                                  </p:stCondLst>
                                  <p:iterate type="lt">
                                    <p:tmPct val="0"/>
                                  </p:iterate>
                                  <p:childTnLst>
                                    <p:set>
                                      <p:cBhvr>
                                        <p:cTn id="18" dur="1" fill="hold">
                                          <p:stCondLst>
                                            <p:cond delay="0"/>
                                          </p:stCondLst>
                                        </p:cTn>
                                        <p:tgtEl>
                                          <p:spTgt spid="15"/>
                                        </p:tgtEl>
                                        <p:attrNameLst>
                                          <p:attrName>style.visibility</p:attrName>
                                        </p:attrNameLst>
                                      </p:cBhvr>
                                      <p:to>
                                        <p:strVal val="visible"/>
                                      </p:to>
                                    </p:set>
                                    <p:animEffect transition="in" filter="plus(in)">
                                      <p:cBhvr>
                                        <p:cTn id="19" dur="3000"/>
                                        <p:tgtEl>
                                          <p:spTgt spid="15"/>
                                        </p:tgtEl>
                                      </p:cBhvr>
                                    </p:animEffect>
                                  </p:childTnLst>
                                </p:cTn>
                              </p:par>
                              <p:par>
                                <p:cTn id="20" presetID="13" presetClass="entr" presetSubtype="16" fill="hold" nodeType="with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plus(in)">
                                      <p:cBhvr>
                                        <p:cTn id="22" dur="3000"/>
                                        <p:tgtEl>
                                          <p:spTgt spid="16"/>
                                        </p:tgtEl>
                                      </p:cBhvr>
                                    </p:animEffect>
                                  </p:childTnLst>
                                </p:cTn>
                              </p:par>
                              <p:par>
                                <p:cTn id="23" presetID="13" presetClass="entr" presetSubtype="16" fill="hold" nodeType="withEffect">
                                  <p:stCondLst>
                                    <p:cond delay="0"/>
                                  </p:stCondLst>
                                  <p:iterate type="lt">
                                    <p:tmPct val="0"/>
                                  </p:iterate>
                                  <p:childTnLst>
                                    <p:set>
                                      <p:cBhvr>
                                        <p:cTn id="24" dur="1" fill="hold">
                                          <p:stCondLst>
                                            <p:cond delay="0"/>
                                          </p:stCondLst>
                                        </p:cTn>
                                        <p:tgtEl>
                                          <p:spTgt spid="19"/>
                                        </p:tgtEl>
                                        <p:attrNameLst>
                                          <p:attrName>style.visibility</p:attrName>
                                        </p:attrNameLst>
                                      </p:cBhvr>
                                      <p:to>
                                        <p:strVal val="visible"/>
                                      </p:to>
                                    </p:set>
                                    <p:animEffect transition="in" filter="plus(in)">
                                      <p:cBhvr>
                                        <p:cTn id="25" dur="3000"/>
                                        <p:tgtEl>
                                          <p:spTgt spid="19"/>
                                        </p:tgtEl>
                                      </p:cBhvr>
                                    </p:animEffect>
                                  </p:childTnLst>
                                </p:cTn>
                              </p:par>
                              <p:par>
                                <p:cTn id="26" presetID="13" presetClass="entr" presetSubtype="16" fill="hold" nodeType="withEffect">
                                  <p:stCondLst>
                                    <p:cond delay="0"/>
                                  </p:stCondLst>
                                  <p:childTnLst>
                                    <p:set>
                                      <p:cBhvr>
                                        <p:cTn id="27" dur="1" fill="hold">
                                          <p:stCondLst>
                                            <p:cond delay="0"/>
                                          </p:stCondLst>
                                        </p:cTn>
                                        <p:tgtEl>
                                          <p:spTgt spid="20"/>
                                        </p:tgtEl>
                                        <p:attrNameLst>
                                          <p:attrName>style.visibility</p:attrName>
                                        </p:attrNameLst>
                                      </p:cBhvr>
                                      <p:to>
                                        <p:strVal val="visible"/>
                                      </p:to>
                                    </p:set>
                                    <p:animEffect transition="in" filter="plus(in)">
                                      <p:cBhvr>
                                        <p:cTn id="28" dur="3000"/>
                                        <p:tgtEl>
                                          <p:spTgt spid="20"/>
                                        </p:tgtEl>
                                      </p:cBhvr>
                                    </p:animEffect>
                                  </p:childTnLst>
                                </p:cTn>
                              </p:par>
                              <p:par>
                                <p:cTn id="29" presetID="13" presetClass="entr" presetSubtype="16" fill="hold" nodeType="withEffect">
                                  <p:stCondLst>
                                    <p:cond delay="0"/>
                                  </p:stCondLst>
                                  <p:iterate type="lt">
                                    <p:tmPct val="0"/>
                                  </p:iterate>
                                  <p:childTnLst>
                                    <p:set>
                                      <p:cBhvr>
                                        <p:cTn id="30" dur="1" fill="hold">
                                          <p:stCondLst>
                                            <p:cond delay="0"/>
                                          </p:stCondLst>
                                        </p:cTn>
                                        <p:tgtEl>
                                          <p:spTgt spid="23"/>
                                        </p:tgtEl>
                                        <p:attrNameLst>
                                          <p:attrName>style.visibility</p:attrName>
                                        </p:attrNameLst>
                                      </p:cBhvr>
                                      <p:to>
                                        <p:strVal val="visible"/>
                                      </p:to>
                                    </p:set>
                                    <p:animEffect transition="in" filter="plus(in)">
                                      <p:cBhvr>
                                        <p:cTn id="31" dur="3000"/>
                                        <p:tgtEl>
                                          <p:spTgt spid="23"/>
                                        </p:tgtEl>
                                      </p:cBhvr>
                                    </p:animEffect>
                                  </p:childTnLst>
                                </p:cTn>
                              </p:par>
                              <p:par>
                                <p:cTn id="32" presetID="13" presetClass="entr" presetSubtype="16" fill="hold" nodeType="withEffect">
                                  <p:stCondLst>
                                    <p:cond delay="0"/>
                                  </p:stCondLst>
                                  <p:childTnLst>
                                    <p:set>
                                      <p:cBhvr>
                                        <p:cTn id="33" dur="1" fill="hold">
                                          <p:stCondLst>
                                            <p:cond delay="0"/>
                                          </p:stCondLst>
                                        </p:cTn>
                                        <p:tgtEl>
                                          <p:spTgt spid="24"/>
                                        </p:tgtEl>
                                        <p:attrNameLst>
                                          <p:attrName>style.visibility</p:attrName>
                                        </p:attrNameLst>
                                      </p:cBhvr>
                                      <p:to>
                                        <p:strVal val="visible"/>
                                      </p:to>
                                    </p:set>
                                    <p:animEffect transition="in" filter="plus(in)">
                                      <p:cBhvr>
                                        <p:cTn id="34" dur="3000"/>
                                        <p:tgtEl>
                                          <p:spTgt spid="24"/>
                                        </p:tgtEl>
                                      </p:cBhvr>
                                    </p:animEffect>
                                  </p:childTnLst>
                                </p:cTn>
                              </p:par>
                              <p:par>
                                <p:cTn id="35" presetID="13" presetClass="entr" presetSubtype="16" fill="hold" nodeType="withEffect">
                                  <p:stCondLst>
                                    <p:cond delay="0"/>
                                  </p:stCondLst>
                                  <p:iterate type="lt">
                                    <p:tmPct val="0"/>
                                  </p:iterate>
                                  <p:childTnLst>
                                    <p:set>
                                      <p:cBhvr>
                                        <p:cTn id="36" dur="1" fill="hold">
                                          <p:stCondLst>
                                            <p:cond delay="0"/>
                                          </p:stCondLst>
                                        </p:cTn>
                                        <p:tgtEl>
                                          <p:spTgt spid="27"/>
                                        </p:tgtEl>
                                        <p:attrNameLst>
                                          <p:attrName>style.visibility</p:attrName>
                                        </p:attrNameLst>
                                      </p:cBhvr>
                                      <p:to>
                                        <p:strVal val="visible"/>
                                      </p:to>
                                    </p:set>
                                    <p:animEffect transition="in" filter="plus(in)">
                                      <p:cBhvr>
                                        <p:cTn id="37" dur="3000"/>
                                        <p:tgtEl>
                                          <p:spTgt spid="27"/>
                                        </p:tgtEl>
                                      </p:cBhvr>
                                    </p:animEffect>
                                  </p:childTnLst>
                                </p:cTn>
                              </p:par>
                              <p:par>
                                <p:cTn id="38" presetID="13" presetClass="entr" presetSubtype="16" fill="hold" nodeType="withEffect">
                                  <p:stCondLst>
                                    <p:cond delay="0"/>
                                  </p:stCondLst>
                                  <p:childTnLst>
                                    <p:set>
                                      <p:cBhvr>
                                        <p:cTn id="39" dur="1" fill="hold">
                                          <p:stCondLst>
                                            <p:cond delay="0"/>
                                          </p:stCondLst>
                                        </p:cTn>
                                        <p:tgtEl>
                                          <p:spTgt spid="28"/>
                                        </p:tgtEl>
                                        <p:attrNameLst>
                                          <p:attrName>style.visibility</p:attrName>
                                        </p:attrNameLst>
                                      </p:cBhvr>
                                      <p:to>
                                        <p:strVal val="visible"/>
                                      </p:to>
                                    </p:set>
                                    <p:animEffect transition="in" filter="plus(in)">
                                      <p:cBhvr>
                                        <p:cTn id="40" dur="3000"/>
                                        <p:tgtEl>
                                          <p:spTgt spid="28"/>
                                        </p:tgtEl>
                                      </p:cBhvr>
                                    </p:animEffect>
                                  </p:childTnLst>
                                </p:cTn>
                              </p:par>
                              <p:par>
                                <p:cTn id="41" presetID="13" presetClass="entr" presetSubtype="16" fill="hold" nodeType="withEffect">
                                  <p:stCondLst>
                                    <p:cond delay="0"/>
                                  </p:stCondLst>
                                  <p:iterate type="lt">
                                    <p:tmPct val="0"/>
                                  </p:iterate>
                                  <p:childTnLst>
                                    <p:set>
                                      <p:cBhvr>
                                        <p:cTn id="42" dur="1" fill="hold">
                                          <p:stCondLst>
                                            <p:cond delay="0"/>
                                          </p:stCondLst>
                                        </p:cTn>
                                        <p:tgtEl>
                                          <p:spTgt spid="31"/>
                                        </p:tgtEl>
                                        <p:attrNameLst>
                                          <p:attrName>style.visibility</p:attrName>
                                        </p:attrNameLst>
                                      </p:cBhvr>
                                      <p:to>
                                        <p:strVal val="visible"/>
                                      </p:to>
                                    </p:set>
                                    <p:animEffect transition="in" filter="plus(in)">
                                      <p:cBhvr>
                                        <p:cTn id="43" dur="3000"/>
                                        <p:tgtEl>
                                          <p:spTgt spid="31"/>
                                        </p:tgtEl>
                                      </p:cBhvr>
                                    </p:animEffect>
                                  </p:childTnLst>
                                </p:cTn>
                              </p:par>
                              <p:par>
                                <p:cTn id="44" presetID="13" presetClass="entr" presetSubtype="16" fill="hold" nodeType="withEffect">
                                  <p:stCondLst>
                                    <p:cond delay="0"/>
                                  </p:stCondLst>
                                  <p:childTnLst>
                                    <p:set>
                                      <p:cBhvr>
                                        <p:cTn id="45" dur="1" fill="hold">
                                          <p:stCondLst>
                                            <p:cond delay="0"/>
                                          </p:stCondLst>
                                        </p:cTn>
                                        <p:tgtEl>
                                          <p:spTgt spid="32"/>
                                        </p:tgtEl>
                                        <p:attrNameLst>
                                          <p:attrName>style.visibility</p:attrName>
                                        </p:attrNameLst>
                                      </p:cBhvr>
                                      <p:to>
                                        <p:strVal val="visible"/>
                                      </p:to>
                                    </p:set>
                                    <p:animEffect transition="in" filter="plus(in)">
                                      <p:cBhvr>
                                        <p:cTn id="46" dur="3000"/>
                                        <p:tgtEl>
                                          <p:spTgt spid="32"/>
                                        </p:tgtEl>
                                      </p:cBhvr>
                                    </p:animEffect>
                                  </p:childTnLst>
                                </p:cTn>
                              </p:par>
                              <p:par>
                                <p:cTn id="47" presetID="13" presetClass="entr" presetSubtype="16" fill="hold" nodeType="withEffect">
                                  <p:stCondLst>
                                    <p:cond delay="0"/>
                                  </p:stCondLst>
                                  <p:iterate type="lt">
                                    <p:tmPct val="0"/>
                                  </p:iterate>
                                  <p:childTnLst>
                                    <p:set>
                                      <p:cBhvr>
                                        <p:cTn id="48" dur="1" fill="hold">
                                          <p:stCondLst>
                                            <p:cond delay="0"/>
                                          </p:stCondLst>
                                        </p:cTn>
                                        <p:tgtEl>
                                          <p:spTgt spid="35"/>
                                        </p:tgtEl>
                                        <p:attrNameLst>
                                          <p:attrName>style.visibility</p:attrName>
                                        </p:attrNameLst>
                                      </p:cBhvr>
                                      <p:to>
                                        <p:strVal val="visible"/>
                                      </p:to>
                                    </p:set>
                                    <p:animEffect transition="in" filter="plus(in)">
                                      <p:cBhvr>
                                        <p:cTn id="49" dur="3000"/>
                                        <p:tgtEl>
                                          <p:spTgt spid="35"/>
                                        </p:tgtEl>
                                      </p:cBhvr>
                                    </p:animEffect>
                                  </p:childTnLst>
                                </p:cTn>
                              </p:par>
                              <p:par>
                                <p:cTn id="50" presetID="13" presetClass="entr" presetSubtype="16" fill="hold" nodeType="withEffect">
                                  <p:stCondLst>
                                    <p:cond delay="0"/>
                                  </p:stCondLst>
                                  <p:childTnLst>
                                    <p:set>
                                      <p:cBhvr>
                                        <p:cTn id="51" dur="1" fill="hold">
                                          <p:stCondLst>
                                            <p:cond delay="0"/>
                                          </p:stCondLst>
                                        </p:cTn>
                                        <p:tgtEl>
                                          <p:spTgt spid="36"/>
                                        </p:tgtEl>
                                        <p:attrNameLst>
                                          <p:attrName>style.visibility</p:attrName>
                                        </p:attrNameLst>
                                      </p:cBhvr>
                                      <p:to>
                                        <p:strVal val="visible"/>
                                      </p:to>
                                    </p:set>
                                    <p:animEffect transition="in" filter="plus(in)">
                                      <p:cBhvr>
                                        <p:cTn id="52" dur="3000"/>
                                        <p:tgtEl>
                                          <p:spTgt spid="36"/>
                                        </p:tgtEl>
                                      </p:cBhvr>
                                    </p:animEffect>
                                  </p:childTnLst>
                                </p:cTn>
                              </p:par>
                              <p:par>
                                <p:cTn id="53" presetID="8" presetClass="emph" presetSubtype="0" fill="hold" nodeType="withEffect">
                                  <p:stCondLst>
                                    <p:cond delay="0"/>
                                  </p:stCondLst>
                                  <p:iterate type="lt">
                                    <p:tmPct val="0"/>
                                  </p:iterate>
                                  <p:childTnLst>
                                    <p:animRot by="-21600000">
                                      <p:cBhvr>
                                        <p:cTn id="54" dur="3000" fill="hold"/>
                                        <p:tgtEl>
                                          <p:spTgt spid="7"/>
                                        </p:tgtEl>
                                        <p:attrNameLst>
                                          <p:attrName>r</p:attrName>
                                        </p:attrNameLst>
                                      </p:cBhvr>
                                    </p:animRot>
                                  </p:childTnLst>
                                </p:cTn>
                              </p:par>
                              <p:par>
                                <p:cTn id="55" presetID="8" presetClass="emph" presetSubtype="0" fill="hold" nodeType="withEffect">
                                  <p:stCondLst>
                                    <p:cond delay="0"/>
                                  </p:stCondLst>
                                  <p:iterate type="lt">
                                    <p:tmPct val="0"/>
                                  </p:iterate>
                                  <p:childTnLst>
                                    <p:animRot by="-21600000">
                                      <p:cBhvr>
                                        <p:cTn id="56" dur="3000" fill="hold"/>
                                        <p:tgtEl>
                                          <p:spTgt spid="11"/>
                                        </p:tgtEl>
                                        <p:attrNameLst>
                                          <p:attrName>r</p:attrName>
                                        </p:attrNameLst>
                                      </p:cBhvr>
                                    </p:animRot>
                                  </p:childTnLst>
                                </p:cTn>
                              </p:par>
                              <p:par>
                                <p:cTn id="57" presetID="8" presetClass="emph" presetSubtype="0" fill="hold" nodeType="withEffect">
                                  <p:stCondLst>
                                    <p:cond delay="0"/>
                                  </p:stCondLst>
                                  <p:iterate type="lt">
                                    <p:tmPct val="0"/>
                                  </p:iterate>
                                  <p:childTnLst>
                                    <p:animRot by="-21600000">
                                      <p:cBhvr>
                                        <p:cTn id="58" dur="3000" fill="hold"/>
                                        <p:tgtEl>
                                          <p:spTgt spid="15"/>
                                        </p:tgtEl>
                                        <p:attrNameLst>
                                          <p:attrName>r</p:attrName>
                                        </p:attrNameLst>
                                      </p:cBhvr>
                                    </p:animRot>
                                  </p:childTnLst>
                                </p:cTn>
                              </p:par>
                              <p:par>
                                <p:cTn id="59" presetID="8" presetClass="emph" presetSubtype="0" fill="hold" nodeType="withEffect">
                                  <p:stCondLst>
                                    <p:cond delay="0"/>
                                  </p:stCondLst>
                                  <p:iterate type="lt">
                                    <p:tmPct val="0"/>
                                  </p:iterate>
                                  <p:childTnLst>
                                    <p:animRot by="-21600000">
                                      <p:cBhvr>
                                        <p:cTn id="60" dur="3000" fill="hold"/>
                                        <p:tgtEl>
                                          <p:spTgt spid="19"/>
                                        </p:tgtEl>
                                        <p:attrNameLst>
                                          <p:attrName>r</p:attrName>
                                        </p:attrNameLst>
                                      </p:cBhvr>
                                    </p:animRot>
                                  </p:childTnLst>
                                </p:cTn>
                              </p:par>
                              <p:par>
                                <p:cTn id="61" presetID="8" presetClass="emph" presetSubtype="0" fill="hold" nodeType="withEffect">
                                  <p:stCondLst>
                                    <p:cond delay="0"/>
                                  </p:stCondLst>
                                  <p:iterate type="lt">
                                    <p:tmPct val="0"/>
                                  </p:iterate>
                                  <p:childTnLst>
                                    <p:animRot by="-21600000">
                                      <p:cBhvr>
                                        <p:cTn id="62" dur="3000" fill="hold"/>
                                        <p:tgtEl>
                                          <p:spTgt spid="23"/>
                                        </p:tgtEl>
                                        <p:attrNameLst>
                                          <p:attrName>r</p:attrName>
                                        </p:attrNameLst>
                                      </p:cBhvr>
                                    </p:animRot>
                                  </p:childTnLst>
                                </p:cTn>
                              </p:par>
                              <p:par>
                                <p:cTn id="63" presetID="8" presetClass="emph" presetSubtype="0" fill="hold" nodeType="withEffect">
                                  <p:stCondLst>
                                    <p:cond delay="0"/>
                                  </p:stCondLst>
                                  <p:iterate type="lt">
                                    <p:tmPct val="0"/>
                                  </p:iterate>
                                  <p:childTnLst>
                                    <p:animRot by="-21600000">
                                      <p:cBhvr>
                                        <p:cTn id="64" dur="3000" fill="hold"/>
                                        <p:tgtEl>
                                          <p:spTgt spid="27"/>
                                        </p:tgtEl>
                                        <p:attrNameLst>
                                          <p:attrName>r</p:attrName>
                                        </p:attrNameLst>
                                      </p:cBhvr>
                                    </p:animRot>
                                  </p:childTnLst>
                                </p:cTn>
                              </p:par>
                              <p:par>
                                <p:cTn id="65" presetID="8" presetClass="emph" presetSubtype="0" fill="hold" nodeType="withEffect">
                                  <p:stCondLst>
                                    <p:cond delay="0"/>
                                  </p:stCondLst>
                                  <p:iterate type="lt">
                                    <p:tmPct val="0"/>
                                  </p:iterate>
                                  <p:childTnLst>
                                    <p:animRot by="-21600000">
                                      <p:cBhvr>
                                        <p:cTn id="66" dur="3000" fill="hold"/>
                                        <p:tgtEl>
                                          <p:spTgt spid="31"/>
                                        </p:tgtEl>
                                        <p:attrNameLst>
                                          <p:attrName>r</p:attrName>
                                        </p:attrNameLst>
                                      </p:cBhvr>
                                    </p:animRot>
                                  </p:childTnLst>
                                </p:cTn>
                              </p:par>
                              <p:par>
                                <p:cTn id="67" presetID="8" presetClass="emph" presetSubtype="0" fill="hold" nodeType="withEffect">
                                  <p:stCondLst>
                                    <p:cond delay="0"/>
                                  </p:stCondLst>
                                  <p:iterate type="lt">
                                    <p:tmPct val="0"/>
                                  </p:iterate>
                                  <p:childTnLst>
                                    <p:animRot by="-21600000">
                                      <p:cBhvr>
                                        <p:cTn id="68" dur="3000" fill="hold"/>
                                        <p:tgtEl>
                                          <p:spTgt spid="35"/>
                                        </p:tgtEl>
                                        <p:attrNameLst>
                                          <p:attrName>r</p:attrName>
                                        </p:attrNameLst>
                                      </p:cBhvr>
                                    </p:animRot>
                                  </p:childTnLst>
                                </p:cTn>
                              </p:par>
                              <p:par>
                                <p:cTn id="69" presetID="8" presetClass="emph" presetSubtype="0" fill="hold" nodeType="withEffect">
                                  <p:stCondLst>
                                    <p:cond delay="0"/>
                                  </p:stCondLst>
                                  <p:childTnLst>
                                    <p:animRot by="21600000">
                                      <p:cBhvr>
                                        <p:cTn id="70" dur="3000" fill="hold"/>
                                        <p:tgtEl>
                                          <p:spTgt spid="8"/>
                                        </p:tgtEl>
                                        <p:attrNameLst>
                                          <p:attrName>r</p:attrName>
                                        </p:attrNameLst>
                                      </p:cBhvr>
                                    </p:animRot>
                                  </p:childTnLst>
                                </p:cTn>
                              </p:par>
                              <p:par>
                                <p:cTn id="71" presetID="8" presetClass="emph" presetSubtype="0" fill="hold" nodeType="withEffect">
                                  <p:stCondLst>
                                    <p:cond delay="0"/>
                                  </p:stCondLst>
                                  <p:childTnLst>
                                    <p:animRot by="21600000">
                                      <p:cBhvr>
                                        <p:cTn id="72" dur="3000" fill="hold"/>
                                        <p:tgtEl>
                                          <p:spTgt spid="12"/>
                                        </p:tgtEl>
                                        <p:attrNameLst>
                                          <p:attrName>r</p:attrName>
                                        </p:attrNameLst>
                                      </p:cBhvr>
                                    </p:animRot>
                                  </p:childTnLst>
                                </p:cTn>
                              </p:par>
                              <p:par>
                                <p:cTn id="73" presetID="8" presetClass="emph" presetSubtype="0" fill="hold" nodeType="withEffect">
                                  <p:stCondLst>
                                    <p:cond delay="0"/>
                                  </p:stCondLst>
                                  <p:childTnLst>
                                    <p:animRot by="21600000">
                                      <p:cBhvr>
                                        <p:cTn id="74" dur="3000" fill="hold"/>
                                        <p:tgtEl>
                                          <p:spTgt spid="16"/>
                                        </p:tgtEl>
                                        <p:attrNameLst>
                                          <p:attrName>r</p:attrName>
                                        </p:attrNameLst>
                                      </p:cBhvr>
                                    </p:animRot>
                                  </p:childTnLst>
                                </p:cTn>
                              </p:par>
                              <p:par>
                                <p:cTn id="75" presetID="8" presetClass="emph" presetSubtype="0" fill="hold" nodeType="withEffect">
                                  <p:stCondLst>
                                    <p:cond delay="0"/>
                                  </p:stCondLst>
                                  <p:childTnLst>
                                    <p:animRot by="21600000">
                                      <p:cBhvr>
                                        <p:cTn id="76" dur="3000" fill="hold"/>
                                        <p:tgtEl>
                                          <p:spTgt spid="20"/>
                                        </p:tgtEl>
                                        <p:attrNameLst>
                                          <p:attrName>r</p:attrName>
                                        </p:attrNameLst>
                                      </p:cBhvr>
                                    </p:animRot>
                                  </p:childTnLst>
                                </p:cTn>
                              </p:par>
                              <p:par>
                                <p:cTn id="77" presetID="8" presetClass="emph" presetSubtype="0" fill="hold" nodeType="withEffect">
                                  <p:stCondLst>
                                    <p:cond delay="0"/>
                                  </p:stCondLst>
                                  <p:childTnLst>
                                    <p:animRot by="21600000">
                                      <p:cBhvr>
                                        <p:cTn id="78" dur="3000" fill="hold"/>
                                        <p:tgtEl>
                                          <p:spTgt spid="24"/>
                                        </p:tgtEl>
                                        <p:attrNameLst>
                                          <p:attrName>r</p:attrName>
                                        </p:attrNameLst>
                                      </p:cBhvr>
                                    </p:animRot>
                                  </p:childTnLst>
                                </p:cTn>
                              </p:par>
                              <p:par>
                                <p:cTn id="79" presetID="8" presetClass="emph" presetSubtype="0" fill="hold" nodeType="withEffect">
                                  <p:stCondLst>
                                    <p:cond delay="0"/>
                                  </p:stCondLst>
                                  <p:childTnLst>
                                    <p:animRot by="21600000">
                                      <p:cBhvr>
                                        <p:cTn id="80" dur="3000" fill="hold"/>
                                        <p:tgtEl>
                                          <p:spTgt spid="28"/>
                                        </p:tgtEl>
                                        <p:attrNameLst>
                                          <p:attrName>r</p:attrName>
                                        </p:attrNameLst>
                                      </p:cBhvr>
                                    </p:animRot>
                                  </p:childTnLst>
                                </p:cTn>
                              </p:par>
                              <p:par>
                                <p:cTn id="81" presetID="8" presetClass="emph" presetSubtype="0" fill="hold" nodeType="withEffect">
                                  <p:stCondLst>
                                    <p:cond delay="0"/>
                                  </p:stCondLst>
                                  <p:childTnLst>
                                    <p:animRot by="21600000">
                                      <p:cBhvr>
                                        <p:cTn id="82" dur="3000" fill="hold"/>
                                        <p:tgtEl>
                                          <p:spTgt spid="32"/>
                                        </p:tgtEl>
                                        <p:attrNameLst>
                                          <p:attrName>r</p:attrName>
                                        </p:attrNameLst>
                                      </p:cBhvr>
                                    </p:animRot>
                                  </p:childTnLst>
                                </p:cTn>
                              </p:par>
                              <p:par>
                                <p:cTn id="83" presetID="8" presetClass="emph" presetSubtype="0" fill="hold" nodeType="withEffect">
                                  <p:stCondLst>
                                    <p:cond delay="0"/>
                                  </p:stCondLst>
                                  <p:childTnLst>
                                    <p:animRot by="21600000">
                                      <p:cBhvr>
                                        <p:cTn id="84" dur="3000" fill="hold"/>
                                        <p:tgtEl>
                                          <p:spTgt spid="36"/>
                                        </p:tgtEl>
                                        <p:attrNameLst>
                                          <p:attrName>r</p:attrName>
                                        </p:attrNameLst>
                                      </p:cBhvr>
                                    </p:animRot>
                                  </p:childTnLst>
                                </p:cTn>
                              </p:par>
                              <p:par>
                                <p:cTn id="85" presetID="2" presetClass="exit" presetSubtype="4" fill="hold" nodeType="withEffect">
                                  <p:stCondLst>
                                    <p:cond delay="0"/>
                                  </p:stCondLst>
                                  <p:iterate type="lt">
                                    <p:tmPct val="0"/>
                                  </p:iterate>
                                  <p:childTnLst>
                                    <p:anim calcmode="lin" valueType="num">
                                      <p:cBhvr additive="base">
                                        <p:cTn id="86" dur="3000"/>
                                        <p:tgtEl>
                                          <p:spTgt spid="7"/>
                                        </p:tgtEl>
                                        <p:attrNameLst>
                                          <p:attrName>ppt_x</p:attrName>
                                        </p:attrNameLst>
                                      </p:cBhvr>
                                      <p:tavLst>
                                        <p:tav tm="0">
                                          <p:val>
                                            <p:strVal val="ppt_x"/>
                                          </p:val>
                                        </p:tav>
                                        <p:tav tm="100000">
                                          <p:val>
                                            <p:strVal val="ppt_x"/>
                                          </p:val>
                                        </p:tav>
                                      </p:tavLst>
                                    </p:anim>
                                    <p:anim calcmode="lin" valueType="num">
                                      <p:cBhvr additive="base">
                                        <p:cTn id="87" dur="3000"/>
                                        <p:tgtEl>
                                          <p:spTgt spid="7"/>
                                        </p:tgtEl>
                                        <p:attrNameLst>
                                          <p:attrName>ppt_y</p:attrName>
                                        </p:attrNameLst>
                                      </p:cBhvr>
                                      <p:tavLst>
                                        <p:tav tm="0">
                                          <p:val>
                                            <p:strVal val="ppt_y"/>
                                          </p:val>
                                        </p:tav>
                                        <p:tav tm="100000">
                                          <p:val>
                                            <p:strVal val="1+ppt_h/2"/>
                                          </p:val>
                                        </p:tav>
                                      </p:tavLst>
                                    </p:anim>
                                    <p:set>
                                      <p:cBhvr>
                                        <p:cTn id="88" dur="1" fill="hold">
                                          <p:stCondLst>
                                            <p:cond delay="2999"/>
                                          </p:stCondLst>
                                        </p:cTn>
                                        <p:tgtEl>
                                          <p:spTgt spid="7"/>
                                        </p:tgtEl>
                                        <p:attrNameLst>
                                          <p:attrName>style.visibility</p:attrName>
                                        </p:attrNameLst>
                                      </p:cBhvr>
                                      <p:to>
                                        <p:strVal val="hidden"/>
                                      </p:to>
                                    </p:set>
                                  </p:childTnLst>
                                </p:cTn>
                              </p:par>
                              <p:par>
                                <p:cTn id="89" presetID="2" presetClass="exit" presetSubtype="4" fill="hold" nodeType="withEffect">
                                  <p:stCondLst>
                                    <p:cond delay="0"/>
                                  </p:stCondLst>
                                  <p:iterate type="lt">
                                    <p:tmPct val="0"/>
                                  </p:iterate>
                                  <p:childTnLst>
                                    <p:anim calcmode="lin" valueType="num">
                                      <p:cBhvr additive="base">
                                        <p:cTn id="90" dur="3000"/>
                                        <p:tgtEl>
                                          <p:spTgt spid="11"/>
                                        </p:tgtEl>
                                        <p:attrNameLst>
                                          <p:attrName>ppt_x</p:attrName>
                                        </p:attrNameLst>
                                      </p:cBhvr>
                                      <p:tavLst>
                                        <p:tav tm="0">
                                          <p:val>
                                            <p:strVal val="ppt_x"/>
                                          </p:val>
                                        </p:tav>
                                        <p:tav tm="100000">
                                          <p:val>
                                            <p:strVal val="ppt_x"/>
                                          </p:val>
                                        </p:tav>
                                      </p:tavLst>
                                    </p:anim>
                                    <p:anim calcmode="lin" valueType="num">
                                      <p:cBhvr additive="base">
                                        <p:cTn id="91" dur="3000"/>
                                        <p:tgtEl>
                                          <p:spTgt spid="11"/>
                                        </p:tgtEl>
                                        <p:attrNameLst>
                                          <p:attrName>ppt_y</p:attrName>
                                        </p:attrNameLst>
                                      </p:cBhvr>
                                      <p:tavLst>
                                        <p:tav tm="0">
                                          <p:val>
                                            <p:strVal val="ppt_y"/>
                                          </p:val>
                                        </p:tav>
                                        <p:tav tm="100000">
                                          <p:val>
                                            <p:strVal val="1+ppt_h/2"/>
                                          </p:val>
                                        </p:tav>
                                      </p:tavLst>
                                    </p:anim>
                                    <p:set>
                                      <p:cBhvr>
                                        <p:cTn id="92" dur="1" fill="hold">
                                          <p:stCondLst>
                                            <p:cond delay="2999"/>
                                          </p:stCondLst>
                                        </p:cTn>
                                        <p:tgtEl>
                                          <p:spTgt spid="11"/>
                                        </p:tgtEl>
                                        <p:attrNameLst>
                                          <p:attrName>style.visibility</p:attrName>
                                        </p:attrNameLst>
                                      </p:cBhvr>
                                      <p:to>
                                        <p:strVal val="hidden"/>
                                      </p:to>
                                    </p:set>
                                  </p:childTnLst>
                                </p:cTn>
                              </p:par>
                              <p:par>
                                <p:cTn id="93" presetID="2" presetClass="exit" presetSubtype="4" fill="hold" nodeType="withEffect">
                                  <p:stCondLst>
                                    <p:cond delay="0"/>
                                  </p:stCondLst>
                                  <p:iterate type="lt">
                                    <p:tmPct val="0"/>
                                  </p:iterate>
                                  <p:childTnLst>
                                    <p:anim calcmode="lin" valueType="num">
                                      <p:cBhvr additive="base">
                                        <p:cTn id="94" dur="3000"/>
                                        <p:tgtEl>
                                          <p:spTgt spid="15"/>
                                        </p:tgtEl>
                                        <p:attrNameLst>
                                          <p:attrName>ppt_x</p:attrName>
                                        </p:attrNameLst>
                                      </p:cBhvr>
                                      <p:tavLst>
                                        <p:tav tm="0">
                                          <p:val>
                                            <p:strVal val="ppt_x"/>
                                          </p:val>
                                        </p:tav>
                                        <p:tav tm="100000">
                                          <p:val>
                                            <p:strVal val="ppt_x"/>
                                          </p:val>
                                        </p:tav>
                                      </p:tavLst>
                                    </p:anim>
                                    <p:anim calcmode="lin" valueType="num">
                                      <p:cBhvr additive="base">
                                        <p:cTn id="95" dur="3000"/>
                                        <p:tgtEl>
                                          <p:spTgt spid="15"/>
                                        </p:tgtEl>
                                        <p:attrNameLst>
                                          <p:attrName>ppt_y</p:attrName>
                                        </p:attrNameLst>
                                      </p:cBhvr>
                                      <p:tavLst>
                                        <p:tav tm="0">
                                          <p:val>
                                            <p:strVal val="ppt_y"/>
                                          </p:val>
                                        </p:tav>
                                        <p:tav tm="100000">
                                          <p:val>
                                            <p:strVal val="1+ppt_h/2"/>
                                          </p:val>
                                        </p:tav>
                                      </p:tavLst>
                                    </p:anim>
                                    <p:set>
                                      <p:cBhvr>
                                        <p:cTn id="96" dur="1" fill="hold">
                                          <p:stCondLst>
                                            <p:cond delay="2999"/>
                                          </p:stCondLst>
                                        </p:cTn>
                                        <p:tgtEl>
                                          <p:spTgt spid="15"/>
                                        </p:tgtEl>
                                        <p:attrNameLst>
                                          <p:attrName>style.visibility</p:attrName>
                                        </p:attrNameLst>
                                      </p:cBhvr>
                                      <p:to>
                                        <p:strVal val="hidden"/>
                                      </p:to>
                                    </p:set>
                                  </p:childTnLst>
                                </p:cTn>
                              </p:par>
                              <p:par>
                                <p:cTn id="97" presetID="2" presetClass="exit" presetSubtype="4" fill="hold" nodeType="withEffect">
                                  <p:stCondLst>
                                    <p:cond delay="0"/>
                                  </p:stCondLst>
                                  <p:iterate type="lt">
                                    <p:tmPct val="0"/>
                                  </p:iterate>
                                  <p:childTnLst>
                                    <p:anim calcmode="lin" valueType="num">
                                      <p:cBhvr additive="base">
                                        <p:cTn id="98" dur="3000"/>
                                        <p:tgtEl>
                                          <p:spTgt spid="19"/>
                                        </p:tgtEl>
                                        <p:attrNameLst>
                                          <p:attrName>ppt_x</p:attrName>
                                        </p:attrNameLst>
                                      </p:cBhvr>
                                      <p:tavLst>
                                        <p:tav tm="0">
                                          <p:val>
                                            <p:strVal val="ppt_x"/>
                                          </p:val>
                                        </p:tav>
                                        <p:tav tm="100000">
                                          <p:val>
                                            <p:strVal val="ppt_x"/>
                                          </p:val>
                                        </p:tav>
                                      </p:tavLst>
                                    </p:anim>
                                    <p:anim calcmode="lin" valueType="num">
                                      <p:cBhvr additive="base">
                                        <p:cTn id="99" dur="3000"/>
                                        <p:tgtEl>
                                          <p:spTgt spid="19"/>
                                        </p:tgtEl>
                                        <p:attrNameLst>
                                          <p:attrName>ppt_y</p:attrName>
                                        </p:attrNameLst>
                                      </p:cBhvr>
                                      <p:tavLst>
                                        <p:tav tm="0">
                                          <p:val>
                                            <p:strVal val="ppt_y"/>
                                          </p:val>
                                        </p:tav>
                                        <p:tav tm="100000">
                                          <p:val>
                                            <p:strVal val="1+ppt_h/2"/>
                                          </p:val>
                                        </p:tav>
                                      </p:tavLst>
                                    </p:anim>
                                    <p:set>
                                      <p:cBhvr>
                                        <p:cTn id="100" dur="1" fill="hold">
                                          <p:stCondLst>
                                            <p:cond delay="2999"/>
                                          </p:stCondLst>
                                        </p:cTn>
                                        <p:tgtEl>
                                          <p:spTgt spid="19"/>
                                        </p:tgtEl>
                                        <p:attrNameLst>
                                          <p:attrName>style.visibility</p:attrName>
                                        </p:attrNameLst>
                                      </p:cBhvr>
                                      <p:to>
                                        <p:strVal val="hidden"/>
                                      </p:to>
                                    </p:set>
                                  </p:childTnLst>
                                </p:cTn>
                              </p:par>
                              <p:par>
                                <p:cTn id="101" presetID="2" presetClass="exit" presetSubtype="4" fill="hold" nodeType="withEffect">
                                  <p:stCondLst>
                                    <p:cond delay="0"/>
                                  </p:stCondLst>
                                  <p:iterate type="lt">
                                    <p:tmPct val="0"/>
                                  </p:iterate>
                                  <p:childTnLst>
                                    <p:anim calcmode="lin" valueType="num">
                                      <p:cBhvr additive="base">
                                        <p:cTn id="102" dur="3000"/>
                                        <p:tgtEl>
                                          <p:spTgt spid="23"/>
                                        </p:tgtEl>
                                        <p:attrNameLst>
                                          <p:attrName>ppt_x</p:attrName>
                                        </p:attrNameLst>
                                      </p:cBhvr>
                                      <p:tavLst>
                                        <p:tav tm="0">
                                          <p:val>
                                            <p:strVal val="ppt_x"/>
                                          </p:val>
                                        </p:tav>
                                        <p:tav tm="100000">
                                          <p:val>
                                            <p:strVal val="ppt_x"/>
                                          </p:val>
                                        </p:tav>
                                      </p:tavLst>
                                    </p:anim>
                                    <p:anim calcmode="lin" valueType="num">
                                      <p:cBhvr additive="base">
                                        <p:cTn id="103" dur="3000"/>
                                        <p:tgtEl>
                                          <p:spTgt spid="23"/>
                                        </p:tgtEl>
                                        <p:attrNameLst>
                                          <p:attrName>ppt_y</p:attrName>
                                        </p:attrNameLst>
                                      </p:cBhvr>
                                      <p:tavLst>
                                        <p:tav tm="0">
                                          <p:val>
                                            <p:strVal val="ppt_y"/>
                                          </p:val>
                                        </p:tav>
                                        <p:tav tm="100000">
                                          <p:val>
                                            <p:strVal val="1+ppt_h/2"/>
                                          </p:val>
                                        </p:tav>
                                      </p:tavLst>
                                    </p:anim>
                                    <p:set>
                                      <p:cBhvr>
                                        <p:cTn id="104" dur="1" fill="hold">
                                          <p:stCondLst>
                                            <p:cond delay="2999"/>
                                          </p:stCondLst>
                                        </p:cTn>
                                        <p:tgtEl>
                                          <p:spTgt spid="23"/>
                                        </p:tgtEl>
                                        <p:attrNameLst>
                                          <p:attrName>style.visibility</p:attrName>
                                        </p:attrNameLst>
                                      </p:cBhvr>
                                      <p:to>
                                        <p:strVal val="hidden"/>
                                      </p:to>
                                    </p:set>
                                  </p:childTnLst>
                                </p:cTn>
                              </p:par>
                              <p:par>
                                <p:cTn id="105" presetID="2" presetClass="exit" presetSubtype="4" fill="hold" nodeType="withEffect">
                                  <p:stCondLst>
                                    <p:cond delay="0"/>
                                  </p:stCondLst>
                                  <p:iterate type="lt">
                                    <p:tmPct val="0"/>
                                  </p:iterate>
                                  <p:childTnLst>
                                    <p:anim calcmode="lin" valueType="num">
                                      <p:cBhvr additive="base">
                                        <p:cTn id="106" dur="3000"/>
                                        <p:tgtEl>
                                          <p:spTgt spid="27"/>
                                        </p:tgtEl>
                                        <p:attrNameLst>
                                          <p:attrName>ppt_x</p:attrName>
                                        </p:attrNameLst>
                                      </p:cBhvr>
                                      <p:tavLst>
                                        <p:tav tm="0">
                                          <p:val>
                                            <p:strVal val="ppt_x"/>
                                          </p:val>
                                        </p:tav>
                                        <p:tav tm="100000">
                                          <p:val>
                                            <p:strVal val="ppt_x"/>
                                          </p:val>
                                        </p:tav>
                                      </p:tavLst>
                                    </p:anim>
                                    <p:anim calcmode="lin" valueType="num">
                                      <p:cBhvr additive="base">
                                        <p:cTn id="107" dur="3000"/>
                                        <p:tgtEl>
                                          <p:spTgt spid="27"/>
                                        </p:tgtEl>
                                        <p:attrNameLst>
                                          <p:attrName>ppt_y</p:attrName>
                                        </p:attrNameLst>
                                      </p:cBhvr>
                                      <p:tavLst>
                                        <p:tav tm="0">
                                          <p:val>
                                            <p:strVal val="ppt_y"/>
                                          </p:val>
                                        </p:tav>
                                        <p:tav tm="100000">
                                          <p:val>
                                            <p:strVal val="1+ppt_h/2"/>
                                          </p:val>
                                        </p:tav>
                                      </p:tavLst>
                                    </p:anim>
                                    <p:set>
                                      <p:cBhvr>
                                        <p:cTn id="108" dur="1" fill="hold">
                                          <p:stCondLst>
                                            <p:cond delay="2999"/>
                                          </p:stCondLst>
                                        </p:cTn>
                                        <p:tgtEl>
                                          <p:spTgt spid="27"/>
                                        </p:tgtEl>
                                        <p:attrNameLst>
                                          <p:attrName>style.visibility</p:attrName>
                                        </p:attrNameLst>
                                      </p:cBhvr>
                                      <p:to>
                                        <p:strVal val="hidden"/>
                                      </p:to>
                                    </p:set>
                                  </p:childTnLst>
                                </p:cTn>
                              </p:par>
                              <p:par>
                                <p:cTn id="109" presetID="2" presetClass="exit" presetSubtype="4" fill="hold" nodeType="withEffect">
                                  <p:stCondLst>
                                    <p:cond delay="0"/>
                                  </p:stCondLst>
                                  <p:iterate type="lt">
                                    <p:tmPct val="0"/>
                                  </p:iterate>
                                  <p:childTnLst>
                                    <p:anim calcmode="lin" valueType="num">
                                      <p:cBhvr additive="base">
                                        <p:cTn id="110" dur="3000"/>
                                        <p:tgtEl>
                                          <p:spTgt spid="31"/>
                                        </p:tgtEl>
                                        <p:attrNameLst>
                                          <p:attrName>ppt_x</p:attrName>
                                        </p:attrNameLst>
                                      </p:cBhvr>
                                      <p:tavLst>
                                        <p:tav tm="0">
                                          <p:val>
                                            <p:strVal val="ppt_x"/>
                                          </p:val>
                                        </p:tav>
                                        <p:tav tm="100000">
                                          <p:val>
                                            <p:strVal val="ppt_x"/>
                                          </p:val>
                                        </p:tav>
                                      </p:tavLst>
                                    </p:anim>
                                    <p:anim calcmode="lin" valueType="num">
                                      <p:cBhvr additive="base">
                                        <p:cTn id="111" dur="3000"/>
                                        <p:tgtEl>
                                          <p:spTgt spid="31"/>
                                        </p:tgtEl>
                                        <p:attrNameLst>
                                          <p:attrName>ppt_y</p:attrName>
                                        </p:attrNameLst>
                                      </p:cBhvr>
                                      <p:tavLst>
                                        <p:tav tm="0">
                                          <p:val>
                                            <p:strVal val="ppt_y"/>
                                          </p:val>
                                        </p:tav>
                                        <p:tav tm="100000">
                                          <p:val>
                                            <p:strVal val="1+ppt_h/2"/>
                                          </p:val>
                                        </p:tav>
                                      </p:tavLst>
                                    </p:anim>
                                    <p:set>
                                      <p:cBhvr>
                                        <p:cTn id="112" dur="1" fill="hold">
                                          <p:stCondLst>
                                            <p:cond delay="2999"/>
                                          </p:stCondLst>
                                        </p:cTn>
                                        <p:tgtEl>
                                          <p:spTgt spid="31"/>
                                        </p:tgtEl>
                                        <p:attrNameLst>
                                          <p:attrName>style.visibility</p:attrName>
                                        </p:attrNameLst>
                                      </p:cBhvr>
                                      <p:to>
                                        <p:strVal val="hidden"/>
                                      </p:to>
                                    </p:set>
                                  </p:childTnLst>
                                </p:cTn>
                              </p:par>
                              <p:par>
                                <p:cTn id="113" presetID="2" presetClass="exit" presetSubtype="4" fill="hold" nodeType="withEffect">
                                  <p:stCondLst>
                                    <p:cond delay="0"/>
                                  </p:stCondLst>
                                  <p:iterate type="lt">
                                    <p:tmPct val="0"/>
                                  </p:iterate>
                                  <p:childTnLst>
                                    <p:anim calcmode="lin" valueType="num">
                                      <p:cBhvr additive="base">
                                        <p:cTn id="114" dur="3000"/>
                                        <p:tgtEl>
                                          <p:spTgt spid="35"/>
                                        </p:tgtEl>
                                        <p:attrNameLst>
                                          <p:attrName>ppt_x</p:attrName>
                                        </p:attrNameLst>
                                      </p:cBhvr>
                                      <p:tavLst>
                                        <p:tav tm="0">
                                          <p:val>
                                            <p:strVal val="ppt_x"/>
                                          </p:val>
                                        </p:tav>
                                        <p:tav tm="100000">
                                          <p:val>
                                            <p:strVal val="ppt_x"/>
                                          </p:val>
                                        </p:tav>
                                      </p:tavLst>
                                    </p:anim>
                                    <p:anim calcmode="lin" valueType="num">
                                      <p:cBhvr additive="base">
                                        <p:cTn id="115" dur="3000"/>
                                        <p:tgtEl>
                                          <p:spTgt spid="35"/>
                                        </p:tgtEl>
                                        <p:attrNameLst>
                                          <p:attrName>ppt_y</p:attrName>
                                        </p:attrNameLst>
                                      </p:cBhvr>
                                      <p:tavLst>
                                        <p:tav tm="0">
                                          <p:val>
                                            <p:strVal val="ppt_y"/>
                                          </p:val>
                                        </p:tav>
                                        <p:tav tm="100000">
                                          <p:val>
                                            <p:strVal val="1+ppt_h/2"/>
                                          </p:val>
                                        </p:tav>
                                      </p:tavLst>
                                    </p:anim>
                                    <p:set>
                                      <p:cBhvr>
                                        <p:cTn id="116" dur="1" fill="hold">
                                          <p:stCondLst>
                                            <p:cond delay="2999"/>
                                          </p:stCondLst>
                                        </p:cTn>
                                        <p:tgtEl>
                                          <p:spTgt spid="35"/>
                                        </p:tgtEl>
                                        <p:attrNameLst>
                                          <p:attrName>style.visibility</p:attrName>
                                        </p:attrNameLst>
                                      </p:cBhvr>
                                      <p:to>
                                        <p:strVal val="hidden"/>
                                      </p:to>
                                    </p:set>
                                  </p:childTnLst>
                                </p:cTn>
                              </p:par>
                              <p:par>
                                <p:cTn id="117" presetID="2" presetClass="exit" presetSubtype="1" fill="hold" nodeType="withEffect">
                                  <p:stCondLst>
                                    <p:cond delay="0"/>
                                  </p:stCondLst>
                                  <p:childTnLst>
                                    <p:anim calcmode="lin" valueType="num">
                                      <p:cBhvr additive="base">
                                        <p:cTn id="118" dur="3000"/>
                                        <p:tgtEl>
                                          <p:spTgt spid="8"/>
                                        </p:tgtEl>
                                        <p:attrNameLst>
                                          <p:attrName>ppt_x</p:attrName>
                                        </p:attrNameLst>
                                      </p:cBhvr>
                                      <p:tavLst>
                                        <p:tav tm="0">
                                          <p:val>
                                            <p:strVal val="ppt_x"/>
                                          </p:val>
                                        </p:tav>
                                        <p:tav tm="100000">
                                          <p:val>
                                            <p:strVal val="ppt_x"/>
                                          </p:val>
                                        </p:tav>
                                      </p:tavLst>
                                    </p:anim>
                                    <p:anim calcmode="lin" valueType="num">
                                      <p:cBhvr additive="base">
                                        <p:cTn id="119" dur="3000"/>
                                        <p:tgtEl>
                                          <p:spTgt spid="8"/>
                                        </p:tgtEl>
                                        <p:attrNameLst>
                                          <p:attrName>ppt_y</p:attrName>
                                        </p:attrNameLst>
                                      </p:cBhvr>
                                      <p:tavLst>
                                        <p:tav tm="0">
                                          <p:val>
                                            <p:strVal val="ppt_y"/>
                                          </p:val>
                                        </p:tav>
                                        <p:tav tm="100000">
                                          <p:val>
                                            <p:strVal val="0-ppt_h/2"/>
                                          </p:val>
                                        </p:tav>
                                      </p:tavLst>
                                    </p:anim>
                                    <p:set>
                                      <p:cBhvr>
                                        <p:cTn id="120" dur="1" fill="hold">
                                          <p:stCondLst>
                                            <p:cond delay="2999"/>
                                          </p:stCondLst>
                                        </p:cTn>
                                        <p:tgtEl>
                                          <p:spTgt spid="8"/>
                                        </p:tgtEl>
                                        <p:attrNameLst>
                                          <p:attrName>style.visibility</p:attrName>
                                        </p:attrNameLst>
                                      </p:cBhvr>
                                      <p:to>
                                        <p:strVal val="hidden"/>
                                      </p:to>
                                    </p:set>
                                  </p:childTnLst>
                                </p:cTn>
                              </p:par>
                              <p:par>
                                <p:cTn id="121" presetID="2" presetClass="exit" presetSubtype="1" fill="hold" nodeType="withEffect">
                                  <p:stCondLst>
                                    <p:cond delay="0"/>
                                  </p:stCondLst>
                                  <p:childTnLst>
                                    <p:anim calcmode="lin" valueType="num">
                                      <p:cBhvr additive="base">
                                        <p:cTn id="122" dur="3000"/>
                                        <p:tgtEl>
                                          <p:spTgt spid="12"/>
                                        </p:tgtEl>
                                        <p:attrNameLst>
                                          <p:attrName>ppt_x</p:attrName>
                                        </p:attrNameLst>
                                      </p:cBhvr>
                                      <p:tavLst>
                                        <p:tav tm="0">
                                          <p:val>
                                            <p:strVal val="ppt_x"/>
                                          </p:val>
                                        </p:tav>
                                        <p:tav tm="100000">
                                          <p:val>
                                            <p:strVal val="ppt_x"/>
                                          </p:val>
                                        </p:tav>
                                      </p:tavLst>
                                    </p:anim>
                                    <p:anim calcmode="lin" valueType="num">
                                      <p:cBhvr additive="base">
                                        <p:cTn id="123" dur="3000"/>
                                        <p:tgtEl>
                                          <p:spTgt spid="12"/>
                                        </p:tgtEl>
                                        <p:attrNameLst>
                                          <p:attrName>ppt_y</p:attrName>
                                        </p:attrNameLst>
                                      </p:cBhvr>
                                      <p:tavLst>
                                        <p:tav tm="0">
                                          <p:val>
                                            <p:strVal val="ppt_y"/>
                                          </p:val>
                                        </p:tav>
                                        <p:tav tm="100000">
                                          <p:val>
                                            <p:strVal val="0-ppt_h/2"/>
                                          </p:val>
                                        </p:tav>
                                      </p:tavLst>
                                    </p:anim>
                                    <p:set>
                                      <p:cBhvr>
                                        <p:cTn id="124" dur="1" fill="hold">
                                          <p:stCondLst>
                                            <p:cond delay="2999"/>
                                          </p:stCondLst>
                                        </p:cTn>
                                        <p:tgtEl>
                                          <p:spTgt spid="12"/>
                                        </p:tgtEl>
                                        <p:attrNameLst>
                                          <p:attrName>style.visibility</p:attrName>
                                        </p:attrNameLst>
                                      </p:cBhvr>
                                      <p:to>
                                        <p:strVal val="hidden"/>
                                      </p:to>
                                    </p:set>
                                  </p:childTnLst>
                                </p:cTn>
                              </p:par>
                              <p:par>
                                <p:cTn id="125" presetID="2" presetClass="exit" presetSubtype="1" fill="hold" nodeType="withEffect">
                                  <p:stCondLst>
                                    <p:cond delay="0"/>
                                  </p:stCondLst>
                                  <p:childTnLst>
                                    <p:anim calcmode="lin" valueType="num">
                                      <p:cBhvr additive="base">
                                        <p:cTn id="126" dur="3000"/>
                                        <p:tgtEl>
                                          <p:spTgt spid="16"/>
                                        </p:tgtEl>
                                        <p:attrNameLst>
                                          <p:attrName>ppt_x</p:attrName>
                                        </p:attrNameLst>
                                      </p:cBhvr>
                                      <p:tavLst>
                                        <p:tav tm="0">
                                          <p:val>
                                            <p:strVal val="ppt_x"/>
                                          </p:val>
                                        </p:tav>
                                        <p:tav tm="100000">
                                          <p:val>
                                            <p:strVal val="ppt_x"/>
                                          </p:val>
                                        </p:tav>
                                      </p:tavLst>
                                    </p:anim>
                                    <p:anim calcmode="lin" valueType="num">
                                      <p:cBhvr additive="base">
                                        <p:cTn id="127" dur="3000"/>
                                        <p:tgtEl>
                                          <p:spTgt spid="16"/>
                                        </p:tgtEl>
                                        <p:attrNameLst>
                                          <p:attrName>ppt_y</p:attrName>
                                        </p:attrNameLst>
                                      </p:cBhvr>
                                      <p:tavLst>
                                        <p:tav tm="0">
                                          <p:val>
                                            <p:strVal val="ppt_y"/>
                                          </p:val>
                                        </p:tav>
                                        <p:tav tm="100000">
                                          <p:val>
                                            <p:strVal val="0-ppt_h/2"/>
                                          </p:val>
                                        </p:tav>
                                      </p:tavLst>
                                    </p:anim>
                                    <p:set>
                                      <p:cBhvr>
                                        <p:cTn id="128" dur="1" fill="hold">
                                          <p:stCondLst>
                                            <p:cond delay="2999"/>
                                          </p:stCondLst>
                                        </p:cTn>
                                        <p:tgtEl>
                                          <p:spTgt spid="16"/>
                                        </p:tgtEl>
                                        <p:attrNameLst>
                                          <p:attrName>style.visibility</p:attrName>
                                        </p:attrNameLst>
                                      </p:cBhvr>
                                      <p:to>
                                        <p:strVal val="hidden"/>
                                      </p:to>
                                    </p:set>
                                  </p:childTnLst>
                                </p:cTn>
                              </p:par>
                              <p:par>
                                <p:cTn id="129" presetID="2" presetClass="exit" presetSubtype="1" fill="hold" nodeType="withEffect">
                                  <p:stCondLst>
                                    <p:cond delay="0"/>
                                  </p:stCondLst>
                                  <p:childTnLst>
                                    <p:anim calcmode="lin" valueType="num">
                                      <p:cBhvr additive="base">
                                        <p:cTn id="130" dur="3000"/>
                                        <p:tgtEl>
                                          <p:spTgt spid="20"/>
                                        </p:tgtEl>
                                        <p:attrNameLst>
                                          <p:attrName>ppt_x</p:attrName>
                                        </p:attrNameLst>
                                      </p:cBhvr>
                                      <p:tavLst>
                                        <p:tav tm="0">
                                          <p:val>
                                            <p:strVal val="ppt_x"/>
                                          </p:val>
                                        </p:tav>
                                        <p:tav tm="100000">
                                          <p:val>
                                            <p:strVal val="ppt_x"/>
                                          </p:val>
                                        </p:tav>
                                      </p:tavLst>
                                    </p:anim>
                                    <p:anim calcmode="lin" valueType="num">
                                      <p:cBhvr additive="base">
                                        <p:cTn id="131" dur="3000"/>
                                        <p:tgtEl>
                                          <p:spTgt spid="20"/>
                                        </p:tgtEl>
                                        <p:attrNameLst>
                                          <p:attrName>ppt_y</p:attrName>
                                        </p:attrNameLst>
                                      </p:cBhvr>
                                      <p:tavLst>
                                        <p:tav tm="0">
                                          <p:val>
                                            <p:strVal val="ppt_y"/>
                                          </p:val>
                                        </p:tav>
                                        <p:tav tm="100000">
                                          <p:val>
                                            <p:strVal val="0-ppt_h/2"/>
                                          </p:val>
                                        </p:tav>
                                      </p:tavLst>
                                    </p:anim>
                                    <p:set>
                                      <p:cBhvr>
                                        <p:cTn id="132" dur="1" fill="hold">
                                          <p:stCondLst>
                                            <p:cond delay="2999"/>
                                          </p:stCondLst>
                                        </p:cTn>
                                        <p:tgtEl>
                                          <p:spTgt spid="20"/>
                                        </p:tgtEl>
                                        <p:attrNameLst>
                                          <p:attrName>style.visibility</p:attrName>
                                        </p:attrNameLst>
                                      </p:cBhvr>
                                      <p:to>
                                        <p:strVal val="hidden"/>
                                      </p:to>
                                    </p:set>
                                  </p:childTnLst>
                                </p:cTn>
                              </p:par>
                              <p:par>
                                <p:cTn id="133" presetID="2" presetClass="exit" presetSubtype="1" fill="hold" nodeType="withEffect">
                                  <p:stCondLst>
                                    <p:cond delay="0"/>
                                  </p:stCondLst>
                                  <p:childTnLst>
                                    <p:anim calcmode="lin" valueType="num">
                                      <p:cBhvr additive="base">
                                        <p:cTn id="134" dur="3000"/>
                                        <p:tgtEl>
                                          <p:spTgt spid="24"/>
                                        </p:tgtEl>
                                        <p:attrNameLst>
                                          <p:attrName>ppt_x</p:attrName>
                                        </p:attrNameLst>
                                      </p:cBhvr>
                                      <p:tavLst>
                                        <p:tav tm="0">
                                          <p:val>
                                            <p:strVal val="ppt_x"/>
                                          </p:val>
                                        </p:tav>
                                        <p:tav tm="100000">
                                          <p:val>
                                            <p:strVal val="ppt_x"/>
                                          </p:val>
                                        </p:tav>
                                      </p:tavLst>
                                    </p:anim>
                                    <p:anim calcmode="lin" valueType="num">
                                      <p:cBhvr additive="base">
                                        <p:cTn id="135" dur="3000"/>
                                        <p:tgtEl>
                                          <p:spTgt spid="24"/>
                                        </p:tgtEl>
                                        <p:attrNameLst>
                                          <p:attrName>ppt_y</p:attrName>
                                        </p:attrNameLst>
                                      </p:cBhvr>
                                      <p:tavLst>
                                        <p:tav tm="0">
                                          <p:val>
                                            <p:strVal val="ppt_y"/>
                                          </p:val>
                                        </p:tav>
                                        <p:tav tm="100000">
                                          <p:val>
                                            <p:strVal val="0-ppt_h/2"/>
                                          </p:val>
                                        </p:tav>
                                      </p:tavLst>
                                    </p:anim>
                                    <p:set>
                                      <p:cBhvr>
                                        <p:cTn id="136" dur="1" fill="hold">
                                          <p:stCondLst>
                                            <p:cond delay="2999"/>
                                          </p:stCondLst>
                                        </p:cTn>
                                        <p:tgtEl>
                                          <p:spTgt spid="24"/>
                                        </p:tgtEl>
                                        <p:attrNameLst>
                                          <p:attrName>style.visibility</p:attrName>
                                        </p:attrNameLst>
                                      </p:cBhvr>
                                      <p:to>
                                        <p:strVal val="hidden"/>
                                      </p:to>
                                    </p:set>
                                  </p:childTnLst>
                                </p:cTn>
                              </p:par>
                              <p:par>
                                <p:cTn id="137" presetID="2" presetClass="exit" presetSubtype="1" fill="hold" nodeType="withEffect">
                                  <p:stCondLst>
                                    <p:cond delay="0"/>
                                  </p:stCondLst>
                                  <p:childTnLst>
                                    <p:anim calcmode="lin" valueType="num">
                                      <p:cBhvr additive="base">
                                        <p:cTn id="138" dur="3000"/>
                                        <p:tgtEl>
                                          <p:spTgt spid="28"/>
                                        </p:tgtEl>
                                        <p:attrNameLst>
                                          <p:attrName>ppt_x</p:attrName>
                                        </p:attrNameLst>
                                      </p:cBhvr>
                                      <p:tavLst>
                                        <p:tav tm="0">
                                          <p:val>
                                            <p:strVal val="ppt_x"/>
                                          </p:val>
                                        </p:tav>
                                        <p:tav tm="100000">
                                          <p:val>
                                            <p:strVal val="ppt_x"/>
                                          </p:val>
                                        </p:tav>
                                      </p:tavLst>
                                    </p:anim>
                                    <p:anim calcmode="lin" valueType="num">
                                      <p:cBhvr additive="base">
                                        <p:cTn id="139" dur="3000"/>
                                        <p:tgtEl>
                                          <p:spTgt spid="28"/>
                                        </p:tgtEl>
                                        <p:attrNameLst>
                                          <p:attrName>ppt_y</p:attrName>
                                        </p:attrNameLst>
                                      </p:cBhvr>
                                      <p:tavLst>
                                        <p:tav tm="0">
                                          <p:val>
                                            <p:strVal val="ppt_y"/>
                                          </p:val>
                                        </p:tav>
                                        <p:tav tm="100000">
                                          <p:val>
                                            <p:strVal val="0-ppt_h/2"/>
                                          </p:val>
                                        </p:tav>
                                      </p:tavLst>
                                    </p:anim>
                                    <p:set>
                                      <p:cBhvr>
                                        <p:cTn id="140" dur="1" fill="hold">
                                          <p:stCondLst>
                                            <p:cond delay="2999"/>
                                          </p:stCondLst>
                                        </p:cTn>
                                        <p:tgtEl>
                                          <p:spTgt spid="28"/>
                                        </p:tgtEl>
                                        <p:attrNameLst>
                                          <p:attrName>style.visibility</p:attrName>
                                        </p:attrNameLst>
                                      </p:cBhvr>
                                      <p:to>
                                        <p:strVal val="hidden"/>
                                      </p:to>
                                    </p:set>
                                  </p:childTnLst>
                                </p:cTn>
                              </p:par>
                              <p:par>
                                <p:cTn id="141" presetID="2" presetClass="exit" presetSubtype="1" fill="hold" nodeType="withEffect">
                                  <p:stCondLst>
                                    <p:cond delay="0"/>
                                  </p:stCondLst>
                                  <p:childTnLst>
                                    <p:anim calcmode="lin" valueType="num">
                                      <p:cBhvr additive="base">
                                        <p:cTn id="142" dur="3000"/>
                                        <p:tgtEl>
                                          <p:spTgt spid="32"/>
                                        </p:tgtEl>
                                        <p:attrNameLst>
                                          <p:attrName>ppt_x</p:attrName>
                                        </p:attrNameLst>
                                      </p:cBhvr>
                                      <p:tavLst>
                                        <p:tav tm="0">
                                          <p:val>
                                            <p:strVal val="ppt_x"/>
                                          </p:val>
                                        </p:tav>
                                        <p:tav tm="100000">
                                          <p:val>
                                            <p:strVal val="ppt_x"/>
                                          </p:val>
                                        </p:tav>
                                      </p:tavLst>
                                    </p:anim>
                                    <p:anim calcmode="lin" valueType="num">
                                      <p:cBhvr additive="base">
                                        <p:cTn id="143" dur="3000"/>
                                        <p:tgtEl>
                                          <p:spTgt spid="32"/>
                                        </p:tgtEl>
                                        <p:attrNameLst>
                                          <p:attrName>ppt_y</p:attrName>
                                        </p:attrNameLst>
                                      </p:cBhvr>
                                      <p:tavLst>
                                        <p:tav tm="0">
                                          <p:val>
                                            <p:strVal val="ppt_y"/>
                                          </p:val>
                                        </p:tav>
                                        <p:tav tm="100000">
                                          <p:val>
                                            <p:strVal val="0-ppt_h/2"/>
                                          </p:val>
                                        </p:tav>
                                      </p:tavLst>
                                    </p:anim>
                                    <p:set>
                                      <p:cBhvr>
                                        <p:cTn id="144" dur="1" fill="hold">
                                          <p:stCondLst>
                                            <p:cond delay="2999"/>
                                          </p:stCondLst>
                                        </p:cTn>
                                        <p:tgtEl>
                                          <p:spTgt spid="32"/>
                                        </p:tgtEl>
                                        <p:attrNameLst>
                                          <p:attrName>style.visibility</p:attrName>
                                        </p:attrNameLst>
                                      </p:cBhvr>
                                      <p:to>
                                        <p:strVal val="hidden"/>
                                      </p:to>
                                    </p:set>
                                  </p:childTnLst>
                                </p:cTn>
                              </p:par>
                              <p:par>
                                <p:cTn id="145" presetID="2" presetClass="exit" presetSubtype="1" fill="hold" nodeType="withEffect">
                                  <p:stCondLst>
                                    <p:cond delay="0"/>
                                  </p:stCondLst>
                                  <p:childTnLst>
                                    <p:anim calcmode="lin" valueType="num">
                                      <p:cBhvr additive="base">
                                        <p:cTn id="146" dur="3000"/>
                                        <p:tgtEl>
                                          <p:spTgt spid="36"/>
                                        </p:tgtEl>
                                        <p:attrNameLst>
                                          <p:attrName>ppt_x</p:attrName>
                                        </p:attrNameLst>
                                      </p:cBhvr>
                                      <p:tavLst>
                                        <p:tav tm="0">
                                          <p:val>
                                            <p:strVal val="ppt_x"/>
                                          </p:val>
                                        </p:tav>
                                        <p:tav tm="100000">
                                          <p:val>
                                            <p:strVal val="ppt_x"/>
                                          </p:val>
                                        </p:tav>
                                      </p:tavLst>
                                    </p:anim>
                                    <p:anim calcmode="lin" valueType="num">
                                      <p:cBhvr additive="base">
                                        <p:cTn id="147" dur="3000"/>
                                        <p:tgtEl>
                                          <p:spTgt spid="36"/>
                                        </p:tgtEl>
                                        <p:attrNameLst>
                                          <p:attrName>ppt_y</p:attrName>
                                        </p:attrNameLst>
                                      </p:cBhvr>
                                      <p:tavLst>
                                        <p:tav tm="0">
                                          <p:val>
                                            <p:strVal val="ppt_y"/>
                                          </p:val>
                                        </p:tav>
                                        <p:tav tm="100000">
                                          <p:val>
                                            <p:strVal val="0-ppt_h/2"/>
                                          </p:val>
                                        </p:tav>
                                      </p:tavLst>
                                    </p:anim>
                                    <p:set>
                                      <p:cBhvr>
                                        <p:cTn id="148" dur="1" fill="hold">
                                          <p:stCondLst>
                                            <p:cond delay="2999"/>
                                          </p:stCondLst>
                                        </p:cTn>
                                        <p:tgtEl>
                                          <p:spTgt spid="36"/>
                                        </p:tgtEl>
                                        <p:attrNameLst>
                                          <p:attrName>style.visibility</p:attrName>
                                        </p:attrNameLst>
                                      </p:cBhvr>
                                      <p:to>
                                        <p:strVal val="hidden"/>
                                      </p:to>
                                    </p:set>
                                  </p:childTnLst>
                                </p:cTn>
                              </p:par>
                              <p:par>
                                <p:cTn id="149" presetID="23" presetClass="entr" presetSubtype="272" fill="hold" nodeType="withEffect">
                                  <p:stCondLst>
                                    <p:cond delay="0"/>
                                  </p:stCondLst>
                                  <p:childTnLst>
                                    <p:set>
                                      <p:cBhvr>
                                        <p:cTn id="150" dur="1" fill="hold">
                                          <p:stCondLst>
                                            <p:cond delay="0"/>
                                          </p:stCondLst>
                                        </p:cTn>
                                        <p:tgtEl>
                                          <p:spTgt spid="4"/>
                                        </p:tgtEl>
                                        <p:attrNameLst>
                                          <p:attrName>style.visibility</p:attrName>
                                        </p:attrNameLst>
                                      </p:cBhvr>
                                      <p:to>
                                        <p:strVal val="visible"/>
                                      </p:to>
                                    </p:set>
                                    <p:anim calcmode="lin" valueType="num">
                                      <p:cBhvr>
                                        <p:cTn id="151" dur="4000" fill="hold"/>
                                        <p:tgtEl>
                                          <p:spTgt spid="4"/>
                                        </p:tgtEl>
                                        <p:attrNameLst>
                                          <p:attrName>ppt_w</p:attrName>
                                        </p:attrNameLst>
                                      </p:cBhvr>
                                      <p:tavLst>
                                        <p:tav tm="0">
                                          <p:val>
                                            <p:strVal val="2/3*#ppt_w"/>
                                          </p:val>
                                        </p:tav>
                                        <p:tav tm="100000">
                                          <p:val>
                                            <p:strVal val="#ppt_w"/>
                                          </p:val>
                                        </p:tav>
                                      </p:tavLst>
                                    </p:anim>
                                    <p:anim calcmode="lin" valueType="num">
                                      <p:cBhvr>
                                        <p:cTn id="152" dur="4000" fill="hold"/>
                                        <p:tgtEl>
                                          <p:spTgt spid="4"/>
                                        </p:tgtEl>
                                        <p:attrNameLst>
                                          <p:attrName>ppt_h</p:attrName>
                                        </p:attrNameLst>
                                      </p:cBhvr>
                                      <p:tavLst>
                                        <p:tav tm="0">
                                          <p:val>
                                            <p:strVal val="2/3*#ppt_h"/>
                                          </p:val>
                                        </p:tav>
                                        <p:tav tm="100000">
                                          <p:val>
                                            <p:strVal val="#ppt_h"/>
                                          </p:val>
                                        </p:tav>
                                      </p:tavLst>
                                    </p:anim>
                                  </p:childTnLst>
                                </p:cTn>
                              </p:par>
                              <p:par>
                                <p:cTn id="153" presetID="16" presetClass="entr" presetSubtype="42" fill="hold" nodeType="withEffect">
                                  <p:stCondLst>
                                    <p:cond delay="0"/>
                                  </p:stCondLst>
                                  <p:childTnLst>
                                    <p:set>
                                      <p:cBhvr>
                                        <p:cTn id="154" dur="1" fill="hold">
                                          <p:stCondLst>
                                            <p:cond delay="0"/>
                                          </p:stCondLst>
                                        </p:cTn>
                                        <p:tgtEl>
                                          <p:spTgt spid="4"/>
                                        </p:tgtEl>
                                        <p:attrNameLst>
                                          <p:attrName>style.visibility</p:attrName>
                                        </p:attrNameLst>
                                      </p:cBhvr>
                                      <p:to>
                                        <p:strVal val="visible"/>
                                      </p:to>
                                    </p:set>
                                    <p:animEffect transition="in" filter="barn(outHorizontal)">
                                      <p:cBhvr>
                                        <p:cTn id="155" dur="4000"/>
                                        <p:tgtEl>
                                          <p:spTgt spid="4"/>
                                        </p:tgtEl>
                                      </p:cBhvr>
                                    </p:animEffect>
                                  </p:childTnLst>
                                </p:cTn>
                              </p:par>
                            </p:childTnLst>
                          </p:cTn>
                        </p:par>
                        <p:par>
                          <p:cTn id="156" fill="hold">
                            <p:stCondLst>
                              <p:cond delay="4000"/>
                            </p:stCondLst>
                            <p:childTnLst>
                              <p:par>
                                <p:cTn id="157" presetID="40" presetClass="entr" presetSubtype="0" fill="hold" grpId="0" nodeType="afterEffect">
                                  <p:stCondLst>
                                    <p:cond delay="0"/>
                                  </p:stCondLst>
                                  <p:iterate type="lt">
                                    <p:tmPct val="10000"/>
                                  </p:iterate>
                                  <p:childTnLst>
                                    <p:set>
                                      <p:cBhvr>
                                        <p:cTn id="158" dur="1" fill="hold">
                                          <p:stCondLst>
                                            <p:cond delay="0"/>
                                          </p:stCondLst>
                                        </p:cTn>
                                        <p:tgtEl>
                                          <p:spTgt spid="21"/>
                                        </p:tgtEl>
                                        <p:attrNameLst>
                                          <p:attrName>style.visibility</p:attrName>
                                        </p:attrNameLst>
                                      </p:cBhvr>
                                      <p:to>
                                        <p:strVal val="visible"/>
                                      </p:to>
                                    </p:set>
                                    <p:animEffect transition="in" filter="fade">
                                      <p:cBhvr>
                                        <p:cTn id="159" dur="1000"/>
                                        <p:tgtEl>
                                          <p:spTgt spid="21"/>
                                        </p:tgtEl>
                                      </p:cBhvr>
                                    </p:animEffect>
                                    <p:anim calcmode="lin" valueType="num">
                                      <p:cBhvr>
                                        <p:cTn id="160" dur="1000" fill="hold"/>
                                        <p:tgtEl>
                                          <p:spTgt spid="21"/>
                                        </p:tgtEl>
                                        <p:attrNameLst>
                                          <p:attrName>ppt_x</p:attrName>
                                        </p:attrNameLst>
                                      </p:cBhvr>
                                      <p:tavLst>
                                        <p:tav tm="0">
                                          <p:val>
                                            <p:strVal val="#ppt_x-.1"/>
                                          </p:val>
                                        </p:tav>
                                        <p:tav tm="100000">
                                          <p:val>
                                            <p:strVal val="#ppt_x"/>
                                          </p:val>
                                        </p:tav>
                                      </p:tavLst>
                                    </p:anim>
                                    <p:anim calcmode="lin" valueType="num">
                                      <p:cBhvr>
                                        <p:cTn id="161" dur="1000" fill="hold"/>
                                        <p:tgtEl>
                                          <p:spTgt spid="2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Y5A.jpg"/>
          <p:cNvPicPr>
            <a:picLocks noChangeAspect="1"/>
          </p:cNvPicPr>
          <p:nvPr/>
        </p:nvPicPr>
        <p:blipFill>
          <a:blip r:embed="rId2" cstate="print"/>
          <a:stretch>
            <a:fillRect/>
          </a:stretch>
        </p:blipFill>
        <p:spPr bwMode="auto">
          <a:xfrm>
            <a:off x="0" y="0"/>
            <a:ext cx="9143999" cy="5707063"/>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0" name="Rectángulo 3">
            <a:extLst/>
          </p:cNvPr>
          <p:cNvSpPr/>
          <p:nvPr/>
        </p:nvSpPr>
        <p:spPr>
          <a:xfrm rot="8699821">
            <a:off x="1582860" y="2129046"/>
            <a:ext cx="3551312" cy="1170860"/>
          </a:xfrm>
          <a:prstGeom prst="rect">
            <a:avLst/>
          </a:prstGeom>
          <a:noFill/>
          <a:ln w="57150">
            <a:solidFill>
              <a:schemeClr val="tx2">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1" name="Rectángulo 4">
            <a:extLst/>
          </p:cNvPr>
          <p:cNvSpPr/>
          <p:nvPr/>
        </p:nvSpPr>
        <p:spPr>
          <a:xfrm rot="8699821">
            <a:off x="1799281" y="2129767"/>
            <a:ext cx="3497413" cy="1170860"/>
          </a:xfrm>
          <a:prstGeom prst="rect">
            <a:avLst/>
          </a:prstGeom>
          <a:noFill/>
          <a:ln w="57150">
            <a:solidFill>
              <a:schemeClr val="tx2">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2" name="Rectángulo 5                                 .    .    .">
            <a:extLst/>
          </p:cNvPr>
          <p:cNvSpPr/>
          <p:nvPr/>
        </p:nvSpPr>
        <p:spPr>
          <a:xfrm rot="8699821">
            <a:off x="2007238" y="2117066"/>
            <a:ext cx="3497412" cy="1170860"/>
          </a:xfrm>
          <a:prstGeom prst="rect">
            <a:avLst/>
          </a:prstGeom>
          <a:noFill/>
          <a:ln w="57150">
            <a:solidFill>
              <a:schemeClr val="tx2">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3" name="Rectángulo 6">
            <a:extLst/>
          </p:cNvPr>
          <p:cNvSpPr/>
          <p:nvPr/>
        </p:nvSpPr>
        <p:spPr>
          <a:xfrm rot="8699821">
            <a:off x="2174057" y="2121409"/>
            <a:ext cx="3528509" cy="1170863"/>
          </a:xfrm>
          <a:prstGeom prst="rect">
            <a:avLst/>
          </a:prstGeom>
          <a:noFill/>
          <a:ln w="57150">
            <a:solidFill>
              <a:schemeClr val="tx2">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4" name="Rectángulo 7">
            <a:extLst/>
          </p:cNvPr>
          <p:cNvSpPr/>
          <p:nvPr/>
        </p:nvSpPr>
        <p:spPr>
          <a:xfrm rot="8699821">
            <a:off x="2309180" y="2139694"/>
            <a:ext cx="3704729" cy="1170860"/>
          </a:xfrm>
          <a:prstGeom prst="rect">
            <a:avLst/>
          </a:prstGeom>
          <a:noFill/>
          <a:ln w="57150">
            <a:solidFill>
              <a:schemeClr val="tx2">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5" name="Rectángulo 8">
            <a:hlinkClick r:id="rId3"/>
            <a:extLst/>
          </p:cNvPr>
          <p:cNvSpPr/>
          <p:nvPr/>
        </p:nvSpPr>
        <p:spPr>
          <a:xfrm rot="8699821">
            <a:off x="2536191" y="2153978"/>
            <a:ext cx="3704727" cy="1170863"/>
          </a:xfrm>
          <a:prstGeom prst="rect">
            <a:avLst/>
          </a:prstGeom>
          <a:noFill/>
          <a:ln w="57150">
            <a:solidFill>
              <a:schemeClr val="tx2">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9" name="8 CuadroTexto"/>
          <p:cNvSpPr txBox="1"/>
          <p:nvPr/>
        </p:nvSpPr>
        <p:spPr>
          <a:xfrm>
            <a:off x="179512" y="4873724"/>
            <a:ext cx="8496944"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Sin embargo, a comienzos del siglo XVII la finca pertenecía ya al Duque de Frías, que pasaba allí sus días de descanso en un palacete rodeado de jardines.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5000">
        <p14:switch dir="l"/>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16"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2000" fill="hold"/>
                                        <p:tgtEl>
                                          <p:spTgt spid="10"/>
                                        </p:tgtEl>
                                        <p:attrNameLst>
                                          <p:attrName>ppt_w</p:attrName>
                                        </p:attrNameLst>
                                      </p:cBhvr>
                                      <p:tavLst>
                                        <p:tav tm="0">
                                          <p:val>
                                            <p:fltVal val="0"/>
                                          </p:val>
                                        </p:tav>
                                        <p:tav tm="100000">
                                          <p:val>
                                            <p:strVal val="#ppt_w"/>
                                          </p:val>
                                        </p:tav>
                                      </p:tavLst>
                                    </p:anim>
                                    <p:anim calcmode="lin" valueType="num">
                                      <p:cBhvr>
                                        <p:cTn id="8" dur="2000" fill="hold"/>
                                        <p:tgtEl>
                                          <p:spTgt spid="10"/>
                                        </p:tgtEl>
                                        <p:attrNameLst>
                                          <p:attrName>ppt_h</p:attrName>
                                        </p:attrNameLst>
                                      </p:cBhvr>
                                      <p:tavLst>
                                        <p:tav tm="0">
                                          <p:val>
                                            <p:fltVal val="0"/>
                                          </p:val>
                                        </p:tav>
                                        <p:tav tm="100000">
                                          <p:val>
                                            <p:strVal val="#ppt_h"/>
                                          </p:val>
                                        </p:tav>
                                      </p:tavLst>
                                    </p:anim>
                                    <p:animEffect transition="in" filter="fade">
                                      <p:cBhvr>
                                        <p:cTn id="9" dur="2000"/>
                                        <p:tgtEl>
                                          <p:spTgt spid="10"/>
                                        </p:tgtEl>
                                      </p:cBhvr>
                                    </p:animEffect>
                                  </p:childTnLst>
                                </p:cTn>
                              </p:par>
                              <p:par>
                                <p:cTn id="10" presetID="53" presetClass="entr" presetSubtype="16" fill="hold" nodeType="withEffect">
                                  <p:stCondLst>
                                    <p:cond delay="100"/>
                                  </p:stCondLst>
                                  <p:childTnLst>
                                    <p:set>
                                      <p:cBhvr>
                                        <p:cTn id="11" dur="1" fill="hold">
                                          <p:stCondLst>
                                            <p:cond delay="0"/>
                                          </p:stCondLst>
                                        </p:cTn>
                                        <p:tgtEl>
                                          <p:spTgt spid="11"/>
                                        </p:tgtEl>
                                        <p:attrNameLst>
                                          <p:attrName>style.visibility</p:attrName>
                                        </p:attrNameLst>
                                      </p:cBhvr>
                                      <p:to>
                                        <p:strVal val="visible"/>
                                      </p:to>
                                    </p:set>
                                    <p:anim calcmode="lin" valueType="num">
                                      <p:cBhvr>
                                        <p:cTn id="12" dur="2000" fill="hold"/>
                                        <p:tgtEl>
                                          <p:spTgt spid="11"/>
                                        </p:tgtEl>
                                        <p:attrNameLst>
                                          <p:attrName>ppt_w</p:attrName>
                                        </p:attrNameLst>
                                      </p:cBhvr>
                                      <p:tavLst>
                                        <p:tav tm="0">
                                          <p:val>
                                            <p:fltVal val="0"/>
                                          </p:val>
                                        </p:tav>
                                        <p:tav tm="100000">
                                          <p:val>
                                            <p:strVal val="#ppt_w"/>
                                          </p:val>
                                        </p:tav>
                                      </p:tavLst>
                                    </p:anim>
                                    <p:anim calcmode="lin" valueType="num">
                                      <p:cBhvr>
                                        <p:cTn id="13" dur="2000" fill="hold"/>
                                        <p:tgtEl>
                                          <p:spTgt spid="11"/>
                                        </p:tgtEl>
                                        <p:attrNameLst>
                                          <p:attrName>ppt_h</p:attrName>
                                        </p:attrNameLst>
                                      </p:cBhvr>
                                      <p:tavLst>
                                        <p:tav tm="0">
                                          <p:val>
                                            <p:fltVal val="0"/>
                                          </p:val>
                                        </p:tav>
                                        <p:tav tm="100000">
                                          <p:val>
                                            <p:strVal val="#ppt_h"/>
                                          </p:val>
                                        </p:tav>
                                      </p:tavLst>
                                    </p:anim>
                                    <p:animEffect transition="in" filter="fade">
                                      <p:cBhvr>
                                        <p:cTn id="14" dur="2000"/>
                                        <p:tgtEl>
                                          <p:spTgt spid="11"/>
                                        </p:tgtEl>
                                      </p:cBhvr>
                                    </p:animEffect>
                                  </p:childTnLst>
                                </p:cTn>
                              </p:par>
                              <p:par>
                                <p:cTn id="15" presetID="53" presetClass="entr" presetSubtype="16" fill="hold" nodeType="withEffect">
                                  <p:stCondLst>
                                    <p:cond delay="200"/>
                                  </p:stCondLst>
                                  <p:childTnLst>
                                    <p:set>
                                      <p:cBhvr>
                                        <p:cTn id="16" dur="1" fill="hold">
                                          <p:stCondLst>
                                            <p:cond delay="0"/>
                                          </p:stCondLst>
                                        </p:cTn>
                                        <p:tgtEl>
                                          <p:spTgt spid="12"/>
                                        </p:tgtEl>
                                        <p:attrNameLst>
                                          <p:attrName>style.visibility</p:attrName>
                                        </p:attrNameLst>
                                      </p:cBhvr>
                                      <p:to>
                                        <p:strVal val="visible"/>
                                      </p:to>
                                    </p:set>
                                    <p:anim calcmode="lin" valueType="num">
                                      <p:cBhvr>
                                        <p:cTn id="17" dur="2000" fill="hold"/>
                                        <p:tgtEl>
                                          <p:spTgt spid="12"/>
                                        </p:tgtEl>
                                        <p:attrNameLst>
                                          <p:attrName>ppt_w</p:attrName>
                                        </p:attrNameLst>
                                      </p:cBhvr>
                                      <p:tavLst>
                                        <p:tav tm="0">
                                          <p:val>
                                            <p:fltVal val="0"/>
                                          </p:val>
                                        </p:tav>
                                        <p:tav tm="100000">
                                          <p:val>
                                            <p:strVal val="#ppt_w"/>
                                          </p:val>
                                        </p:tav>
                                      </p:tavLst>
                                    </p:anim>
                                    <p:anim calcmode="lin" valueType="num">
                                      <p:cBhvr>
                                        <p:cTn id="18" dur="2000" fill="hold"/>
                                        <p:tgtEl>
                                          <p:spTgt spid="12"/>
                                        </p:tgtEl>
                                        <p:attrNameLst>
                                          <p:attrName>ppt_h</p:attrName>
                                        </p:attrNameLst>
                                      </p:cBhvr>
                                      <p:tavLst>
                                        <p:tav tm="0">
                                          <p:val>
                                            <p:fltVal val="0"/>
                                          </p:val>
                                        </p:tav>
                                        <p:tav tm="100000">
                                          <p:val>
                                            <p:strVal val="#ppt_h"/>
                                          </p:val>
                                        </p:tav>
                                      </p:tavLst>
                                    </p:anim>
                                    <p:animEffect transition="in" filter="fade">
                                      <p:cBhvr>
                                        <p:cTn id="19" dur="2000"/>
                                        <p:tgtEl>
                                          <p:spTgt spid="12"/>
                                        </p:tgtEl>
                                      </p:cBhvr>
                                    </p:animEffect>
                                  </p:childTnLst>
                                </p:cTn>
                              </p:par>
                              <p:par>
                                <p:cTn id="20" presetID="53" presetClass="entr" presetSubtype="16" fill="hold" nodeType="withEffect">
                                  <p:stCondLst>
                                    <p:cond delay="300"/>
                                  </p:stCondLst>
                                  <p:childTnLst>
                                    <p:set>
                                      <p:cBhvr>
                                        <p:cTn id="21" dur="1" fill="hold">
                                          <p:stCondLst>
                                            <p:cond delay="0"/>
                                          </p:stCondLst>
                                        </p:cTn>
                                        <p:tgtEl>
                                          <p:spTgt spid="13"/>
                                        </p:tgtEl>
                                        <p:attrNameLst>
                                          <p:attrName>style.visibility</p:attrName>
                                        </p:attrNameLst>
                                      </p:cBhvr>
                                      <p:to>
                                        <p:strVal val="visible"/>
                                      </p:to>
                                    </p:set>
                                    <p:anim calcmode="lin" valueType="num">
                                      <p:cBhvr>
                                        <p:cTn id="22" dur="2000" fill="hold"/>
                                        <p:tgtEl>
                                          <p:spTgt spid="13"/>
                                        </p:tgtEl>
                                        <p:attrNameLst>
                                          <p:attrName>ppt_w</p:attrName>
                                        </p:attrNameLst>
                                      </p:cBhvr>
                                      <p:tavLst>
                                        <p:tav tm="0">
                                          <p:val>
                                            <p:fltVal val="0"/>
                                          </p:val>
                                        </p:tav>
                                        <p:tav tm="100000">
                                          <p:val>
                                            <p:strVal val="#ppt_w"/>
                                          </p:val>
                                        </p:tav>
                                      </p:tavLst>
                                    </p:anim>
                                    <p:anim calcmode="lin" valueType="num">
                                      <p:cBhvr>
                                        <p:cTn id="23" dur="2000" fill="hold"/>
                                        <p:tgtEl>
                                          <p:spTgt spid="13"/>
                                        </p:tgtEl>
                                        <p:attrNameLst>
                                          <p:attrName>ppt_h</p:attrName>
                                        </p:attrNameLst>
                                      </p:cBhvr>
                                      <p:tavLst>
                                        <p:tav tm="0">
                                          <p:val>
                                            <p:fltVal val="0"/>
                                          </p:val>
                                        </p:tav>
                                        <p:tav tm="100000">
                                          <p:val>
                                            <p:strVal val="#ppt_h"/>
                                          </p:val>
                                        </p:tav>
                                      </p:tavLst>
                                    </p:anim>
                                    <p:animEffect transition="in" filter="fade">
                                      <p:cBhvr>
                                        <p:cTn id="24" dur="2000"/>
                                        <p:tgtEl>
                                          <p:spTgt spid="13"/>
                                        </p:tgtEl>
                                      </p:cBhvr>
                                    </p:animEffect>
                                  </p:childTnLst>
                                </p:cTn>
                              </p:par>
                              <p:par>
                                <p:cTn id="25" presetID="53" presetClass="entr" presetSubtype="16" fill="hold" nodeType="withEffect">
                                  <p:stCondLst>
                                    <p:cond delay="400"/>
                                  </p:stCondLst>
                                  <p:childTnLst>
                                    <p:set>
                                      <p:cBhvr>
                                        <p:cTn id="26" dur="1" fill="hold">
                                          <p:stCondLst>
                                            <p:cond delay="0"/>
                                          </p:stCondLst>
                                        </p:cTn>
                                        <p:tgtEl>
                                          <p:spTgt spid="14"/>
                                        </p:tgtEl>
                                        <p:attrNameLst>
                                          <p:attrName>style.visibility</p:attrName>
                                        </p:attrNameLst>
                                      </p:cBhvr>
                                      <p:to>
                                        <p:strVal val="visible"/>
                                      </p:to>
                                    </p:set>
                                    <p:anim calcmode="lin" valueType="num">
                                      <p:cBhvr>
                                        <p:cTn id="27" dur="2000" fill="hold"/>
                                        <p:tgtEl>
                                          <p:spTgt spid="14"/>
                                        </p:tgtEl>
                                        <p:attrNameLst>
                                          <p:attrName>ppt_w</p:attrName>
                                        </p:attrNameLst>
                                      </p:cBhvr>
                                      <p:tavLst>
                                        <p:tav tm="0">
                                          <p:val>
                                            <p:fltVal val="0"/>
                                          </p:val>
                                        </p:tav>
                                        <p:tav tm="100000">
                                          <p:val>
                                            <p:strVal val="#ppt_w"/>
                                          </p:val>
                                        </p:tav>
                                      </p:tavLst>
                                    </p:anim>
                                    <p:anim calcmode="lin" valueType="num">
                                      <p:cBhvr>
                                        <p:cTn id="28" dur="2000" fill="hold"/>
                                        <p:tgtEl>
                                          <p:spTgt spid="14"/>
                                        </p:tgtEl>
                                        <p:attrNameLst>
                                          <p:attrName>ppt_h</p:attrName>
                                        </p:attrNameLst>
                                      </p:cBhvr>
                                      <p:tavLst>
                                        <p:tav tm="0">
                                          <p:val>
                                            <p:fltVal val="0"/>
                                          </p:val>
                                        </p:tav>
                                        <p:tav tm="100000">
                                          <p:val>
                                            <p:strVal val="#ppt_h"/>
                                          </p:val>
                                        </p:tav>
                                      </p:tavLst>
                                    </p:anim>
                                    <p:animEffect transition="in" filter="fade">
                                      <p:cBhvr>
                                        <p:cTn id="29" dur="2000"/>
                                        <p:tgtEl>
                                          <p:spTgt spid="14"/>
                                        </p:tgtEl>
                                      </p:cBhvr>
                                    </p:animEffect>
                                  </p:childTnLst>
                                </p:cTn>
                              </p:par>
                              <p:par>
                                <p:cTn id="30" presetID="53" presetClass="entr" presetSubtype="16" fill="hold" nodeType="withEffect">
                                  <p:stCondLst>
                                    <p:cond delay="500"/>
                                  </p:stCondLst>
                                  <p:childTnLst>
                                    <p:set>
                                      <p:cBhvr>
                                        <p:cTn id="31" dur="1" fill="hold">
                                          <p:stCondLst>
                                            <p:cond delay="0"/>
                                          </p:stCondLst>
                                        </p:cTn>
                                        <p:tgtEl>
                                          <p:spTgt spid="15"/>
                                        </p:tgtEl>
                                        <p:attrNameLst>
                                          <p:attrName>style.visibility</p:attrName>
                                        </p:attrNameLst>
                                      </p:cBhvr>
                                      <p:to>
                                        <p:strVal val="visible"/>
                                      </p:to>
                                    </p:set>
                                    <p:anim calcmode="lin" valueType="num">
                                      <p:cBhvr>
                                        <p:cTn id="32" dur="2000" fill="hold"/>
                                        <p:tgtEl>
                                          <p:spTgt spid="15"/>
                                        </p:tgtEl>
                                        <p:attrNameLst>
                                          <p:attrName>ppt_w</p:attrName>
                                        </p:attrNameLst>
                                      </p:cBhvr>
                                      <p:tavLst>
                                        <p:tav tm="0">
                                          <p:val>
                                            <p:fltVal val="0"/>
                                          </p:val>
                                        </p:tav>
                                        <p:tav tm="100000">
                                          <p:val>
                                            <p:strVal val="#ppt_w"/>
                                          </p:val>
                                        </p:tav>
                                      </p:tavLst>
                                    </p:anim>
                                    <p:anim calcmode="lin" valueType="num">
                                      <p:cBhvr>
                                        <p:cTn id="33" dur="2000" fill="hold"/>
                                        <p:tgtEl>
                                          <p:spTgt spid="15"/>
                                        </p:tgtEl>
                                        <p:attrNameLst>
                                          <p:attrName>ppt_h</p:attrName>
                                        </p:attrNameLst>
                                      </p:cBhvr>
                                      <p:tavLst>
                                        <p:tav tm="0">
                                          <p:val>
                                            <p:fltVal val="0"/>
                                          </p:val>
                                        </p:tav>
                                        <p:tav tm="100000">
                                          <p:val>
                                            <p:strVal val="#ppt_h"/>
                                          </p:val>
                                        </p:tav>
                                      </p:tavLst>
                                    </p:anim>
                                    <p:animEffect transition="in" filter="fade">
                                      <p:cBhvr>
                                        <p:cTn id="34" dur="2000"/>
                                        <p:tgtEl>
                                          <p:spTgt spid="15"/>
                                        </p:tgtEl>
                                      </p:cBhvr>
                                    </p:animEffect>
                                  </p:childTnLst>
                                </p:cTn>
                              </p:par>
                              <p:par>
                                <p:cTn id="35" presetID="8" presetClass="emph" presetSubtype="0" accel="50000" decel="50000" autoRev="1" fill="hold" nodeType="withEffect">
                                  <p:stCondLst>
                                    <p:cond delay="0"/>
                                  </p:stCondLst>
                                  <p:childTnLst>
                                    <p:animRot by="-21600000">
                                      <p:cBhvr>
                                        <p:cTn id="36" dur="2000" fill="hold"/>
                                        <p:tgtEl>
                                          <p:spTgt spid="10"/>
                                        </p:tgtEl>
                                        <p:attrNameLst>
                                          <p:attrName>r</p:attrName>
                                        </p:attrNameLst>
                                      </p:cBhvr>
                                    </p:animRot>
                                  </p:childTnLst>
                                </p:cTn>
                              </p:par>
                              <p:par>
                                <p:cTn id="37" presetID="8" presetClass="emph" presetSubtype="0" accel="50000" decel="50000" autoRev="1" fill="hold" nodeType="withEffect">
                                  <p:stCondLst>
                                    <p:cond delay="100"/>
                                  </p:stCondLst>
                                  <p:childTnLst>
                                    <p:animRot by="-21600000">
                                      <p:cBhvr>
                                        <p:cTn id="38" dur="2000" fill="hold"/>
                                        <p:tgtEl>
                                          <p:spTgt spid="11"/>
                                        </p:tgtEl>
                                        <p:attrNameLst>
                                          <p:attrName>r</p:attrName>
                                        </p:attrNameLst>
                                      </p:cBhvr>
                                    </p:animRot>
                                  </p:childTnLst>
                                </p:cTn>
                              </p:par>
                              <p:par>
                                <p:cTn id="39" presetID="8" presetClass="emph" presetSubtype="0" accel="50000" decel="50000" autoRev="1" fill="hold" nodeType="withEffect">
                                  <p:stCondLst>
                                    <p:cond delay="200"/>
                                  </p:stCondLst>
                                  <p:childTnLst>
                                    <p:animRot by="-21600000">
                                      <p:cBhvr>
                                        <p:cTn id="40" dur="2000" fill="hold"/>
                                        <p:tgtEl>
                                          <p:spTgt spid="12"/>
                                        </p:tgtEl>
                                        <p:attrNameLst>
                                          <p:attrName>r</p:attrName>
                                        </p:attrNameLst>
                                      </p:cBhvr>
                                    </p:animRot>
                                  </p:childTnLst>
                                </p:cTn>
                              </p:par>
                              <p:par>
                                <p:cTn id="41" presetID="8" presetClass="emph" presetSubtype="0" accel="50000" decel="50000" autoRev="1" fill="hold" nodeType="withEffect">
                                  <p:stCondLst>
                                    <p:cond delay="300"/>
                                  </p:stCondLst>
                                  <p:childTnLst>
                                    <p:animRot by="-21600000">
                                      <p:cBhvr>
                                        <p:cTn id="42" dur="2000" fill="hold"/>
                                        <p:tgtEl>
                                          <p:spTgt spid="13"/>
                                        </p:tgtEl>
                                        <p:attrNameLst>
                                          <p:attrName>r</p:attrName>
                                        </p:attrNameLst>
                                      </p:cBhvr>
                                    </p:animRot>
                                  </p:childTnLst>
                                </p:cTn>
                              </p:par>
                              <p:par>
                                <p:cTn id="43" presetID="8" presetClass="emph" presetSubtype="0" accel="50000" decel="50000" autoRev="1" fill="hold" nodeType="withEffect">
                                  <p:stCondLst>
                                    <p:cond delay="400"/>
                                  </p:stCondLst>
                                  <p:childTnLst>
                                    <p:animRot by="-21600000">
                                      <p:cBhvr>
                                        <p:cTn id="44" dur="2000" fill="hold"/>
                                        <p:tgtEl>
                                          <p:spTgt spid="14"/>
                                        </p:tgtEl>
                                        <p:attrNameLst>
                                          <p:attrName>r</p:attrName>
                                        </p:attrNameLst>
                                      </p:cBhvr>
                                    </p:animRot>
                                  </p:childTnLst>
                                </p:cTn>
                              </p:par>
                              <p:par>
                                <p:cTn id="45" presetID="8" presetClass="emph" presetSubtype="0" accel="50000" decel="50000" autoRev="1" fill="hold" nodeType="withEffect">
                                  <p:stCondLst>
                                    <p:cond delay="500"/>
                                  </p:stCondLst>
                                  <p:childTnLst>
                                    <p:animRot by="-21600000">
                                      <p:cBhvr>
                                        <p:cTn id="46" dur="2000" fill="hold"/>
                                        <p:tgtEl>
                                          <p:spTgt spid="15"/>
                                        </p:tgtEl>
                                        <p:attrNameLst>
                                          <p:attrName>r</p:attrName>
                                        </p:attrNameLst>
                                      </p:cBhvr>
                                    </p:animRot>
                                  </p:childTnLst>
                                </p:cTn>
                              </p:par>
                            </p:childTnLst>
                          </p:cTn>
                        </p:par>
                        <p:par>
                          <p:cTn id="47" fill="hold" nodeType="afterGroup">
                            <p:stCondLst>
                              <p:cond delay="4500"/>
                            </p:stCondLst>
                            <p:childTnLst>
                              <p:par>
                                <p:cTn id="48" presetID="2" presetClass="exit" presetSubtype="3" fill="hold" nodeType="afterEffect">
                                  <p:stCondLst>
                                    <p:cond delay="0"/>
                                  </p:stCondLst>
                                  <p:childTnLst>
                                    <p:anim calcmode="lin" valueType="num">
                                      <p:cBhvr additive="base">
                                        <p:cTn id="49" dur="2000"/>
                                        <p:tgtEl>
                                          <p:spTgt spid="10"/>
                                        </p:tgtEl>
                                        <p:attrNameLst>
                                          <p:attrName>ppt_x</p:attrName>
                                        </p:attrNameLst>
                                      </p:cBhvr>
                                      <p:tavLst>
                                        <p:tav tm="0">
                                          <p:val>
                                            <p:strVal val="ppt_x"/>
                                          </p:val>
                                        </p:tav>
                                        <p:tav tm="100000">
                                          <p:val>
                                            <p:strVal val="1+ppt_w/2"/>
                                          </p:val>
                                        </p:tav>
                                      </p:tavLst>
                                    </p:anim>
                                    <p:anim calcmode="lin" valueType="num">
                                      <p:cBhvr additive="base">
                                        <p:cTn id="50" dur="2000"/>
                                        <p:tgtEl>
                                          <p:spTgt spid="10"/>
                                        </p:tgtEl>
                                        <p:attrNameLst>
                                          <p:attrName>ppt_y</p:attrName>
                                        </p:attrNameLst>
                                      </p:cBhvr>
                                      <p:tavLst>
                                        <p:tav tm="0">
                                          <p:val>
                                            <p:strVal val="ppt_y"/>
                                          </p:val>
                                        </p:tav>
                                        <p:tav tm="100000">
                                          <p:val>
                                            <p:strVal val="0-ppt_h/2"/>
                                          </p:val>
                                        </p:tav>
                                      </p:tavLst>
                                    </p:anim>
                                    <p:set>
                                      <p:cBhvr>
                                        <p:cTn id="51" dur="1" fill="hold">
                                          <p:stCondLst>
                                            <p:cond delay="1999"/>
                                          </p:stCondLst>
                                        </p:cTn>
                                        <p:tgtEl>
                                          <p:spTgt spid="10"/>
                                        </p:tgtEl>
                                        <p:attrNameLst>
                                          <p:attrName>style.visibility</p:attrName>
                                        </p:attrNameLst>
                                      </p:cBhvr>
                                      <p:to>
                                        <p:strVal val="hidden"/>
                                      </p:to>
                                    </p:set>
                                  </p:childTnLst>
                                </p:cTn>
                              </p:par>
                              <p:par>
                                <p:cTn id="52" presetID="2" presetClass="exit" presetSubtype="3" fill="hold" nodeType="withEffect">
                                  <p:stCondLst>
                                    <p:cond delay="100"/>
                                  </p:stCondLst>
                                  <p:childTnLst>
                                    <p:anim calcmode="lin" valueType="num">
                                      <p:cBhvr additive="base">
                                        <p:cTn id="53" dur="2000"/>
                                        <p:tgtEl>
                                          <p:spTgt spid="11"/>
                                        </p:tgtEl>
                                        <p:attrNameLst>
                                          <p:attrName>ppt_x</p:attrName>
                                        </p:attrNameLst>
                                      </p:cBhvr>
                                      <p:tavLst>
                                        <p:tav tm="0">
                                          <p:val>
                                            <p:strVal val="ppt_x"/>
                                          </p:val>
                                        </p:tav>
                                        <p:tav tm="100000">
                                          <p:val>
                                            <p:strVal val="1+ppt_w/2"/>
                                          </p:val>
                                        </p:tav>
                                      </p:tavLst>
                                    </p:anim>
                                    <p:anim calcmode="lin" valueType="num">
                                      <p:cBhvr additive="base">
                                        <p:cTn id="54" dur="2000"/>
                                        <p:tgtEl>
                                          <p:spTgt spid="11"/>
                                        </p:tgtEl>
                                        <p:attrNameLst>
                                          <p:attrName>ppt_y</p:attrName>
                                        </p:attrNameLst>
                                      </p:cBhvr>
                                      <p:tavLst>
                                        <p:tav tm="0">
                                          <p:val>
                                            <p:strVal val="ppt_y"/>
                                          </p:val>
                                        </p:tav>
                                        <p:tav tm="100000">
                                          <p:val>
                                            <p:strVal val="0-ppt_h/2"/>
                                          </p:val>
                                        </p:tav>
                                      </p:tavLst>
                                    </p:anim>
                                    <p:set>
                                      <p:cBhvr>
                                        <p:cTn id="55" dur="1" fill="hold">
                                          <p:stCondLst>
                                            <p:cond delay="1999"/>
                                          </p:stCondLst>
                                        </p:cTn>
                                        <p:tgtEl>
                                          <p:spTgt spid="11"/>
                                        </p:tgtEl>
                                        <p:attrNameLst>
                                          <p:attrName>style.visibility</p:attrName>
                                        </p:attrNameLst>
                                      </p:cBhvr>
                                      <p:to>
                                        <p:strVal val="hidden"/>
                                      </p:to>
                                    </p:set>
                                  </p:childTnLst>
                                </p:cTn>
                              </p:par>
                              <p:par>
                                <p:cTn id="56" presetID="2" presetClass="exit" presetSubtype="3" fill="hold" nodeType="withEffect">
                                  <p:stCondLst>
                                    <p:cond delay="200"/>
                                  </p:stCondLst>
                                  <p:childTnLst>
                                    <p:anim calcmode="lin" valueType="num">
                                      <p:cBhvr additive="base">
                                        <p:cTn id="57" dur="2000"/>
                                        <p:tgtEl>
                                          <p:spTgt spid="12"/>
                                        </p:tgtEl>
                                        <p:attrNameLst>
                                          <p:attrName>ppt_x</p:attrName>
                                        </p:attrNameLst>
                                      </p:cBhvr>
                                      <p:tavLst>
                                        <p:tav tm="0">
                                          <p:val>
                                            <p:strVal val="ppt_x"/>
                                          </p:val>
                                        </p:tav>
                                        <p:tav tm="100000">
                                          <p:val>
                                            <p:strVal val="1+ppt_w/2"/>
                                          </p:val>
                                        </p:tav>
                                      </p:tavLst>
                                    </p:anim>
                                    <p:anim calcmode="lin" valueType="num">
                                      <p:cBhvr additive="base">
                                        <p:cTn id="58" dur="2000"/>
                                        <p:tgtEl>
                                          <p:spTgt spid="12"/>
                                        </p:tgtEl>
                                        <p:attrNameLst>
                                          <p:attrName>ppt_y</p:attrName>
                                        </p:attrNameLst>
                                      </p:cBhvr>
                                      <p:tavLst>
                                        <p:tav tm="0">
                                          <p:val>
                                            <p:strVal val="ppt_y"/>
                                          </p:val>
                                        </p:tav>
                                        <p:tav tm="100000">
                                          <p:val>
                                            <p:strVal val="0-ppt_h/2"/>
                                          </p:val>
                                        </p:tav>
                                      </p:tavLst>
                                    </p:anim>
                                    <p:set>
                                      <p:cBhvr>
                                        <p:cTn id="59" dur="1" fill="hold">
                                          <p:stCondLst>
                                            <p:cond delay="1999"/>
                                          </p:stCondLst>
                                        </p:cTn>
                                        <p:tgtEl>
                                          <p:spTgt spid="12"/>
                                        </p:tgtEl>
                                        <p:attrNameLst>
                                          <p:attrName>style.visibility</p:attrName>
                                        </p:attrNameLst>
                                      </p:cBhvr>
                                      <p:to>
                                        <p:strVal val="hidden"/>
                                      </p:to>
                                    </p:set>
                                  </p:childTnLst>
                                </p:cTn>
                              </p:par>
                              <p:par>
                                <p:cTn id="60" presetID="2" presetClass="exit" presetSubtype="3" fill="hold" nodeType="withEffect">
                                  <p:stCondLst>
                                    <p:cond delay="300"/>
                                  </p:stCondLst>
                                  <p:childTnLst>
                                    <p:anim calcmode="lin" valueType="num">
                                      <p:cBhvr additive="base">
                                        <p:cTn id="61" dur="2000"/>
                                        <p:tgtEl>
                                          <p:spTgt spid="13"/>
                                        </p:tgtEl>
                                        <p:attrNameLst>
                                          <p:attrName>ppt_x</p:attrName>
                                        </p:attrNameLst>
                                      </p:cBhvr>
                                      <p:tavLst>
                                        <p:tav tm="0">
                                          <p:val>
                                            <p:strVal val="ppt_x"/>
                                          </p:val>
                                        </p:tav>
                                        <p:tav tm="100000">
                                          <p:val>
                                            <p:strVal val="1+ppt_w/2"/>
                                          </p:val>
                                        </p:tav>
                                      </p:tavLst>
                                    </p:anim>
                                    <p:anim calcmode="lin" valueType="num">
                                      <p:cBhvr additive="base">
                                        <p:cTn id="62" dur="2000"/>
                                        <p:tgtEl>
                                          <p:spTgt spid="13"/>
                                        </p:tgtEl>
                                        <p:attrNameLst>
                                          <p:attrName>ppt_y</p:attrName>
                                        </p:attrNameLst>
                                      </p:cBhvr>
                                      <p:tavLst>
                                        <p:tav tm="0">
                                          <p:val>
                                            <p:strVal val="ppt_y"/>
                                          </p:val>
                                        </p:tav>
                                        <p:tav tm="100000">
                                          <p:val>
                                            <p:strVal val="0-ppt_h/2"/>
                                          </p:val>
                                        </p:tav>
                                      </p:tavLst>
                                    </p:anim>
                                    <p:set>
                                      <p:cBhvr>
                                        <p:cTn id="63" dur="1" fill="hold">
                                          <p:stCondLst>
                                            <p:cond delay="1999"/>
                                          </p:stCondLst>
                                        </p:cTn>
                                        <p:tgtEl>
                                          <p:spTgt spid="13"/>
                                        </p:tgtEl>
                                        <p:attrNameLst>
                                          <p:attrName>style.visibility</p:attrName>
                                        </p:attrNameLst>
                                      </p:cBhvr>
                                      <p:to>
                                        <p:strVal val="hidden"/>
                                      </p:to>
                                    </p:set>
                                  </p:childTnLst>
                                </p:cTn>
                              </p:par>
                              <p:par>
                                <p:cTn id="64" presetID="2" presetClass="exit" presetSubtype="3" fill="hold" nodeType="withEffect">
                                  <p:stCondLst>
                                    <p:cond delay="400"/>
                                  </p:stCondLst>
                                  <p:childTnLst>
                                    <p:anim calcmode="lin" valueType="num">
                                      <p:cBhvr additive="base">
                                        <p:cTn id="65" dur="2000"/>
                                        <p:tgtEl>
                                          <p:spTgt spid="14"/>
                                        </p:tgtEl>
                                        <p:attrNameLst>
                                          <p:attrName>ppt_x</p:attrName>
                                        </p:attrNameLst>
                                      </p:cBhvr>
                                      <p:tavLst>
                                        <p:tav tm="0">
                                          <p:val>
                                            <p:strVal val="ppt_x"/>
                                          </p:val>
                                        </p:tav>
                                        <p:tav tm="100000">
                                          <p:val>
                                            <p:strVal val="1+ppt_w/2"/>
                                          </p:val>
                                        </p:tav>
                                      </p:tavLst>
                                    </p:anim>
                                    <p:anim calcmode="lin" valueType="num">
                                      <p:cBhvr additive="base">
                                        <p:cTn id="66" dur="2000"/>
                                        <p:tgtEl>
                                          <p:spTgt spid="14"/>
                                        </p:tgtEl>
                                        <p:attrNameLst>
                                          <p:attrName>ppt_y</p:attrName>
                                        </p:attrNameLst>
                                      </p:cBhvr>
                                      <p:tavLst>
                                        <p:tav tm="0">
                                          <p:val>
                                            <p:strVal val="ppt_y"/>
                                          </p:val>
                                        </p:tav>
                                        <p:tav tm="100000">
                                          <p:val>
                                            <p:strVal val="0-ppt_h/2"/>
                                          </p:val>
                                        </p:tav>
                                      </p:tavLst>
                                    </p:anim>
                                    <p:set>
                                      <p:cBhvr>
                                        <p:cTn id="67" dur="1" fill="hold">
                                          <p:stCondLst>
                                            <p:cond delay="1999"/>
                                          </p:stCondLst>
                                        </p:cTn>
                                        <p:tgtEl>
                                          <p:spTgt spid="14"/>
                                        </p:tgtEl>
                                        <p:attrNameLst>
                                          <p:attrName>style.visibility</p:attrName>
                                        </p:attrNameLst>
                                      </p:cBhvr>
                                      <p:to>
                                        <p:strVal val="hidden"/>
                                      </p:to>
                                    </p:set>
                                  </p:childTnLst>
                                </p:cTn>
                              </p:par>
                              <p:par>
                                <p:cTn id="68" presetID="2" presetClass="exit" presetSubtype="3" fill="hold" nodeType="withEffect">
                                  <p:stCondLst>
                                    <p:cond delay="500"/>
                                  </p:stCondLst>
                                  <p:childTnLst>
                                    <p:anim calcmode="lin" valueType="num">
                                      <p:cBhvr additive="base">
                                        <p:cTn id="69" dur="2000"/>
                                        <p:tgtEl>
                                          <p:spTgt spid="15"/>
                                        </p:tgtEl>
                                        <p:attrNameLst>
                                          <p:attrName>ppt_x</p:attrName>
                                        </p:attrNameLst>
                                      </p:cBhvr>
                                      <p:tavLst>
                                        <p:tav tm="0">
                                          <p:val>
                                            <p:strVal val="ppt_x"/>
                                          </p:val>
                                        </p:tav>
                                        <p:tav tm="100000">
                                          <p:val>
                                            <p:strVal val="1+ppt_w/2"/>
                                          </p:val>
                                        </p:tav>
                                      </p:tavLst>
                                    </p:anim>
                                    <p:anim calcmode="lin" valueType="num">
                                      <p:cBhvr additive="base">
                                        <p:cTn id="70" dur="2000"/>
                                        <p:tgtEl>
                                          <p:spTgt spid="15"/>
                                        </p:tgtEl>
                                        <p:attrNameLst>
                                          <p:attrName>ppt_y</p:attrName>
                                        </p:attrNameLst>
                                      </p:cBhvr>
                                      <p:tavLst>
                                        <p:tav tm="0">
                                          <p:val>
                                            <p:strVal val="ppt_y"/>
                                          </p:val>
                                        </p:tav>
                                        <p:tav tm="100000">
                                          <p:val>
                                            <p:strVal val="0-ppt_h/2"/>
                                          </p:val>
                                        </p:tav>
                                      </p:tavLst>
                                    </p:anim>
                                    <p:set>
                                      <p:cBhvr>
                                        <p:cTn id="71" dur="1" fill="hold">
                                          <p:stCondLst>
                                            <p:cond delay="1999"/>
                                          </p:stCondLst>
                                        </p:cTn>
                                        <p:tgtEl>
                                          <p:spTgt spid="15"/>
                                        </p:tgtEl>
                                        <p:attrNameLst>
                                          <p:attrName>style.visibility</p:attrName>
                                        </p:attrNameLst>
                                      </p:cBhvr>
                                      <p:to>
                                        <p:strVal val="hidden"/>
                                      </p:to>
                                    </p:set>
                                  </p:childTnLst>
                                </p:cTn>
                              </p:par>
                              <p:par>
                                <p:cTn id="72" presetID="23" presetClass="entr" presetSubtype="272" fill="hold" nodeType="withEffect">
                                  <p:stCondLst>
                                    <p:cond delay="500"/>
                                  </p:stCondLst>
                                  <p:childTnLst>
                                    <p:set>
                                      <p:cBhvr>
                                        <p:cTn id="73" dur="1" fill="hold">
                                          <p:stCondLst>
                                            <p:cond delay="0"/>
                                          </p:stCondLst>
                                        </p:cTn>
                                        <p:tgtEl>
                                          <p:spTgt spid="4"/>
                                        </p:tgtEl>
                                        <p:attrNameLst>
                                          <p:attrName>style.visibility</p:attrName>
                                        </p:attrNameLst>
                                      </p:cBhvr>
                                      <p:to>
                                        <p:strVal val="visible"/>
                                      </p:to>
                                    </p:set>
                                    <p:anim calcmode="lin" valueType="num">
                                      <p:cBhvr>
                                        <p:cTn id="74" dur="2000" fill="hold"/>
                                        <p:tgtEl>
                                          <p:spTgt spid="4"/>
                                        </p:tgtEl>
                                        <p:attrNameLst>
                                          <p:attrName>ppt_w</p:attrName>
                                        </p:attrNameLst>
                                      </p:cBhvr>
                                      <p:tavLst>
                                        <p:tav tm="0">
                                          <p:val>
                                            <p:strVal val="2/3*#ppt_w"/>
                                          </p:val>
                                        </p:tav>
                                        <p:tav tm="100000">
                                          <p:val>
                                            <p:strVal val="#ppt_w"/>
                                          </p:val>
                                        </p:tav>
                                      </p:tavLst>
                                    </p:anim>
                                    <p:anim calcmode="lin" valueType="num">
                                      <p:cBhvr>
                                        <p:cTn id="75" dur="2000" fill="hold"/>
                                        <p:tgtEl>
                                          <p:spTgt spid="4"/>
                                        </p:tgtEl>
                                        <p:attrNameLst>
                                          <p:attrName>ppt_h</p:attrName>
                                        </p:attrNameLst>
                                      </p:cBhvr>
                                      <p:tavLst>
                                        <p:tav tm="0">
                                          <p:val>
                                            <p:strVal val="2/3*#ppt_h"/>
                                          </p:val>
                                        </p:tav>
                                        <p:tav tm="100000">
                                          <p:val>
                                            <p:strVal val="#ppt_h"/>
                                          </p:val>
                                        </p:tav>
                                      </p:tavLst>
                                    </p:anim>
                                  </p:childTnLst>
                                </p:cTn>
                              </p:par>
                              <p:par>
                                <p:cTn id="76" presetID="16" presetClass="entr" presetSubtype="37" fill="hold" nodeType="withEffect">
                                  <p:stCondLst>
                                    <p:cond delay="500"/>
                                  </p:stCondLst>
                                  <p:childTnLst>
                                    <p:set>
                                      <p:cBhvr>
                                        <p:cTn id="77" dur="1" fill="hold">
                                          <p:stCondLst>
                                            <p:cond delay="0"/>
                                          </p:stCondLst>
                                        </p:cTn>
                                        <p:tgtEl>
                                          <p:spTgt spid="4"/>
                                        </p:tgtEl>
                                        <p:attrNameLst>
                                          <p:attrName>style.visibility</p:attrName>
                                        </p:attrNameLst>
                                      </p:cBhvr>
                                      <p:to>
                                        <p:strVal val="visible"/>
                                      </p:to>
                                    </p:set>
                                    <p:animEffect transition="in" filter="barn(outVertical)">
                                      <p:cBhvr>
                                        <p:cTn id="78" dur="2000"/>
                                        <p:tgtEl>
                                          <p:spTgt spid="4"/>
                                        </p:tgtEl>
                                      </p:cBhvr>
                                    </p:animEffect>
                                  </p:childTnLst>
                                </p:cTn>
                              </p:par>
                            </p:childTnLst>
                          </p:cTn>
                        </p:par>
                        <p:par>
                          <p:cTn id="79" fill="hold">
                            <p:stCondLst>
                              <p:cond delay="7000"/>
                            </p:stCondLst>
                            <p:childTnLst>
                              <p:par>
                                <p:cTn id="80" presetID="40" presetClass="entr" presetSubtype="0" fill="hold" grpId="0" nodeType="afterEffect">
                                  <p:stCondLst>
                                    <p:cond delay="0"/>
                                  </p:stCondLst>
                                  <p:iterate type="lt">
                                    <p:tmPct val="10000"/>
                                  </p:iterate>
                                  <p:childTnLst>
                                    <p:set>
                                      <p:cBhvr>
                                        <p:cTn id="81" dur="1" fill="hold">
                                          <p:stCondLst>
                                            <p:cond delay="0"/>
                                          </p:stCondLst>
                                        </p:cTn>
                                        <p:tgtEl>
                                          <p:spTgt spid="9"/>
                                        </p:tgtEl>
                                        <p:attrNameLst>
                                          <p:attrName>style.visibility</p:attrName>
                                        </p:attrNameLst>
                                      </p:cBhvr>
                                      <p:to>
                                        <p:strVal val="visible"/>
                                      </p:to>
                                    </p:set>
                                    <p:animEffect transition="in" filter="fade">
                                      <p:cBhvr>
                                        <p:cTn id="82" dur="1000"/>
                                        <p:tgtEl>
                                          <p:spTgt spid="9"/>
                                        </p:tgtEl>
                                      </p:cBhvr>
                                    </p:animEffect>
                                    <p:anim calcmode="lin" valueType="num">
                                      <p:cBhvr>
                                        <p:cTn id="83" dur="1000" fill="hold"/>
                                        <p:tgtEl>
                                          <p:spTgt spid="9"/>
                                        </p:tgtEl>
                                        <p:attrNameLst>
                                          <p:attrName>ppt_x</p:attrName>
                                        </p:attrNameLst>
                                      </p:cBhvr>
                                      <p:tavLst>
                                        <p:tav tm="0">
                                          <p:val>
                                            <p:strVal val="#ppt_x-.1"/>
                                          </p:val>
                                        </p:tav>
                                        <p:tav tm="100000">
                                          <p:val>
                                            <p:strVal val="#ppt_x"/>
                                          </p:val>
                                        </p:tav>
                                      </p:tavLst>
                                    </p:anim>
                                    <p:anim calcmode="lin" valueType="num">
                                      <p:cBhvr>
                                        <p:cTn id="84"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I6K.jpg"/>
          <p:cNvPicPr>
            <a:picLocks noChangeAspect="1"/>
          </p:cNvPicPr>
          <p:nvPr/>
        </p:nvPicPr>
        <p:blipFill>
          <a:blip r:embed="rId2" cstate="print"/>
          <a:stretch>
            <a:fillRect/>
          </a:stretch>
        </p:blipFill>
        <p:spPr bwMode="auto">
          <a:xfrm>
            <a:off x="9525" y="0"/>
            <a:ext cx="9134475"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Onda"/>
          <p:cNvSpPr/>
          <p:nvPr/>
        </p:nvSpPr>
        <p:spPr>
          <a:xfrm rot="4883957">
            <a:off x="2098739" y="1953543"/>
            <a:ext cx="4752304" cy="1926221"/>
          </a:xfrm>
          <a:prstGeom prst="wave">
            <a:avLst>
              <a:gd name="adj1" fmla="val 20000"/>
              <a:gd name="adj2" fmla="val -10000"/>
            </a:avLst>
          </a:prstGeom>
          <a:noFill/>
          <a:ln w="57150">
            <a:solidFill>
              <a:schemeClr val="tx2">
                <a:lumMod val="2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Onda"/>
          <p:cNvSpPr/>
          <p:nvPr/>
        </p:nvSpPr>
        <p:spPr>
          <a:xfrm rot="4817563">
            <a:off x="2026937" y="1927221"/>
            <a:ext cx="4829876" cy="1926221"/>
          </a:xfrm>
          <a:prstGeom prst="wave">
            <a:avLst>
              <a:gd name="adj1" fmla="val 20000"/>
              <a:gd name="adj2" fmla="val -10000"/>
            </a:avLst>
          </a:prstGeom>
          <a:noFill/>
          <a:ln w="57150">
            <a:solidFill>
              <a:schemeClr val="tx2">
                <a:lumMod val="2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CuadroTexto"/>
          <p:cNvSpPr txBox="1"/>
          <p:nvPr/>
        </p:nvSpPr>
        <p:spPr>
          <a:xfrm>
            <a:off x="395536" y="4585692"/>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Poco después, en el reinado de Felipe IV, la compró la Corona, y temporalmente se alojaron en ella los monjes de Montserrat llegados desde Cataluña, mientras se terminaba su nuevo monasterio, en la calle de San Bernardo.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30000">
        <p14:shred/>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ppt_x"/>
                                          </p:val>
                                        </p:tav>
                                        <p:tav tm="100000">
                                          <p:val>
                                            <p:strVal val="#ppt_x"/>
                                          </p:val>
                                        </p:tav>
                                      </p:tavLst>
                                    </p:anim>
                                    <p:anim calcmode="lin" valueType="num">
                                      <p:cBhvr additive="base">
                                        <p:cTn id="8" dur="3000" fill="hold"/>
                                        <p:tgtEl>
                                          <p:spTgt spid="5"/>
                                        </p:tgtEl>
                                        <p:attrNameLst>
                                          <p:attrName>ppt_y</p:attrName>
                                        </p:attrNameLst>
                                      </p:cBhvr>
                                      <p:tavLst>
                                        <p:tav tm="0">
                                          <p:val>
                                            <p:strVal val="1+#ppt_h/2"/>
                                          </p:val>
                                        </p:tav>
                                        <p:tav tm="100000">
                                          <p:val>
                                            <p:strVal val="#ppt_y"/>
                                          </p:val>
                                        </p:tav>
                                      </p:tavLst>
                                    </p:anim>
                                  </p:childTnLst>
                                </p:cTn>
                              </p:par>
                              <p:par>
                                <p:cTn id="9" presetID="19" presetClass="entr" presetSubtype="10"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fmla="#ppt_w*sin(2.5*pi*$)">
                                          <p:val>
                                            <p:fltVal val="0"/>
                                          </p:val>
                                        </p:tav>
                                        <p:tav tm="100000">
                                          <p:val>
                                            <p:fltVal val="1"/>
                                          </p:val>
                                        </p:tav>
                                      </p:tavLst>
                                    </p:anim>
                                    <p:anim calcmode="lin" valueType="num">
                                      <p:cBhvr>
                                        <p:cTn id="12" dur="3000" fill="hold"/>
                                        <p:tgtEl>
                                          <p:spTgt spid="5"/>
                                        </p:tgtEl>
                                        <p:attrNameLst>
                                          <p:attrName>ppt_h</p:attrName>
                                        </p:attrNameLst>
                                      </p:cBhvr>
                                      <p:tavLst>
                                        <p:tav tm="0">
                                          <p:val>
                                            <p:strVal val="#ppt_h"/>
                                          </p:val>
                                        </p:tav>
                                        <p:tav tm="100000">
                                          <p:val>
                                            <p:strVal val="#ppt_h"/>
                                          </p:val>
                                        </p:tav>
                                      </p:tavLst>
                                    </p:anim>
                                  </p:childTnLst>
                                </p:cTn>
                              </p:par>
                              <p:par>
                                <p:cTn id="13" presetID="3" presetClass="entr" presetSubtype="5"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linds(vertical)">
                                      <p:cBhvr>
                                        <p:cTn id="15" dur="3000"/>
                                        <p:tgtEl>
                                          <p:spTgt spid="5"/>
                                        </p:tgtEl>
                                      </p:cBhvr>
                                    </p:animEffect>
                                  </p:childTnLst>
                                </p:cTn>
                              </p:par>
                              <p:par>
                                <p:cTn id="16" presetID="3" presetClass="entr" presetSubtype="5" fill="hold" grpId="1" nodeType="with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blinds(vertical)">
                                      <p:cBhvr>
                                        <p:cTn id="18" dur="3000"/>
                                        <p:tgtEl>
                                          <p:spTgt spid="11"/>
                                        </p:tgtEl>
                                      </p:cBhvr>
                                    </p:animEffect>
                                  </p:childTnLst>
                                </p:cTn>
                              </p:par>
                              <p:par>
                                <p:cTn id="19" presetID="2" presetClass="entr" presetSubtype="1" fill="hold" nodeType="with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3000" fill="hold"/>
                                        <p:tgtEl>
                                          <p:spTgt spid="11"/>
                                        </p:tgtEl>
                                        <p:attrNameLst>
                                          <p:attrName>ppt_x</p:attrName>
                                        </p:attrNameLst>
                                      </p:cBhvr>
                                      <p:tavLst>
                                        <p:tav tm="0">
                                          <p:val>
                                            <p:strVal val="#ppt_x"/>
                                          </p:val>
                                        </p:tav>
                                        <p:tav tm="100000">
                                          <p:val>
                                            <p:strVal val="#ppt_x"/>
                                          </p:val>
                                        </p:tav>
                                      </p:tavLst>
                                    </p:anim>
                                    <p:anim calcmode="lin" valueType="num">
                                      <p:cBhvr additive="base">
                                        <p:cTn id="22" dur="3000" fill="hold"/>
                                        <p:tgtEl>
                                          <p:spTgt spid="11"/>
                                        </p:tgtEl>
                                        <p:attrNameLst>
                                          <p:attrName>ppt_y</p:attrName>
                                        </p:attrNameLst>
                                      </p:cBhvr>
                                      <p:tavLst>
                                        <p:tav tm="0">
                                          <p:val>
                                            <p:strVal val="0-#ppt_h/2"/>
                                          </p:val>
                                        </p:tav>
                                        <p:tav tm="100000">
                                          <p:val>
                                            <p:strVal val="#ppt_y"/>
                                          </p:val>
                                        </p:tav>
                                      </p:tavLst>
                                    </p:anim>
                                  </p:childTnLst>
                                </p:cTn>
                              </p:par>
                              <p:par>
                                <p:cTn id="23" presetID="19" presetClass="entr" presetSubtype="10"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p:cTn id="25" dur="3000" fill="hold"/>
                                        <p:tgtEl>
                                          <p:spTgt spid="11"/>
                                        </p:tgtEl>
                                        <p:attrNameLst>
                                          <p:attrName>ppt_w</p:attrName>
                                        </p:attrNameLst>
                                      </p:cBhvr>
                                      <p:tavLst>
                                        <p:tav tm="0" fmla="#ppt_w*sin(2.5*pi*$)">
                                          <p:val>
                                            <p:fltVal val="0"/>
                                          </p:val>
                                        </p:tav>
                                        <p:tav tm="100000">
                                          <p:val>
                                            <p:fltVal val="1"/>
                                          </p:val>
                                        </p:tav>
                                      </p:tavLst>
                                    </p:anim>
                                    <p:anim calcmode="lin" valueType="num">
                                      <p:cBhvr>
                                        <p:cTn id="26" dur="3000" fill="hold"/>
                                        <p:tgtEl>
                                          <p:spTgt spid="11"/>
                                        </p:tgtEl>
                                        <p:attrNameLst>
                                          <p:attrName>ppt_h</p:attrName>
                                        </p:attrNameLst>
                                      </p:cBhvr>
                                      <p:tavLst>
                                        <p:tav tm="0">
                                          <p:val>
                                            <p:strVal val="#ppt_h"/>
                                          </p:val>
                                        </p:tav>
                                        <p:tav tm="100000">
                                          <p:val>
                                            <p:strVal val="#ppt_h"/>
                                          </p:val>
                                        </p:tav>
                                      </p:tavLst>
                                    </p:anim>
                                  </p:childTnLst>
                                </p:cTn>
                              </p:par>
                            </p:childTnLst>
                          </p:cTn>
                        </p:par>
                        <p:par>
                          <p:cTn id="27" fill="hold">
                            <p:stCondLst>
                              <p:cond delay="3000"/>
                            </p:stCondLst>
                            <p:childTnLst>
                              <p:par>
                                <p:cTn id="28" presetID="2" presetClass="exit" presetSubtype="2" fill="hold" nodeType="afterEffect">
                                  <p:stCondLst>
                                    <p:cond delay="0"/>
                                  </p:stCondLst>
                                  <p:childTnLst>
                                    <p:anim calcmode="lin" valueType="num">
                                      <p:cBhvr additive="base">
                                        <p:cTn id="29" dur="3000"/>
                                        <p:tgtEl>
                                          <p:spTgt spid="5"/>
                                        </p:tgtEl>
                                        <p:attrNameLst>
                                          <p:attrName>ppt_x</p:attrName>
                                        </p:attrNameLst>
                                      </p:cBhvr>
                                      <p:tavLst>
                                        <p:tav tm="0">
                                          <p:val>
                                            <p:strVal val="ppt_x"/>
                                          </p:val>
                                        </p:tav>
                                        <p:tav tm="100000">
                                          <p:val>
                                            <p:strVal val="1+ppt_w/2"/>
                                          </p:val>
                                        </p:tav>
                                      </p:tavLst>
                                    </p:anim>
                                    <p:anim calcmode="lin" valueType="num">
                                      <p:cBhvr additive="base">
                                        <p:cTn id="30" dur="3000"/>
                                        <p:tgtEl>
                                          <p:spTgt spid="5"/>
                                        </p:tgtEl>
                                        <p:attrNameLst>
                                          <p:attrName>ppt_y</p:attrName>
                                        </p:attrNameLst>
                                      </p:cBhvr>
                                      <p:tavLst>
                                        <p:tav tm="0">
                                          <p:val>
                                            <p:strVal val="ppt_y"/>
                                          </p:val>
                                        </p:tav>
                                        <p:tav tm="100000">
                                          <p:val>
                                            <p:strVal val="ppt_y"/>
                                          </p:val>
                                        </p:tav>
                                      </p:tavLst>
                                    </p:anim>
                                    <p:set>
                                      <p:cBhvr>
                                        <p:cTn id="31" dur="1" fill="hold">
                                          <p:stCondLst>
                                            <p:cond delay="2999"/>
                                          </p:stCondLst>
                                        </p:cTn>
                                        <p:tgtEl>
                                          <p:spTgt spid="5"/>
                                        </p:tgtEl>
                                        <p:attrNameLst>
                                          <p:attrName>style.visibility</p:attrName>
                                        </p:attrNameLst>
                                      </p:cBhvr>
                                      <p:to>
                                        <p:strVal val="hidden"/>
                                      </p:to>
                                    </p:set>
                                  </p:childTnLst>
                                </p:cTn>
                              </p:par>
                              <p:par>
                                <p:cTn id="32" presetID="19" presetClass="exit" presetSubtype="10" fill="hold" nodeType="withEffect">
                                  <p:stCondLst>
                                    <p:cond delay="0"/>
                                  </p:stCondLst>
                                  <p:childTnLst>
                                    <p:anim calcmode="lin" valueType="num">
                                      <p:cBhvr>
                                        <p:cTn id="33" dur="3000"/>
                                        <p:tgtEl>
                                          <p:spTgt spid="5"/>
                                        </p:tgtEl>
                                        <p:attrNameLst>
                                          <p:attrName>ppt_h</p:attrName>
                                        </p:attrNameLst>
                                      </p:cBhvr>
                                      <p:tavLst>
                                        <p:tav tm="0">
                                          <p:val>
                                            <p:strVal val="ppt_h"/>
                                          </p:val>
                                        </p:tav>
                                        <p:tav tm="100000">
                                          <p:val>
                                            <p:strVal val="ppt_h"/>
                                          </p:val>
                                        </p:tav>
                                      </p:tavLst>
                                    </p:anim>
                                    <p:anim calcmode="lin" valueType="num">
                                      <p:cBhvr>
                                        <p:cTn id="34"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5" dur="1" fill="hold">
                                          <p:stCondLst>
                                            <p:cond delay="2999"/>
                                          </p:stCondLst>
                                        </p:cTn>
                                        <p:tgtEl>
                                          <p:spTgt spid="5"/>
                                        </p:tgtEl>
                                        <p:attrNameLst>
                                          <p:attrName>style.visibility</p:attrName>
                                        </p:attrNameLst>
                                      </p:cBhvr>
                                      <p:to>
                                        <p:strVal val="hidden"/>
                                      </p:to>
                                    </p:set>
                                  </p:childTnLst>
                                </p:cTn>
                              </p:par>
                              <p:par>
                                <p:cTn id="36" presetID="3" presetClass="exit" presetSubtype="5" fill="hold" grpId="1" nodeType="withEffect">
                                  <p:stCondLst>
                                    <p:cond delay="0"/>
                                  </p:stCondLst>
                                  <p:childTnLst>
                                    <p:animEffect transition="out" filter="blinds(vertical)">
                                      <p:cBhvr>
                                        <p:cTn id="37" dur="3000"/>
                                        <p:tgtEl>
                                          <p:spTgt spid="5"/>
                                        </p:tgtEl>
                                      </p:cBhvr>
                                    </p:animEffect>
                                    <p:set>
                                      <p:cBhvr>
                                        <p:cTn id="38" dur="1" fill="hold">
                                          <p:stCondLst>
                                            <p:cond delay="2999"/>
                                          </p:stCondLst>
                                        </p:cTn>
                                        <p:tgtEl>
                                          <p:spTgt spid="5"/>
                                        </p:tgtEl>
                                        <p:attrNameLst>
                                          <p:attrName>style.visibility</p:attrName>
                                        </p:attrNameLst>
                                      </p:cBhvr>
                                      <p:to>
                                        <p:strVal val="hidden"/>
                                      </p:to>
                                    </p:set>
                                  </p:childTnLst>
                                </p:cTn>
                              </p:par>
                              <p:par>
                                <p:cTn id="39" presetID="2" presetClass="exit" presetSubtype="8" fill="hold" nodeType="withEffect">
                                  <p:stCondLst>
                                    <p:cond delay="0"/>
                                  </p:stCondLst>
                                  <p:childTnLst>
                                    <p:anim calcmode="lin" valueType="num">
                                      <p:cBhvr additive="base">
                                        <p:cTn id="40" dur="3000"/>
                                        <p:tgtEl>
                                          <p:spTgt spid="11"/>
                                        </p:tgtEl>
                                        <p:attrNameLst>
                                          <p:attrName>ppt_x</p:attrName>
                                        </p:attrNameLst>
                                      </p:cBhvr>
                                      <p:tavLst>
                                        <p:tav tm="0">
                                          <p:val>
                                            <p:strVal val="ppt_x"/>
                                          </p:val>
                                        </p:tav>
                                        <p:tav tm="100000">
                                          <p:val>
                                            <p:strVal val="0-ppt_w/2"/>
                                          </p:val>
                                        </p:tav>
                                      </p:tavLst>
                                    </p:anim>
                                    <p:anim calcmode="lin" valueType="num">
                                      <p:cBhvr additive="base">
                                        <p:cTn id="41" dur="3000"/>
                                        <p:tgtEl>
                                          <p:spTgt spid="11"/>
                                        </p:tgtEl>
                                        <p:attrNameLst>
                                          <p:attrName>ppt_y</p:attrName>
                                        </p:attrNameLst>
                                      </p:cBhvr>
                                      <p:tavLst>
                                        <p:tav tm="0">
                                          <p:val>
                                            <p:strVal val="ppt_y"/>
                                          </p:val>
                                        </p:tav>
                                        <p:tav tm="100000">
                                          <p:val>
                                            <p:strVal val="ppt_y"/>
                                          </p:val>
                                        </p:tav>
                                      </p:tavLst>
                                    </p:anim>
                                    <p:set>
                                      <p:cBhvr>
                                        <p:cTn id="42" dur="1" fill="hold">
                                          <p:stCondLst>
                                            <p:cond delay="2999"/>
                                          </p:stCondLst>
                                        </p:cTn>
                                        <p:tgtEl>
                                          <p:spTgt spid="11"/>
                                        </p:tgtEl>
                                        <p:attrNameLst>
                                          <p:attrName>style.visibility</p:attrName>
                                        </p:attrNameLst>
                                      </p:cBhvr>
                                      <p:to>
                                        <p:strVal val="hidden"/>
                                      </p:to>
                                    </p:set>
                                  </p:childTnLst>
                                </p:cTn>
                              </p:par>
                              <p:par>
                                <p:cTn id="43" presetID="19" presetClass="exit" presetSubtype="10" fill="hold" nodeType="withEffect">
                                  <p:stCondLst>
                                    <p:cond delay="0"/>
                                  </p:stCondLst>
                                  <p:childTnLst>
                                    <p:anim calcmode="lin" valueType="num">
                                      <p:cBhvr>
                                        <p:cTn id="44" dur="3000"/>
                                        <p:tgtEl>
                                          <p:spTgt spid="11"/>
                                        </p:tgtEl>
                                        <p:attrNameLst>
                                          <p:attrName>ppt_h</p:attrName>
                                        </p:attrNameLst>
                                      </p:cBhvr>
                                      <p:tavLst>
                                        <p:tav tm="0">
                                          <p:val>
                                            <p:strVal val="ppt_h"/>
                                          </p:val>
                                        </p:tav>
                                        <p:tav tm="100000">
                                          <p:val>
                                            <p:strVal val="ppt_h"/>
                                          </p:val>
                                        </p:tav>
                                      </p:tavLst>
                                    </p:anim>
                                    <p:anim calcmode="lin" valueType="num">
                                      <p:cBhvr>
                                        <p:cTn id="45"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6" dur="1" fill="hold">
                                          <p:stCondLst>
                                            <p:cond delay="2999"/>
                                          </p:stCondLst>
                                        </p:cTn>
                                        <p:tgtEl>
                                          <p:spTgt spid="11"/>
                                        </p:tgtEl>
                                        <p:attrNameLst>
                                          <p:attrName>style.visibility</p:attrName>
                                        </p:attrNameLst>
                                      </p:cBhvr>
                                      <p:to>
                                        <p:strVal val="hidden"/>
                                      </p:to>
                                    </p:set>
                                  </p:childTnLst>
                                </p:cTn>
                              </p:par>
                              <p:par>
                                <p:cTn id="47" presetID="3" presetClass="exit" presetSubtype="5" fill="hold" grpId="0" nodeType="withEffect">
                                  <p:stCondLst>
                                    <p:cond delay="0"/>
                                  </p:stCondLst>
                                  <p:childTnLst>
                                    <p:animEffect transition="out" filter="blinds(vertical)">
                                      <p:cBhvr>
                                        <p:cTn id="48" dur="3000"/>
                                        <p:tgtEl>
                                          <p:spTgt spid="11"/>
                                        </p:tgtEl>
                                      </p:cBhvr>
                                    </p:animEffect>
                                    <p:set>
                                      <p:cBhvr>
                                        <p:cTn id="49" dur="1" fill="hold">
                                          <p:stCondLst>
                                            <p:cond delay="2999"/>
                                          </p:stCondLst>
                                        </p:cTn>
                                        <p:tgtEl>
                                          <p:spTgt spid="11"/>
                                        </p:tgtEl>
                                        <p:attrNameLst>
                                          <p:attrName>style.visibility</p:attrName>
                                        </p:attrNameLst>
                                      </p:cBhvr>
                                      <p:to>
                                        <p:strVal val="hidden"/>
                                      </p:to>
                                    </p:set>
                                  </p:childTnLst>
                                </p:cTn>
                              </p:par>
                              <p:par>
                                <p:cTn id="50" presetID="23" presetClass="entr" presetSubtype="288" fill="hold" nodeType="withEffect">
                                  <p:stCondLst>
                                    <p:cond delay="0"/>
                                  </p:stCondLst>
                                  <p:childTnLst>
                                    <p:set>
                                      <p:cBhvr>
                                        <p:cTn id="51" dur="1" fill="hold">
                                          <p:stCondLst>
                                            <p:cond delay="0"/>
                                          </p:stCondLst>
                                        </p:cTn>
                                        <p:tgtEl>
                                          <p:spTgt spid="4"/>
                                        </p:tgtEl>
                                        <p:attrNameLst>
                                          <p:attrName>style.visibility</p:attrName>
                                        </p:attrNameLst>
                                      </p:cBhvr>
                                      <p:to>
                                        <p:strVal val="visible"/>
                                      </p:to>
                                    </p:set>
                                    <p:anim calcmode="lin" valueType="num">
                                      <p:cBhvr>
                                        <p:cTn id="52" dur="3000" fill="hold"/>
                                        <p:tgtEl>
                                          <p:spTgt spid="4"/>
                                        </p:tgtEl>
                                        <p:attrNameLst>
                                          <p:attrName>ppt_w</p:attrName>
                                        </p:attrNameLst>
                                      </p:cBhvr>
                                      <p:tavLst>
                                        <p:tav tm="0">
                                          <p:val>
                                            <p:strVal val="4/3*#ppt_w"/>
                                          </p:val>
                                        </p:tav>
                                        <p:tav tm="100000">
                                          <p:val>
                                            <p:strVal val="#ppt_w"/>
                                          </p:val>
                                        </p:tav>
                                      </p:tavLst>
                                    </p:anim>
                                    <p:anim calcmode="lin" valueType="num">
                                      <p:cBhvr>
                                        <p:cTn id="53" dur="3000" fill="hold"/>
                                        <p:tgtEl>
                                          <p:spTgt spid="4"/>
                                        </p:tgtEl>
                                        <p:attrNameLst>
                                          <p:attrName>ppt_h</p:attrName>
                                        </p:attrNameLst>
                                      </p:cBhvr>
                                      <p:tavLst>
                                        <p:tav tm="0">
                                          <p:val>
                                            <p:strVal val="4/3*#ppt_h"/>
                                          </p:val>
                                        </p:tav>
                                        <p:tav tm="100000">
                                          <p:val>
                                            <p:strVal val="#ppt_h"/>
                                          </p:val>
                                        </p:tav>
                                      </p:tavLst>
                                    </p:anim>
                                  </p:childTnLst>
                                </p:cTn>
                              </p:par>
                              <p:par>
                                <p:cTn id="54" presetID="16" presetClass="entr" presetSubtype="37" fill="hold" nodeType="withEffect">
                                  <p:stCondLst>
                                    <p:cond delay="0"/>
                                  </p:stCondLst>
                                  <p:childTnLst>
                                    <p:set>
                                      <p:cBhvr>
                                        <p:cTn id="55" dur="1" fill="hold">
                                          <p:stCondLst>
                                            <p:cond delay="0"/>
                                          </p:stCondLst>
                                        </p:cTn>
                                        <p:tgtEl>
                                          <p:spTgt spid="4"/>
                                        </p:tgtEl>
                                        <p:attrNameLst>
                                          <p:attrName>style.visibility</p:attrName>
                                        </p:attrNameLst>
                                      </p:cBhvr>
                                      <p:to>
                                        <p:strVal val="visible"/>
                                      </p:to>
                                    </p:set>
                                    <p:animEffect transition="in" filter="barn(outVertical)">
                                      <p:cBhvr>
                                        <p:cTn id="56" dur="3000"/>
                                        <p:tgtEl>
                                          <p:spTgt spid="4"/>
                                        </p:tgtEl>
                                      </p:cBhvr>
                                    </p:animEffect>
                                  </p:childTnLst>
                                </p:cTn>
                              </p:par>
                            </p:childTnLst>
                          </p:cTn>
                        </p:par>
                        <p:par>
                          <p:cTn id="57" fill="hold">
                            <p:stCondLst>
                              <p:cond delay="6000"/>
                            </p:stCondLst>
                            <p:childTnLst>
                              <p:par>
                                <p:cTn id="58" presetID="40" presetClass="entr" presetSubtype="0" fill="hold" grpId="0" nodeType="afterEffect">
                                  <p:stCondLst>
                                    <p:cond delay="0"/>
                                  </p:stCondLst>
                                  <p:iterate type="lt">
                                    <p:tmPct val="10000"/>
                                  </p:iterate>
                                  <p:childTnLst>
                                    <p:set>
                                      <p:cBhvr>
                                        <p:cTn id="59" dur="1" fill="hold">
                                          <p:stCondLst>
                                            <p:cond delay="0"/>
                                          </p:stCondLst>
                                        </p:cTn>
                                        <p:tgtEl>
                                          <p:spTgt spid="6"/>
                                        </p:tgtEl>
                                        <p:attrNameLst>
                                          <p:attrName>style.visibility</p:attrName>
                                        </p:attrNameLst>
                                      </p:cBhvr>
                                      <p:to>
                                        <p:strVal val="visible"/>
                                      </p:to>
                                    </p:set>
                                    <p:animEffect transition="in" filter="fade">
                                      <p:cBhvr>
                                        <p:cTn id="60" dur="1000"/>
                                        <p:tgtEl>
                                          <p:spTgt spid="6"/>
                                        </p:tgtEl>
                                      </p:cBhvr>
                                    </p:animEffect>
                                    <p:anim calcmode="lin" valueType="num">
                                      <p:cBhvr>
                                        <p:cTn id="61" dur="1000" fill="hold"/>
                                        <p:tgtEl>
                                          <p:spTgt spid="6"/>
                                        </p:tgtEl>
                                        <p:attrNameLst>
                                          <p:attrName>ppt_x</p:attrName>
                                        </p:attrNameLst>
                                      </p:cBhvr>
                                      <p:tavLst>
                                        <p:tav tm="0">
                                          <p:val>
                                            <p:strVal val="#ppt_x-.1"/>
                                          </p:val>
                                        </p:tav>
                                        <p:tav tm="100000">
                                          <p:val>
                                            <p:strVal val="#ppt_x"/>
                                          </p:val>
                                        </p:tav>
                                      </p:tavLst>
                                    </p:anim>
                                    <p:anim calcmode="lin" valueType="num">
                                      <p:cBhvr>
                                        <p:cTn id="62"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11" grpId="0" animBg="1"/>
      <p:bldP spid="11" grpId="1" animBg="1"/>
      <p:bldP spid="6"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sonia.jpg"/>
          <p:cNvPicPr>
            <a:picLocks noChangeAspect="1"/>
          </p:cNvPicPr>
          <p:nvPr/>
        </p:nvPicPr>
        <p:blipFill>
          <a:blip r:embed="rId2" cstate="print"/>
          <a:stretch>
            <a:fillRect/>
          </a:stretch>
        </p:blipFill>
        <p:spPr bwMode="auto">
          <a:xfrm>
            <a:off x="0" y="11113"/>
            <a:ext cx="9144000" cy="5703887"/>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6" name="65 Combinar"/>
          <p:cNvSpPr/>
          <p:nvPr/>
        </p:nvSpPr>
        <p:spPr>
          <a:xfrm>
            <a:off x="3714750" y="0"/>
            <a:ext cx="1785938" cy="2917825"/>
          </a:xfrm>
          <a:prstGeom prst="flowChartMerge">
            <a:avLst/>
          </a:prstGeom>
          <a:noFill/>
          <a:ln w="57150">
            <a:solidFill>
              <a:schemeClr val="tx2">
                <a:lumMod val="2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7" name="66 Combinar"/>
          <p:cNvSpPr/>
          <p:nvPr/>
        </p:nvSpPr>
        <p:spPr>
          <a:xfrm rot="10800000">
            <a:off x="3714750" y="2798763"/>
            <a:ext cx="1785938" cy="2916237"/>
          </a:xfrm>
          <a:prstGeom prst="flowChartMerge">
            <a:avLst/>
          </a:prstGeom>
          <a:noFill/>
          <a:ln w="57150">
            <a:solidFill>
              <a:schemeClr val="tx2">
                <a:lumMod val="2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8" name="67 Combinar"/>
          <p:cNvSpPr/>
          <p:nvPr/>
        </p:nvSpPr>
        <p:spPr>
          <a:xfrm rot="5400000">
            <a:off x="6114256" y="542132"/>
            <a:ext cx="1487487" cy="4572000"/>
          </a:xfrm>
          <a:prstGeom prst="flowChartMerge">
            <a:avLst/>
          </a:prstGeom>
          <a:noFill/>
          <a:ln w="57150">
            <a:solidFill>
              <a:schemeClr val="tx2">
                <a:lumMod val="2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9" name="68 Combinar"/>
          <p:cNvSpPr/>
          <p:nvPr/>
        </p:nvSpPr>
        <p:spPr>
          <a:xfrm rot="16200000">
            <a:off x="1577975" y="506413"/>
            <a:ext cx="1487487" cy="4643438"/>
          </a:xfrm>
          <a:prstGeom prst="flowChartMerge">
            <a:avLst/>
          </a:prstGeom>
          <a:noFill/>
          <a:ln w="57150">
            <a:solidFill>
              <a:schemeClr val="tx2">
                <a:lumMod val="2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0" name="69 Combinar"/>
          <p:cNvSpPr/>
          <p:nvPr/>
        </p:nvSpPr>
        <p:spPr>
          <a:xfrm rot="18029549">
            <a:off x="1834356" y="-769143"/>
            <a:ext cx="1489075" cy="4948238"/>
          </a:xfrm>
          <a:prstGeom prst="flowChartMerge">
            <a:avLst/>
          </a:prstGeom>
          <a:noFill/>
          <a:ln w="57150">
            <a:solidFill>
              <a:schemeClr val="tx2">
                <a:lumMod val="2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1" name="70 Combinar"/>
          <p:cNvSpPr/>
          <p:nvPr/>
        </p:nvSpPr>
        <p:spPr>
          <a:xfrm rot="3375947">
            <a:off x="5802313" y="-828675"/>
            <a:ext cx="1487488" cy="4948237"/>
          </a:xfrm>
          <a:prstGeom prst="flowChartMerge">
            <a:avLst/>
          </a:prstGeom>
          <a:noFill/>
          <a:ln w="57150">
            <a:solidFill>
              <a:schemeClr val="tx2">
                <a:lumMod val="2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2" name="71 Combinar"/>
          <p:cNvSpPr/>
          <p:nvPr/>
        </p:nvSpPr>
        <p:spPr>
          <a:xfrm rot="14366485">
            <a:off x="1841500" y="1450975"/>
            <a:ext cx="1404937" cy="5091113"/>
          </a:xfrm>
          <a:prstGeom prst="flowChartMerge">
            <a:avLst/>
          </a:prstGeom>
          <a:noFill/>
          <a:ln w="57150">
            <a:solidFill>
              <a:schemeClr val="tx2">
                <a:lumMod val="2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3" name="72 Combinar"/>
          <p:cNvSpPr/>
          <p:nvPr/>
        </p:nvSpPr>
        <p:spPr>
          <a:xfrm rot="7327207">
            <a:off x="5929313" y="1593850"/>
            <a:ext cx="1404937" cy="5091113"/>
          </a:xfrm>
          <a:prstGeom prst="flowChartMerge">
            <a:avLst/>
          </a:prstGeom>
          <a:noFill/>
          <a:ln w="57150">
            <a:solidFill>
              <a:schemeClr val="tx2">
                <a:lumMod val="2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CuadroTexto"/>
          <p:cNvSpPr txBox="1"/>
          <p:nvPr/>
        </p:nvSpPr>
        <p:spPr>
          <a:xfrm>
            <a:off x="467544" y="4369668"/>
            <a:ext cx="820891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Aunque la finca continuó cambiando de propietarios, lo que no se modificó fue la estima por sus aguas, recogidas en la fuente que da nombre al parque y que puede verse, aunque en una configuración del siglo XX, junto a una de las entradas de los jardines.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31000">
        <p14:shred pattern="rectangle"/>
      </p:transition>
    </mc:Choice>
    <mc:Fallback>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66"/>
                                        </p:tgtEl>
                                        <p:attrNameLst>
                                          <p:attrName>style.visibility</p:attrName>
                                        </p:attrNameLst>
                                      </p:cBhvr>
                                      <p:to>
                                        <p:strVal val="visible"/>
                                      </p:to>
                                    </p:set>
                                    <p:anim calcmode="lin" valueType="num">
                                      <p:cBhvr additive="base">
                                        <p:cTn id="7" dur="3000" fill="hold"/>
                                        <p:tgtEl>
                                          <p:spTgt spid="66"/>
                                        </p:tgtEl>
                                        <p:attrNameLst>
                                          <p:attrName>ppt_x</p:attrName>
                                        </p:attrNameLst>
                                      </p:cBhvr>
                                      <p:tavLst>
                                        <p:tav tm="0">
                                          <p:val>
                                            <p:strVal val="#ppt_x"/>
                                          </p:val>
                                        </p:tav>
                                        <p:tav tm="100000">
                                          <p:val>
                                            <p:strVal val="#ppt_x"/>
                                          </p:val>
                                        </p:tav>
                                      </p:tavLst>
                                    </p:anim>
                                    <p:anim calcmode="lin" valueType="num">
                                      <p:cBhvr additive="base">
                                        <p:cTn id="8" dur="3000" fill="hold"/>
                                        <p:tgtEl>
                                          <p:spTgt spid="66"/>
                                        </p:tgtEl>
                                        <p:attrNameLst>
                                          <p:attrName>ppt_y</p:attrName>
                                        </p:attrNameLst>
                                      </p:cBhvr>
                                      <p:tavLst>
                                        <p:tav tm="0">
                                          <p:val>
                                            <p:strVal val="1+#ppt_h/2"/>
                                          </p:val>
                                        </p:tav>
                                        <p:tav tm="100000">
                                          <p:val>
                                            <p:strVal val="#ppt_y"/>
                                          </p:val>
                                        </p:tav>
                                      </p:tavLst>
                                    </p:anim>
                                  </p:childTnLst>
                                </p:cTn>
                              </p:par>
                              <p:par>
                                <p:cTn id="9" presetID="2" presetClass="entr" presetSubtype="1" fill="hold" grpId="0" nodeType="withEffect">
                                  <p:stCondLst>
                                    <p:cond delay="0"/>
                                  </p:stCondLst>
                                  <p:childTnLst>
                                    <p:set>
                                      <p:cBhvr>
                                        <p:cTn id="10" dur="1" fill="hold">
                                          <p:stCondLst>
                                            <p:cond delay="0"/>
                                          </p:stCondLst>
                                        </p:cTn>
                                        <p:tgtEl>
                                          <p:spTgt spid="67"/>
                                        </p:tgtEl>
                                        <p:attrNameLst>
                                          <p:attrName>style.visibility</p:attrName>
                                        </p:attrNameLst>
                                      </p:cBhvr>
                                      <p:to>
                                        <p:strVal val="visible"/>
                                      </p:to>
                                    </p:set>
                                    <p:anim calcmode="lin" valueType="num">
                                      <p:cBhvr additive="base">
                                        <p:cTn id="11" dur="3000" fill="hold"/>
                                        <p:tgtEl>
                                          <p:spTgt spid="67"/>
                                        </p:tgtEl>
                                        <p:attrNameLst>
                                          <p:attrName>ppt_x</p:attrName>
                                        </p:attrNameLst>
                                      </p:cBhvr>
                                      <p:tavLst>
                                        <p:tav tm="0">
                                          <p:val>
                                            <p:strVal val="#ppt_x"/>
                                          </p:val>
                                        </p:tav>
                                        <p:tav tm="100000">
                                          <p:val>
                                            <p:strVal val="#ppt_x"/>
                                          </p:val>
                                        </p:tav>
                                      </p:tavLst>
                                    </p:anim>
                                    <p:anim calcmode="lin" valueType="num">
                                      <p:cBhvr additive="base">
                                        <p:cTn id="12" dur="3000" fill="hold"/>
                                        <p:tgtEl>
                                          <p:spTgt spid="67"/>
                                        </p:tgtEl>
                                        <p:attrNameLst>
                                          <p:attrName>ppt_y</p:attrName>
                                        </p:attrNameLst>
                                      </p:cBhvr>
                                      <p:tavLst>
                                        <p:tav tm="0">
                                          <p:val>
                                            <p:strVal val="0-#ppt_h/2"/>
                                          </p:val>
                                        </p:tav>
                                        <p:tav tm="100000">
                                          <p:val>
                                            <p:strVal val="#ppt_y"/>
                                          </p:val>
                                        </p:tav>
                                      </p:tavLst>
                                    </p:anim>
                                  </p:childTnLst>
                                </p:cTn>
                              </p:par>
                              <p:par>
                                <p:cTn id="13" presetID="2" presetClass="entr" presetSubtype="2" fill="hold" grpId="0" nodeType="withEffect">
                                  <p:stCondLst>
                                    <p:cond delay="0"/>
                                  </p:stCondLst>
                                  <p:childTnLst>
                                    <p:set>
                                      <p:cBhvr>
                                        <p:cTn id="14" dur="1" fill="hold">
                                          <p:stCondLst>
                                            <p:cond delay="0"/>
                                          </p:stCondLst>
                                        </p:cTn>
                                        <p:tgtEl>
                                          <p:spTgt spid="69"/>
                                        </p:tgtEl>
                                        <p:attrNameLst>
                                          <p:attrName>style.visibility</p:attrName>
                                        </p:attrNameLst>
                                      </p:cBhvr>
                                      <p:to>
                                        <p:strVal val="visible"/>
                                      </p:to>
                                    </p:set>
                                    <p:anim calcmode="lin" valueType="num">
                                      <p:cBhvr additive="base">
                                        <p:cTn id="15" dur="3000" fill="hold"/>
                                        <p:tgtEl>
                                          <p:spTgt spid="69"/>
                                        </p:tgtEl>
                                        <p:attrNameLst>
                                          <p:attrName>ppt_x</p:attrName>
                                        </p:attrNameLst>
                                      </p:cBhvr>
                                      <p:tavLst>
                                        <p:tav tm="0">
                                          <p:val>
                                            <p:strVal val="1+#ppt_w/2"/>
                                          </p:val>
                                        </p:tav>
                                        <p:tav tm="100000">
                                          <p:val>
                                            <p:strVal val="#ppt_x"/>
                                          </p:val>
                                        </p:tav>
                                      </p:tavLst>
                                    </p:anim>
                                    <p:anim calcmode="lin" valueType="num">
                                      <p:cBhvr additive="base">
                                        <p:cTn id="16" dur="3000" fill="hold"/>
                                        <p:tgtEl>
                                          <p:spTgt spid="69"/>
                                        </p:tgtEl>
                                        <p:attrNameLst>
                                          <p:attrName>ppt_y</p:attrName>
                                        </p:attrNameLst>
                                      </p:cBhvr>
                                      <p:tavLst>
                                        <p:tav tm="0">
                                          <p:val>
                                            <p:strVal val="#ppt_y"/>
                                          </p:val>
                                        </p:tav>
                                        <p:tav tm="100000">
                                          <p:val>
                                            <p:strVal val="#ppt_y"/>
                                          </p:val>
                                        </p:tav>
                                      </p:tavLst>
                                    </p:anim>
                                  </p:childTnLst>
                                </p:cTn>
                              </p:par>
                              <p:par>
                                <p:cTn id="17" presetID="2" presetClass="entr" presetSubtype="6" fill="hold" grpId="0" nodeType="withEffect">
                                  <p:stCondLst>
                                    <p:cond delay="0"/>
                                  </p:stCondLst>
                                  <p:childTnLst>
                                    <p:set>
                                      <p:cBhvr>
                                        <p:cTn id="18" dur="1" fill="hold">
                                          <p:stCondLst>
                                            <p:cond delay="0"/>
                                          </p:stCondLst>
                                        </p:cTn>
                                        <p:tgtEl>
                                          <p:spTgt spid="70"/>
                                        </p:tgtEl>
                                        <p:attrNameLst>
                                          <p:attrName>style.visibility</p:attrName>
                                        </p:attrNameLst>
                                      </p:cBhvr>
                                      <p:to>
                                        <p:strVal val="visible"/>
                                      </p:to>
                                    </p:set>
                                    <p:anim calcmode="lin" valueType="num">
                                      <p:cBhvr additive="base">
                                        <p:cTn id="19" dur="3000" fill="hold"/>
                                        <p:tgtEl>
                                          <p:spTgt spid="70"/>
                                        </p:tgtEl>
                                        <p:attrNameLst>
                                          <p:attrName>ppt_x</p:attrName>
                                        </p:attrNameLst>
                                      </p:cBhvr>
                                      <p:tavLst>
                                        <p:tav tm="0">
                                          <p:val>
                                            <p:strVal val="1+#ppt_w/2"/>
                                          </p:val>
                                        </p:tav>
                                        <p:tav tm="100000">
                                          <p:val>
                                            <p:strVal val="#ppt_x"/>
                                          </p:val>
                                        </p:tav>
                                      </p:tavLst>
                                    </p:anim>
                                    <p:anim calcmode="lin" valueType="num">
                                      <p:cBhvr additive="base">
                                        <p:cTn id="20" dur="3000" fill="hold"/>
                                        <p:tgtEl>
                                          <p:spTgt spid="70"/>
                                        </p:tgtEl>
                                        <p:attrNameLst>
                                          <p:attrName>ppt_y</p:attrName>
                                        </p:attrNameLst>
                                      </p:cBhvr>
                                      <p:tavLst>
                                        <p:tav tm="0">
                                          <p:val>
                                            <p:strVal val="1+#ppt_h/2"/>
                                          </p:val>
                                        </p:tav>
                                        <p:tav tm="100000">
                                          <p:val>
                                            <p:strVal val="#ppt_y"/>
                                          </p:val>
                                        </p:tav>
                                      </p:tavLst>
                                    </p:anim>
                                  </p:childTnLst>
                                </p:cTn>
                              </p:par>
                              <p:par>
                                <p:cTn id="21" presetID="2" presetClass="entr" presetSubtype="3" fill="hold" grpId="0" nodeType="withEffect">
                                  <p:stCondLst>
                                    <p:cond delay="0"/>
                                  </p:stCondLst>
                                  <p:childTnLst>
                                    <p:set>
                                      <p:cBhvr>
                                        <p:cTn id="22" dur="1" fill="hold">
                                          <p:stCondLst>
                                            <p:cond delay="0"/>
                                          </p:stCondLst>
                                        </p:cTn>
                                        <p:tgtEl>
                                          <p:spTgt spid="72"/>
                                        </p:tgtEl>
                                        <p:attrNameLst>
                                          <p:attrName>style.visibility</p:attrName>
                                        </p:attrNameLst>
                                      </p:cBhvr>
                                      <p:to>
                                        <p:strVal val="visible"/>
                                      </p:to>
                                    </p:set>
                                    <p:anim calcmode="lin" valueType="num">
                                      <p:cBhvr additive="base">
                                        <p:cTn id="23" dur="3000" fill="hold"/>
                                        <p:tgtEl>
                                          <p:spTgt spid="72"/>
                                        </p:tgtEl>
                                        <p:attrNameLst>
                                          <p:attrName>ppt_x</p:attrName>
                                        </p:attrNameLst>
                                      </p:cBhvr>
                                      <p:tavLst>
                                        <p:tav tm="0">
                                          <p:val>
                                            <p:strVal val="1+#ppt_w/2"/>
                                          </p:val>
                                        </p:tav>
                                        <p:tav tm="100000">
                                          <p:val>
                                            <p:strVal val="#ppt_x"/>
                                          </p:val>
                                        </p:tav>
                                      </p:tavLst>
                                    </p:anim>
                                    <p:anim calcmode="lin" valueType="num">
                                      <p:cBhvr additive="base">
                                        <p:cTn id="24" dur="3000" fill="hold"/>
                                        <p:tgtEl>
                                          <p:spTgt spid="72"/>
                                        </p:tgtEl>
                                        <p:attrNameLst>
                                          <p:attrName>ppt_y</p:attrName>
                                        </p:attrNameLst>
                                      </p:cBhvr>
                                      <p:tavLst>
                                        <p:tav tm="0">
                                          <p:val>
                                            <p:strVal val="0-#ppt_h/2"/>
                                          </p:val>
                                        </p:tav>
                                        <p:tav tm="100000">
                                          <p:val>
                                            <p:strVal val="#ppt_y"/>
                                          </p:val>
                                        </p:tav>
                                      </p:tavLst>
                                    </p:anim>
                                  </p:childTnLst>
                                </p:cTn>
                              </p:par>
                              <p:par>
                                <p:cTn id="25" presetID="2" presetClass="entr" presetSubtype="12" fill="hold" grpId="0" nodeType="withEffect">
                                  <p:stCondLst>
                                    <p:cond delay="0"/>
                                  </p:stCondLst>
                                  <p:childTnLst>
                                    <p:set>
                                      <p:cBhvr>
                                        <p:cTn id="26" dur="1" fill="hold">
                                          <p:stCondLst>
                                            <p:cond delay="0"/>
                                          </p:stCondLst>
                                        </p:cTn>
                                        <p:tgtEl>
                                          <p:spTgt spid="71"/>
                                        </p:tgtEl>
                                        <p:attrNameLst>
                                          <p:attrName>style.visibility</p:attrName>
                                        </p:attrNameLst>
                                      </p:cBhvr>
                                      <p:to>
                                        <p:strVal val="visible"/>
                                      </p:to>
                                    </p:set>
                                    <p:anim calcmode="lin" valueType="num">
                                      <p:cBhvr additive="base">
                                        <p:cTn id="27" dur="3000" fill="hold"/>
                                        <p:tgtEl>
                                          <p:spTgt spid="71"/>
                                        </p:tgtEl>
                                        <p:attrNameLst>
                                          <p:attrName>ppt_x</p:attrName>
                                        </p:attrNameLst>
                                      </p:cBhvr>
                                      <p:tavLst>
                                        <p:tav tm="0">
                                          <p:val>
                                            <p:strVal val="0-#ppt_w/2"/>
                                          </p:val>
                                        </p:tav>
                                        <p:tav tm="100000">
                                          <p:val>
                                            <p:strVal val="#ppt_x"/>
                                          </p:val>
                                        </p:tav>
                                      </p:tavLst>
                                    </p:anim>
                                    <p:anim calcmode="lin" valueType="num">
                                      <p:cBhvr additive="base">
                                        <p:cTn id="28" dur="3000" fill="hold"/>
                                        <p:tgtEl>
                                          <p:spTgt spid="71"/>
                                        </p:tgtEl>
                                        <p:attrNameLst>
                                          <p:attrName>ppt_y</p:attrName>
                                        </p:attrNameLst>
                                      </p:cBhvr>
                                      <p:tavLst>
                                        <p:tav tm="0">
                                          <p:val>
                                            <p:strVal val="1+#ppt_h/2"/>
                                          </p:val>
                                        </p:tav>
                                        <p:tav tm="100000">
                                          <p:val>
                                            <p:strVal val="#ppt_y"/>
                                          </p:val>
                                        </p:tav>
                                      </p:tavLst>
                                    </p:anim>
                                  </p:childTnLst>
                                </p:cTn>
                              </p:par>
                              <p:par>
                                <p:cTn id="29" presetID="2" presetClass="entr" presetSubtype="8" fill="hold" grpId="0" nodeType="withEffect">
                                  <p:stCondLst>
                                    <p:cond delay="0"/>
                                  </p:stCondLst>
                                  <p:childTnLst>
                                    <p:set>
                                      <p:cBhvr>
                                        <p:cTn id="30" dur="1" fill="hold">
                                          <p:stCondLst>
                                            <p:cond delay="0"/>
                                          </p:stCondLst>
                                        </p:cTn>
                                        <p:tgtEl>
                                          <p:spTgt spid="68"/>
                                        </p:tgtEl>
                                        <p:attrNameLst>
                                          <p:attrName>style.visibility</p:attrName>
                                        </p:attrNameLst>
                                      </p:cBhvr>
                                      <p:to>
                                        <p:strVal val="visible"/>
                                      </p:to>
                                    </p:set>
                                    <p:anim calcmode="lin" valueType="num">
                                      <p:cBhvr additive="base">
                                        <p:cTn id="31" dur="3000" fill="hold"/>
                                        <p:tgtEl>
                                          <p:spTgt spid="68"/>
                                        </p:tgtEl>
                                        <p:attrNameLst>
                                          <p:attrName>ppt_x</p:attrName>
                                        </p:attrNameLst>
                                      </p:cBhvr>
                                      <p:tavLst>
                                        <p:tav tm="0">
                                          <p:val>
                                            <p:strVal val="0-#ppt_w/2"/>
                                          </p:val>
                                        </p:tav>
                                        <p:tav tm="100000">
                                          <p:val>
                                            <p:strVal val="#ppt_x"/>
                                          </p:val>
                                        </p:tav>
                                      </p:tavLst>
                                    </p:anim>
                                    <p:anim calcmode="lin" valueType="num">
                                      <p:cBhvr additive="base">
                                        <p:cTn id="32" dur="3000" fill="hold"/>
                                        <p:tgtEl>
                                          <p:spTgt spid="68"/>
                                        </p:tgtEl>
                                        <p:attrNameLst>
                                          <p:attrName>ppt_y</p:attrName>
                                        </p:attrNameLst>
                                      </p:cBhvr>
                                      <p:tavLst>
                                        <p:tav tm="0">
                                          <p:val>
                                            <p:strVal val="#ppt_y"/>
                                          </p:val>
                                        </p:tav>
                                        <p:tav tm="100000">
                                          <p:val>
                                            <p:strVal val="#ppt_y"/>
                                          </p:val>
                                        </p:tav>
                                      </p:tavLst>
                                    </p:anim>
                                  </p:childTnLst>
                                </p:cTn>
                              </p:par>
                              <p:par>
                                <p:cTn id="33" presetID="2" presetClass="entr" presetSubtype="9" fill="hold" grpId="0" nodeType="withEffect">
                                  <p:stCondLst>
                                    <p:cond delay="0"/>
                                  </p:stCondLst>
                                  <p:childTnLst>
                                    <p:set>
                                      <p:cBhvr>
                                        <p:cTn id="34" dur="1" fill="hold">
                                          <p:stCondLst>
                                            <p:cond delay="0"/>
                                          </p:stCondLst>
                                        </p:cTn>
                                        <p:tgtEl>
                                          <p:spTgt spid="73"/>
                                        </p:tgtEl>
                                        <p:attrNameLst>
                                          <p:attrName>style.visibility</p:attrName>
                                        </p:attrNameLst>
                                      </p:cBhvr>
                                      <p:to>
                                        <p:strVal val="visible"/>
                                      </p:to>
                                    </p:set>
                                    <p:anim calcmode="lin" valueType="num">
                                      <p:cBhvr additive="base">
                                        <p:cTn id="35" dur="3000" fill="hold"/>
                                        <p:tgtEl>
                                          <p:spTgt spid="73"/>
                                        </p:tgtEl>
                                        <p:attrNameLst>
                                          <p:attrName>ppt_x</p:attrName>
                                        </p:attrNameLst>
                                      </p:cBhvr>
                                      <p:tavLst>
                                        <p:tav tm="0">
                                          <p:val>
                                            <p:strVal val="0-#ppt_w/2"/>
                                          </p:val>
                                        </p:tav>
                                        <p:tav tm="100000">
                                          <p:val>
                                            <p:strVal val="#ppt_x"/>
                                          </p:val>
                                        </p:tav>
                                      </p:tavLst>
                                    </p:anim>
                                    <p:anim calcmode="lin" valueType="num">
                                      <p:cBhvr additive="base">
                                        <p:cTn id="36" dur="3000" fill="hold"/>
                                        <p:tgtEl>
                                          <p:spTgt spid="73"/>
                                        </p:tgtEl>
                                        <p:attrNameLst>
                                          <p:attrName>ppt_y</p:attrName>
                                        </p:attrNameLst>
                                      </p:cBhvr>
                                      <p:tavLst>
                                        <p:tav tm="0">
                                          <p:val>
                                            <p:strVal val="0-#ppt_h/2"/>
                                          </p:val>
                                        </p:tav>
                                        <p:tav tm="100000">
                                          <p:val>
                                            <p:strVal val="#ppt_y"/>
                                          </p:val>
                                        </p:tav>
                                      </p:tavLst>
                                    </p:anim>
                                  </p:childTnLst>
                                </p:cTn>
                              </p:par>
                              <p:par>
                                <p:cTn id="37" presetID="13" presetClass="entr" presetSubtype="16" fill="hold" grpId="1" nodeType="withEffect">
                                  <p:stCondLst>
                                    <p:cond delay="0"/>
                                  </p:stCondLst>
                                  <p:childTnLst>
                                    <p:set>
                                      <p:cBhvr>
                                        <p:cTn id="38" dur="1" fill="hold">
                                          <p:stCondLst>
                                            <p:cond delay="0"/>
                                          </p:stCondLst>
                                        </p:cTn>
                                        <p:tgtEl>
                                          <p:spTgt spid="71"/>
                                        </p:tgtEl>
                                        <p:attrNameLst>
                                          <p:attrName>style.visibility</p:attrName>
                                        </p:attrNameLst>
                                      </p:cBhvr>
                                      <p:to>
                                        <p:strVal val="visible"/>
                                      </p:to>
                                    </p:set>
                                    <p:animEffect transition="in" filter="plus(in)">
                                      <p:cBhvr>
                                        <p:cTn id="39" dur="3000"/>
                                        <p:tgtEl>
                                          <p:spTgt spid="71"/>
                                        </p:tgtEl>
                                      </p:cBhvr>
                                    </p:animEffect>
                                  </p:childTnLst>
                                </p:cTn>
                              </p:par>
                              <p:par>
                                <p:cTn id="40" presetID="13" presetClass="entr" presetSubtype="16" fill="hold" grpId="1" nodeType="withEffect">
                                  <p:stCondLst>
                                    <p:cond delay="0"/>
                                  </p:stCondLst>
                                  <p:childTnLst>
                                    <p:set>
                                      <p:cBhvr>
                                        <p:cTn id="41" dur="1" fill="hold">
                                          <p:stCondLst>
                                            <p:cond delay="0"/>
                                          </p:stCondLst>
                                        </p:cTn>
                                        <p:tgtEl>
                                          <p:spTgt spid="68"/>
                                        </p:tgtEl>
                                        <p:attrNameLst>
                                          <p:attrName>style.visibility</p:attrName>
                                        </p:attrNameLst>
                                      </p:cBhvr>
                                      <p:to>
                                        <p:strVal val="visible"/>
                                      </p:to>
                                    </p:set>
                                    <p:animEffect transition="in" filter="plus(in)">
                                      <p:cBhvr>
                                        <p:cTn id="42" dur="3000"/>
                                        <p:tgtEl>
                                          <p:spTgt spid="68"/>
                                        </p:tgtEl>
                                      </p:cBhvr>
                                    </p:animEffect>
                                  </p:childTnLst>
                                </p:cTn>
                              </p:par>
                              <p:par>
                                <p:cTn id="43" presetID="13" presetClass="entr" presetSubtype="16" fill="hold" grpId="1" nodeType="withEffect">
                                  <p:stCondLst>
                                    <p:cond delay="0"/>
                                  </p:stCondLst>
                                  <p:childTnLst>
                                    <p:set>
                                      <p:cBhvr>
                                        <p:cTn id="44" dur="1" fill="hold">
                                          <p:stCondLst>
                                            <p:cond delay="0"/>
                                          </p:stCondLst>
                                        </p:cTn>
                                        <p:tgtEl>
                                          <p:spTgt spid="73"/>
                                        </p:tgtEl>
                                        <p:attrNameLst>
                                          <p:attrName>style.visibility</p:attrName>
                                        </p:attrNameLst>
                                      </p:cBhvr>
                                      <p:to>
                                        <p:strVal val="visible"/>
                                      </p:to>
                                    </p:set>
                                    <p:animEffect transition="in" filter="plus(in)">
                                      <p:cBhvr>
                                        <p:cTn id="45" dur="3000"/>
                                        <p:tgtEl>
                                          <p:spTgt spid="73"/>
                                        </p:tgtEl>
                                      </p:cBhvr>
                                    </p:animEffect>
                                  </p:childTnLst>
                                </p:cTn>
                              </p:par>
                              <p:par>
                                <p:cTn id="46" presetID="13" presetClass="entr" presetSubtype="16" fill="hold" grpId="1" nodeType="withEffect">
                                  <p:stCondLst>
                                    <p:cond delay="0"/>
                                  </p:stCondLst>
                                  <p:childTnLst>
                                    <p:set>
                                      <p:cBhvr>
                                        <p:cTn id="47" dur="1" fill="hold">
                                          <p:stCondLst>
                                            <p:cond delay="0"/>
                                          </p:stCondLst>
                                        </p:cTn>
                                        <p:tgtEl>
                                          <p:spTgt spid="66"/>
                                        </p:tgtEl>
                                        <p:attrNameLst>
                                          <p:attrName>style.visibility</p:attrName>
                                        </p:attrNameLst>
                                      </p:cBhvr>
                                      <p:to>
                                        <p:strVal val="visible"/>
                                      </p:to>
                                    </p:set>
                                    <p:animEffect transition="in" filter="plus(in)">
                                      <p:cBhvr>
                                        <p:cTn id="48" dur="3000"/>
                                        <p:tgtEl>
                                          <p:spTgt spid="66"/>
                                        </p:tgtEl>
                                      </p:cBhvr>
                                    </p:animEffect>
                                  </p:childTnLst>
                                </p:cTn>
                              </p:par>
                              <p:par>
                                <p:cTn id="49" presetID="13" presetClass="entr" presetSubtype="16" fill="hold" grpId="1" nodeType="withEffect">
                                  <p:stCondLst>
                                    <p:cond delay="0"/>
                                  </p:stCondLst>
                                  <p:childTnLst>
                                    <p:set>
                                      <p:cBhvr>
                                        <p:cTn id="50" dur="1" fill="hold">
                                          <p:stCondLst>
                                            <p:cond delay="0"/>
                                          </p:stCondLst>
                                        </p:cTn>
                                        <p:tgtEl>
                                          <p:spTgt spid="67"/>
                                        </p:tgtEl>
                                        <p:attrNameLst>
                                          <p:attrName>style.visibility</p:attrName>
                                        </p:attrNameLst>
                                      </p:cBhvr>
                                      <p:to>
                                        <p:strVal val="visible"/>
                                      </p:to>
                                    </p:set>
                                    <p:animEffect transition="in" filter="plus(in)">
                                      <p:cBhvr>
                                        <p:cTn id="51" dur="3000"/>
                                        <p:tgtEl>
                                          <p:spTgt spid="67"/>
                                        </p:tgtEl>
                                      </p:cBhvr>
                                    </p:animEffect>
                                  </p:childTnLst>
                                </p:cTn>
                              </p:par>
                              <p:par>
                                <p:cTn id="52" presetID="13" presetClass="entr" presetSubtype="16" fill="hold" grpId="1" nodeType="withEffect">
                                  <p:stCondLst>
                                    <p:cond delay="0"/>
                                  </p:stCondLst>
                                  <p:childTnLst>
                                    <p:set>
                                      <p:cBhvr>
                                        <p:cTn id="53" dur="1" fill="hold">
                                          <p:stCondLst>
                                            <p:cond delay="0"/>
                                          </p:stCondLst>
                                        </p:cTn>
                                        <p:tgtEl>
                                          <p:spTgt spid="69"/>
                                        </p:tgtEl>
                                        <p:attrNameLst>
                                          <p:attrName>style.visibility</p:attrName>
                                        </p:attrNameLst>
                                      </p:cBhvr>
                                      <p:to>
                                        <p:strVal val="visible"/>
                                      </p:to>
                                    </p:set>
                                    <p:animEffect transition="in" filter="plus(in)">
                                      <p:cBhvr>
                                        <p:cTn id="54" dur="3000"/>
                                        <p:tgtEl>
                                          <p:spTgt spid="69"/>
                                        </p:tgtEl>
                                      </p:cBhvr>
                                    </p:animEffect>
                                  </p:childTnLst>
                                </p:cTn>
                              </p:par>
                              <p:par>
                                <p:cTn id="55" presetID="13" presetClass="entr" presetSubtype="16" fill="hold" grpId="1" nodeType="withEffect">
                                  <p:stCondLst>
                                    <p:cond delay="0"/>
                                  </p:stCondLst>
                                  <p:childTnLst>
                                    <p:set>
                                      <p:cBhvr>
                                        <p:cTn id="56" dur="1" fill="hold">
                                          <p:stCondLst>
                                            <p:cond delay="0"/>
                                          </p:stCondLst>
                                        </p:cTn>
                                        <p:tgtEl>
                                          <p:spTgt spid="70"/>
                                        </p:tgtEl>
                                        <p:attrNameLst>
                                          <p:attrName>style.visibility</p:attrName>
                                        </p:attrNameLst>
                                      </p:cBhvr>
                                      <p:to>
                                        <p:strVal val="visible"/>
                                      </p:to>
                                    </p:set>
                                    <p:animEffect transition="in" filter="plus(in)">
                                      <p:cBhvr>
                                        <p:cTn id="57" dur="3000"/>
                                        <p:tgtEl>
                                          <p:spTgt spid="70"/>
                                        </p:tgtEl>
                                      </p:cBhvr>
                                    </p:animEffect>
                                  </p:childTnLst>
                                </p:cTn>
                              </p:par>
                              <p:par>
                                <p:cTn id="58" presetID="13" presetClass="entr" presetSubtype="16" fill="hold" grpId="1" nodeType="withEffect">
                                  <p:stCondLst>
                                    <p:cond delay="0"/>
                                  </p:stCondLst>
                                  <p:childTnLst>
                                    <p:set>
                                      <p:cBhvr>
                                        <p:cTn id="59" dur="1" fill="hold">
                                          <p:stCondLst>
                                            <p:cond delay="0"/>
                                          </p:stCondLst>
                                        </p:cTn>
                                        <p:tgtEl>
                                          <p:spTgt spid="72"/>
                                        </p:tgtEl>
                                        <p:attrNameLst>
                                          <p:attrName>style.visibility</p:attrName>
                                        </p:attrNameLst>
                                      </p:cBhvr>
                                      <p:to>
                                        <p:strVal val="visible"/>
                                      </p:to>
                                    </p:set>
                                    <p:animEffect transition="in" filter="plus(in)">
                                      <p:cBhvr>
                                        <p:cTn id="60" dur="3000"/>
                                        <p:tgtEl>
                                          <p:spTgt spid="72"/>
                                        </p:tgtEl>
                                      </p:cBhvr>
                                    </p:animEffect>
                                  </p:childTnLst>
                                </p:cTn>
                              </p:par>
                            </p:childTnLst>
                          </p:cTn>
                        </p:par>
                        <p:par>
                          <p:cTn id="61" fill="hold">
                            <p:stCondLst>
                              <p:cond delay="3000"/>
                            </p:stCondLst>
                            <p:childTnLst>
                              <p:par>
                                <p:cTn id="62" presetID="2" presetClass="exit" presetSubtype="4" fill="hold" grpId="2" nodeType="afterEffect">
                                  <p:stCondLst>
                                    <p:cond delay="0"/>
                                  </p:stCondLst>
                                  <p:childTnLst>
                                    <p:anim calcmode="lin" valueType="num">
                                      <p:cBhvr additive="base">
                                        <p:cTn id="63" dur="3000"/>
                                        <p:tgtEl>
                                          <p:spTgt spid="66"/>
                                        </p:tgtEl>
                                        <p:attrNameLst>
                                          <p:attrName>ppt_x</p:attrName>
                                        </p:attrNameLst>
                                      </p:cBhvr>
                                      <p:tavLst>
                                        <p:tav tm="0">
                                          <p:val>
                                            <p:strVal val="ppt_x"/>
                                          </p:val>
                                        </p:tav>
                                        <p:tav tm="100000">
                                          <p:val>
                                            <p:strVal val="ppt_x"/>
                                          </p:val>
                                        </p:tav>
                                      </p:tavLst>
                                    </p:anim>
                                    <p:anim calcmode="lin" valueType="num">
                                      <p:cBhvr additive="base">
                                        <p:cTn id="64" dur="3000"/>
                                        <p:tgtEl>
                                          <p:spTgt spid="66"/>
                                        </p:tgtEl>
                                        <p:attrNameLst>
                                          <p:attrName>ppt_y</p:attrName>
                                        </p:attrNameLst>
                                      </p:cBhvr>
                                      <p:tavLst>
                                        <p:tav tm="0">
                                          <p:val>
                                            <p:strVal val="ppt_y"/>
                                          </p:val>
                                        </p:tav>
                                        <p:tav tm="100000">
                                          <p:val>
                                            <p:strVal val="1+ppt_h/2"/>
                                          </p:val>
                                        </p:tav>
                                      </p:tavLst>
                                    </p:anim>
                                    <p:set>
                                      <p:cBhvr>
                                        <p:cTn id="65" dur="1" fill="hold">
                                          <p:stCondLst>
                                            <p:cond delay="2999"/>
                                          </p:stCondLst>
                                        </p:cTn>
                                        <p:tgtEl>
                                          <p:spTgt spid="66"/>
                                        </p:tgtEl>
                                        <p:attrNameLst>
                                          <p:attrName>style.visibility</p:attrName>
                                        </p:attrNameLst>
                                      </p:cBhvr>
                                      <p:to>
                                        <p:strVal val="hidden"/>
                                      </p:to>
                                    </p:set>
                                  </p:childTnLst>
                                </p:cTn>
                              </p:par>
                              <p:par>
                                <p:cTn id="66" presetID="2" presetClass="exit" presetSubtype="1" fill="hold" grpId="2" nodeType="withEffect">
                                  <p:stCondLst>
                                    <p:cond delay="0"/>
                                  </p:stCondLst>
                                  <p:childTnLst>
                                    <p:anim calcmode="lin" valueType="num">
                                      <p:cBhvr additive="base">
                                        <p:cTn id="67" dur="3000"/>
                                        <p:tgtEl>
                                          <p:spTgt spid="67"/>
                                        </p:tgtEl>
                                        <p:attrNameLst>
                                          <p:attrName>ppt_x</p:attrName>
                                        </p:attrNameLst>
                                      </p:cBhvr>
                                      <p:tavLst>
                                        <p:tav tm="0">
                                          <p:val>
                                            <p:strVal val="ppt_x"/>
                                          </p:val>
                                        </p:tav>
                                        <p:tav tm="100000">
                                          <p:val>
                                            <p:strVal val="ppt_x"/>
                                          </p:val>
                                        </p:tav>
                                      </p:tavLst>
                                    </p:anim>
                                    <p:anim calcmode="lin" valueType="num">
                                      <p:cBhvr additive="base">
                                        <p:cTn id="68" dur="3000"/>
                                        <p:tgtEl>
                                          <p:spTgt spid="67"/>
                                        </p:tgtEl>
                                        <p:attrNameLst>
                                          <p:attrName>ppt_y</p:attrName>
                                        </p:attrNameLst>
                                      </p:cBhvr>
                                      <p:tavLst>
                                        <p:tav tm="0">
                                          <p:val>
                                            <p:strVal val="ppt_y"/>
                                          </p:val>
                                        </p:tav>
                                        <p:tav tm="100000">
                                          <p:val>
                                            <p:strVal val="0-ppt_h/2"/>
                                          </p:val>
                                        </p:tav>
                                      </p:tavLst>
                                    </p:anim>
                                    <p:set>
                                      <p:cBhvr>
                                        <p:cTn id="69" dur="1" fill="hold">
                                          <p:stCondLst>
                                            <p:cond delay="2999"/>
                                          </p:stCondLst>
                                        </p:cTn>
                                        <p:tgtEl>
                                          <p:spTgt spid="67"/>
                                        </p:tgtEl>
                                        <p:attrNameLst>
                                          <p:attrName>style.visibility</p:attrName>
                                        </p:attrNameLst>
                                      </p:cBhvr>
                                      <p:to>
                                        <p:strVal val="hidden"/>
                                      </p:to>
                                    </p:set>
                                  </p:childTnLst>
                                </p:cTn>
                              </p:par>
                              <p:par>
                                <p:cTn id="70" presetID="2" presetClass="exit" presetSubtype="2" fill="hold" grpId="2" nodeType="withEffect">
                                  <p:stCondLst>
                                    <p:cond delay="0"/>
                                  </p:stCondLst>
                                  <p:childTnLst>
                                    <p:anim calcmode="lin" valueType="num">
                                      <p:cBhvr additive="base">
                                        <p:cTn id="71" dur="3000"/>
                                        <p:tgtEl>
                                          <p:spTgt spid="69"/>
                                        </p:tgtEl>
                                        <p:attrNameLst>
                                          <p:attrName>ppt_x</p:attrName>
                                        </p:attrNameLst>
                                      </p:cBhvr>
                                      <p:tavLst>
                                        <p:tav tm="0">
                                          <p:val>
                                            <p:strVal val="ppt_x"/>
                                          </p:val>
                                        </p:tav>
                                        <p:tav tm="100000">
                                          <p:val>
                                            <p:strVal val="1+ppt_w/2"/>
                                          </p:val>
                                        </p:tav>
                                      </p:tavLst>
                                    </p:anim>
                                    <p:anim calcmode="lin" valueType="num">
                                      <p:cBhvr additive="base">
                                        <p:cTn id="72" dur="3000"/>
                                        <p:tgtEl>
                                          <p:spTgt spid="69"/>
                                        </p:tgtEl>
                                        <p:attrNameLst>
                                          <p:attrName>ppt_y</p:attrName>
                                        </p:attrNameLst>
                                      </p:cBhvr>
                                      <p:tavLst>
                                        <p:tav tm="0">
                                          <p:val>
                                            <p:strVal val="ppt_y"/>
                                          </p:val>
                                        </p:tav>
                                        <p:tav tm="100000">
                                          <p:val>
                                            <p:strVal val="ppt_y"/>
                                          </p:val>
                                        </p:tav>
                                      </p:tavLst>
                                    </p:anim>
                                    <p:set>
                                      <p:cBhvr>
                                        <p:cTn id="73" dur="1" fill="hold">
                                          <p:stCondLst>
                                            <p:cond delay="2999"/>
                                          </p:stCondLst>
                                        </p:cTn>
                                        <p:tgtEl>
                                          <p:spTgt spid="69"/>
                                        </p:tgtEl>
                                        <p:attrNameLst>
                                          <p:attrName>style.visibility</p:attrName>
                                        </p:attrNameLst>
                                      </p:cBhvr>
                                      <p:to>
                                        <p:strVal val="hidden"/>
                                      </p:to>
                                    </p:set>
                                  </p:childTnLst>
                                </p:cTn>
                              </p:par>
                              <p:par>
                                <p:cTn id="74" presetID="2" presetClass="exit" presetSubtype="6" fill="hold" grpId="2" nodeType="withEffect">
                                  <p:stCondLst>
                                    <p:cond delay="0"/>
                                  </p:stCondLst>
                                  <p:childTnLst>
                                    <p:anim calcmode="lin" valueType="num">
                                      <p:cBhvr additive="base">
                                        <p:cTn id="75" dur="3000"/>
                                        <p:tgtEl>
                                          <p:spTgt spid="70"/>
                                        </p:tgtEl>
                                        <p:attrNameLst>
                                          <p:attrName>ppt_x</p:attrName>
                                        </p:attrNameLst>
                                      </p:cBhvr>
                                      <p:tavLst>
                                        <p:tav tm="0">
                                          <p:val>
                                            <p:strVal val="ppt_x"/>
                                          </p:val>
                                        </p:tav>
                                        <p:tav tm="100000">
                                          <p:val>
                                            <p:strVal val="1+ppt_w/2"/>
                                          </p:val>
                                        </p:tav>
                                      </p:tavLst>
                                    </p:anim>
                                    <p:anim calcmode="lin" valueType="num">
                                      <p:cBhvr additive="base">
                                        <p:cTn id="76" dur="3000"/>
                                        <p:tgtEl>
                                          <p:spTgt spid="70"/>
                                        </p:tgtEl>
                                        <p:attrNameLst>
                                          <p:attrName>ppt_y</p:attrName>
                                        </p:attrNameLst>
                                      </p:cBhvr>
                                      <p:tavLst>
                                        <p:tav tm="0">
                                          <p:val>
                                            <p:strVal val="ppt_y"/>
                                          </p:val>
                                        </p:tav>
                                        <p:tav tm="100000">
                                          <p:val>
                                            <p:strVal val="1+ppt_h/2"/>
                                          </p:val>
                                        </p:tav>
                                      </p:tavLst>
                                    </p:anim>
                                    <p:set>
                                      <p:cBhvr>
                                        <p:cTn id="77" dur="1" fill="hold">
                                          <p:stCondLst>
                                            <p:cond delay="2999"/>
                                          </p:stCondLst>
                                        </p:cTn>
                                        <p:tgtEl>
                                          <p:spTgt spid="70"/>
                                        </p:tgtEl>
                                        <p:attrNameLst>
                                          <p:attrName>style.visibility</p:attrName>
                                        </p:attrNameLst>
                                      </p:cBhvr>
                                      <p:to>
                                        <p:strVal val="hidden"/>
                                      </p:to>
                                    </p:set>
                                  </p:childTnLst>
                                </p:cTn>
                              </p:par>
                              <p:par>
                                <p:cTn id="78" presetID="2" presetClass="exit" presetSubtype="3" fill="hold" grpId="2" nodeType="withEffect">
                                  <p:stCondLst>
                                    <p:cond delay="0"/>
                                  </p:stCondLst>
                                  <p:childTnLst>
                                    <p:anim calcmode="lin" valueType="num">
                                      <p:cBhvr additive="base">
                                        <p:cTn id="79" dur="3000"/>
                                        <p:tgtEl>
                                          <p:spTgt spid="72"/>
                                        </p:tgtEl>
                                        <p:attrNameLst>
                                          <p:attrName>ppt_x</p:attrName>
                                        </p:attrNameLst>
                                      </p:cBhvr>
                                      <p:tavLst>
                                        <p:tav tm="0">
                                          <p:val>
                                            <p:strVal val="ppt_x"/>
                                          </p:val>
                                        </p:tav>
                                        <p:tav tm="100000">
                                          <p:val>
                                            <p:strVal val="1+ppt_w/2"/>
                                          </p:val>
                                        </p:tav>
                                      </p:tavLst>
                                    </p:anim>
                                    <p:anim calcmode="lin" valueType="num">
                                      <p:cBhvr additive="base">
                                        <p:cTn id="80" dur="3000"/>
                                        <p:tgtEl>
                                          <p:spTgt spid="72"/>
                                        </p:tgtEl>
                                        <p:attrNameLst>
                                          <p:attrName>ppt_y</p:attrName>
                                        </p:attrNameLst>
                                      </p:cBhvr>
                                      <p:tavLst>
                                        <p:tav tm="0">
                                          <p:val>
                                            <p:strVal val="ppt_y"/>
                                          </p:val>
                                        </p:tav>
                                        <p:tav tm="100000">
                                          <p:val>
                                            <p:strVal val="0-ppt_h/2"/>
                                          </p:val>
                                        </p:tav>
                                      </p:tavLst>
                                    </p:anim>
                                    <p:set>
                                      <p:cBhvr>
                                        <p:cTn id="81" dur="1" fill="hold">
                                          <p:stCondLst>
                                            <p:cond delay="2999"/>
                                          </p:stCondLst>
                                        </p:cTn>
                                        <p:tgtEl>
                                          <p:spTgt spid="72"/>
                                        </p:tgtEl>
                                        <p:attrNameLst>
                                          <p:attrName>style.visibility</p:attrName>
                                        </p:attrNameLst>
                                      </p:cBhvr>
                                      <p:to>
                                        <p:strVal val="hidden"/>
                                      </p:to>
                                    </p:set>
                                  </p:childTnLst>
                                </p:cTn>
                              </p:par>
                              <p:par>
                                <p:cTn id="82" presetID="2" presetClass="exit" presetSubtype="12" fill="hold" grpId="2" nodeType="withEffect">
                                  <p:stCondLst>
                                    <p:cond delay="0"/>
                                  </p:stCondLst>
                                  <p:childTnLst>
                                    <p:anim calcmode="lin" valueType="num">
                                      <p:cBhvr additive="base">
                                        <p:cTn id="83" dur="3000"/>
                                        <p:tgtEl>
                                          <p:spTgt spid="71"/>
                                        </p:tgtEl>
                                        <p:attrNameLst>
                                          <p:attrName>ppt_x</p:attrName>
                                        </p:attrNameLst>
                                      </p:cBhvr>
                                      <p:tavLst>
                                        <p:tav tm="0">
                                          <p:val>
                                            <p:strVal val="ppt_x"/>
                                          </p:val>
                                        </p:tav>
                                        <p:tav tm="100000">
                                          <p:val>
                                            <p:strVal val="0-ppt_w/2"/>
                                          </p:val>
                                        </p:tav>
                                      </p:tavLst>
                                    </p:anim>
                                    <p:anim calcmode="lin" valueType="num">
                                      <p:cBhvr additive="base">
                                        <p:cTn id="84" dur="3000"/>
                                        <p:tgtEl>
                                          <p:spTgt spid="71"/>
                                        </p:tgtEl>
                                        <p:attrNameLst>
                                          <p:attrName>ppt_y</p:attrName>
                                        </p:attrNameLst>
                                      </p:cBhvr>
                                      <p:tavLst>
                                        <p:tav tm="0">
                                          <p:val>
                                            <p:strVal val="ppt_y"/>
                                          </p:val>
                                        </p:tav>
                                        <p:tav tm="100000">
                                          <p:val>
                                            <p:strVal val="1+ppt_h/2"/>
                                          </p:val>
                                        </p:tav>
                                      </p:tavLst>
                                    </p:anim>
                                    <p:set>
                                      <p:cBhvr>
                                        <p:cTn id="85" dur="1" fill="hold">
                                          <p:stCondLst>
                                            <p:cond delay="2999"/>
                                          </p:stCondLst>
                                        </p:cTn>
                                        <p:tgtEl>
                                          <p:spTgt spid="71"/>
                                        </p:tgtEl>
                                        <p:attrNameLst>
                                          <p:attrName>style.visibility</p:attrName>
                                        </p:attrNameLst>
                                      </p:cBhvr>
                                      <p:to>
                                        <p:strVal val="hidden"/>
                                      </p:to>
                                    </p:set>
                                  </p:childTnLst>
                                </p:cTn>
                              </p:par>
                              <p:par>
                                <p:cTn id="86" presetID="2" presetClass="exit" presetSubtype="8" fill="hold" grpId="2" nodeType="withEffect">
                                  <p:stCondLst>
                                    <p:cond delay="0"/>
                                  </p:stCondLst>
                                  <p:childTnLst>
                                    <p:anim calcmode="lin" valueType="num">
                                      <p:cBhvr additive="base">
                                        <p:cTn id="87" dur="3000"/>
                                        <p:tgtEl>
                                          <p:spTgt spid="68"/>
                                        </p:tgtEl>
                                        <p:attrNameLst>
                                          <p:attrName>ppt_x</p:attrName>
                                        </p:attrNameLst>
                                      </p:cBhvr>
                                      <p:tavLst>
                                        <p:tav tm="0">
                                          <p:val>
                                            <p:strVal val="ppt_x"/>
                                          </p:val>
                                        </p:tav>
                                        <p:tav tm="100000">
                                          <p:val>
                                            <p:strVal val="0-ppt_w/2"/>
                                          </p:val>
                                        </p:tav>
                                      </p:tavLst>
                                    </p:anim>
                                    <p:anim calcmode="lin" valueType="num">
                                      <p:cBhvr additive="base">
                                        <p:cTn id="88" dur="3000"/>
                                        <p:tgtEl>
                                          <p:spTgt spid="68"/>
                                        </p:tgtEl>
                                        <p:attrNameLst>
                                          <p:attrName>ppt_y</p:attrName>
                                        </p:attrNameLst>
                                      </p:cBhvr>
                                      <p:tavLst>
                                        <p:tav tm="0">
                                          <p:val>
                                            <p:strVal val="ppt_y"/>
                                          </p:val>
                                        </p:tav>
                                        <p:tav tm="100000">
                                          <p:val>
                                            <p:strVal val="ppt_y"/>
                                          </p:val>
                                        </p:tav>
                                      </p:tavLst>
                                    </p:anim>
                                    <p:set>
                                      <p:cBhvr>
                                        <p:cTn id="89" dur="1" fill="hold">
                                          <p:stCondLst>
                                            <p:cond delay="2999"/>
                                          </p:stCondLst>
                                        </p:cTn>
                                        <p:tgtEl>
                                          <p:spTgt spid="68"/>
                                        </p:tgtEl>
                                        <p:attrNameLst>
                                          <p:attrName>style.visibility</p:attrName>
                                        </p:attrNameLst>
                                      </p:cBhvr>
                                      <p:to>
                                        <p:strVal val="hidden"/>
                                      </p:to>
                                    </p:set>
                                  </p:childTnLst>
                                </p:cTn>
                              </p:par>
                              <p:par>
                                <p:cTn id="90" presetID="2" presetClass="exit" presetSubtype="9" fill="hold" grpId="2" nodeType="withEffect">
                                  <p:stCondLst>
                                    <p:cond delay="0"/>
                                  </p:stCondLst>
                                  <p:childTnLst>
                                    <p:anim calcmode="lin" valueType="num">
                                      <p:cBhvr additive="base">
                                        <p:cTn id="91" dur="3000"/>
                                        <p:tgtEl>
                                          <p:spTgt spid="73"/>
                                        </p:tgtEl>
                                        <p:attrNameLst>
                                          <p:attrName>ppt_x</p:attrName>
                                        </p:attrNameLst>
                                      </p:cBhvr>
                                      <p:tavLst>
                                        <p:tav tm="0">
                                          <p:val>
                                            <p:strVal val="ppt_x"/>
                                          </p:val>
                                        </p:tav>
                                        <p:tav tm="100000">
                                          <p:val>
                                            <p:strVal val="0-ppt_w/2"/>
                                          </p:val>
                                        </p:tav>
                                      </p:tavLst>
                                    </p:anim>
                                    <p:anim calcmode="lin" valueType="num">
                                      <p:cBhvr additive="base">
                                        <p:cTn id="92" dur="3000"/>
                                        <p:tgtEl>
                                          <p:spTgt spid="73"/>
                                        </p:tgtEl>
                                        <p:attrNameLst>
                                          <p:attrName>ppt_y</p:attrName>
                                        </p:attrNameLst>
                                      </p:cBhvr>
                                      <p:tavLst>
                                        <p:tav tm="0">
                                          <p:val>
                                            <p:strVal val="ppt_y"/>
                                          </p:val>
                                        </p:tav>
                                        <p:tav tm="100000">
                                          <p:val>
                                            <p:strVal val="0-ppt_h/2"/>
                                          </p:val>
                                        </p:tav>
                                      </p:tavLst>
                                    </p:anim>
                                    <p:set>
                                      <p:cBhvr>
                                        <p:cTn id="93" dur="1" fill="hold">
                                          <p:stCondLst>
                                            <p:cond delay="2999"/>
                                          </p:stCondLst>
                                        </p:cTn>
                                        <p:tgtEl>
                                          <p:spTgt spid="73"/>
                                        </p:tgtEl>
                                        <p:attrNameLst>
                                          <p:attrName>style.visibility</p:attrName>
                                        </p:attrNameLst>
                                      </p:cBhvr>
                                      <p:to>
                                        <p:strVal val="hidden"/>
                                      </p:to>
                                    </p:set>
                                  </p:childTnLst>
                                </p:cTn>
                              </p:par>
                              <p:par>
                                <p:cTn id="94" presetID="5" presetClass="exit" presetSubtype="10" fill="hold" grpId="3" nodeType="withEffect">
                                  <p:stCondLst>
                                    <p:cond delay="0"/>
                                  </p:stCondLst>
                                  <p:childTnLst>
                                    <p:animEffect transition="out" filter="checkerboard(across)">
                                      <p:cBhvr>
                                        <p:cTn id="95" dur="3000"/>
                                        <p:tgtEl>
                                          <p:spTgt spid="66"/>
                                        </p:tgtEl>
                                      </p:cBhvr>
                                    </p:animEffect>
                                    <p:set>
                                      <p:cBhvr>
                                        <p:cTn id="96" dur="1" fill="hold">
                                          <p:stCondLst>
                                            <p:cond delay="2999"/>
                                          </p:stCondLst>
                                        </p:cTn>
                                        <p:tgtEl>
                                          <p:spTgt spid="66"/>
                                        </p:tgtEl>
                                        <p:attrNameLst>
                                          <p:attrName>style.visibility</p:attrName>
                                        </p:attrNameLst>
                                      </p:cBhvr>
                                      <p:to>
                                        <p:strVal val="hidden"/>
                                      </p:to>
                                    </p:set>
                                  </p:childTnLst>
                                </p:cTn>
                              </p:par>
                              <p:par>
                                <p:cTn id="97" presetID="5" presetClass="exit" presetSubtype="10" fill="hold" grpId="3" nodeType="withEffect">
                                  <p:stCondLst>
                                    <p:cond delay="0"/>
                                  </p:stCondLst>
                                  <p:childTnLst>
                                    <p:animEffect transition="out" filter="checkerboard(across)">
                                      <p:cBhvr>
                                        <p:cTn id="98" dur="3000"/>
                                        <p:tgtEl>
                                          <p:spTgt spid="67"/>
                                        </p:tgtEl>
                                      </p:cBhvr>
                                    </p:animEffect>
                                    <p:set>
                                      <p:cBhvr>
                                        <p:cTn id="99" dur="1" fill="hold">
                                          <p:stCondLst>
                                            <p:cond delay="2999"/>
                                          </p:stCondLst>
                                        </p:cTn>
                                        <p:tgtEl>
                                          <p:spTgt spid="67"/>
                                        </p:tgtEl>
                                        <p:attrNameLst>
                                          <p:attrName>style.visibility</p:attrName>
                                        </p:attrNameLst>
                                      </p:cBhvr>
                                      <p:to>
                                        <p:strVal val="hidden"/>
                                      </p:to>
                                    </p:set>
                                  </p:childTnLst>
                                </p:cTn>
                              </p:par>
                              <p:par>
                                <p:cTn id="100" presetID="5" presetClass="exit" presetSubtype="10" fill="hold" grpId="3" nodeType="withEffect">
                                  <p:stCondLst>
                                    <p:cond delay="0"/>
                                  </p:stCondLst>
                                  <p:childTnLst>
                                    <p:animEffect transition="out" filter="checkerboard(across)">
                                      <p:cBhvr>
                                        <p:cTn id="101" dur="3000"/>
                                        <p:tgtEl>
                                          <p:spTgt spid="69"/>
                                        </p:tgtEl>
                                      </p:cBhvr>
                                    </p:animEffect>
                                    <p:set>
                                      <p:cBhvr>
                                        <p:cTn id="102" dur="1" fill="hold">
                                          <p:stCondLst>
                                            <p:cond delay="2999"/>
                                          </p:stCondLst>
                                        </p:cTn>
                                        <p:tgtEl>
                                          <p:spTgt spid="69"/>
                                        </p:tgtEl>
                                        <p:attrNameLst>
                                          <p:attrName>style.visibility</p:attrName>
                                        </p:attrNameLst>
                                      </p:cBhvr>
                                      <p:to>
                                        <p:strVal val="hidden"/>
                                      </p:to>
                                    </p:set>
                                  </p:childTnLst>
                                </p:cTn>
                              </p:par>
                              <p:par>
                                <p:cTn id="103" presetID="5" presetClass="exit" presetSubtype="10" fill="hold" grpId="3" nodeType="withEffect">
                                  <p:stCondLst>
                                    <p:cond delay="0"/>
                                  </p:stCondLst>
                                  <p:childTnLst>
                                    <p:animEffect transition="out" filter="checkerboard(across)">
                                      <p:cBhvr>
                                        <p:cTn id="104" dur="3000"/>
                                        <p:tgtEl>
                                          <p:spTgt spid="70"/>
                                        </p:tgtEl>
                                      </p:cBhvr>
                                    </p:animEffect>
                                    <p:set>
                                      <p:cBhvr>
                                        <p:cTn id="105" dur="1" fill="hold">
                                          <p:stCondLst>
                                            <p:cond delay="2999"/>
                                          </p:stCondLst>
                                        </p:cTn>
                                        <p:tgtEl>
                                          <p:spTgt spid="70"/>
                                        </p:tgtEl>
                                        <p:attrNameLst>
                                          <p:attrName>style.visibility</p:attrName>
                                        </p:attrNameLst>
                                      </p:cBhvr>
                                      <p:to>
                                        <p:strVal val="hidden"/>
                                      </p:to>
                                    </p:set>
                                  </p:childTnLst>
                                </p:cTn>
                              </p:par>
                              <p:par>
                                <p:cTn id="106" presetID="5" presetClass="exit" presetSubtype="10" fill="hold" grpId="3" nodeType="withEffect">
                                  <p:stCondLst>
                                    <p:cond delay="0"/>
                                  </p:stCondLst>
                                  <p:childTnLst>
                                    <p:animEffect transition="out" filter="checkerboard(across)">
                                      <p:cBhvr>
                                        <p:cTn id="107" dur="3000"/>
                                        <p:tgtEl>
                                          <p:spTgt spid="72"/>
                                        </p:tgtEl>
                                      </p:cBhvr>
                                    </p:animEffect>
                                    <p:set>
                                      <p:cBhvr>
                                        <p:cTn id="108" dur="1" fill="hold">
                                          <p:stCondLst>
                                            <p:cond delay="2999"/>
                                          </p:stCondLst>
                                        </p:cTn>
                                        <p:tgtEl>
                                          <p:spTgt spid="72"/>
                                        </p:tgtEl>
                                        <p:attrNameLst>
                                          <p:attrName>style.visibility</p:attrName>
                                        </p:attrNameLst>
                                      </p:cBhvr>
                                      <p:to>
                                        <p:strVal val="hidden"/>
                                      </p:to>
                                    </p:set>
                                  </p:childTnLst>
                                </p:cTn>
                              </p:par>
                              <p:par>
                                <p:cTn id="109" presetID="5" presetClass="exit" presetSubtype="10" fill="hold" grpId="3" nodeType="withEffect">
                                  <p:stCondLst>
                                    <p:cond delay="0"/>
                                  </p:stCondLst>
                                  <p:childTnLst>
                                    <p:animEffect transition="out" filter="checkerboard(across)">
                                      <p:cBhvr>
                                        <p:cTn id="110" dur="3000"/>
                                        <p:tgtEl>
                                          <p:spTgt spid="71"/>
                                        </p:tgtEl>
                                      </p:cBhvr>
                                    </p:animEffect>
                                    <p:set>
                                      <p:cBhvr>
                                        <p:cTn id="111" dur="1" fill="hold">
                                          <p:stCondLst>
                                            <p:cond delay="2999"/>
                                          </p:stCondLst>
                                        </p:cTn>
                                        <p:tgtEl>
                                          <p:spTgt spid="71"/>
                                        </p:tgtEl>
                                        <p:attrNameLst>
                                          <p:attrName>style.visibility</p:attrName>
                                        </p:attrNameLst>
                                      </p:cBhvr>
                                      <p:to>
                                        <p:strVal val="hidden"/>
                                      </p:to>
                                    </p:set>
                                  </p:childTnLst>
                                </p:cTn>
                              </p:par>
                              <p:par>
                                <p:cTn id="112" presetID="5" presetClass="exit" presetSubtype="10" fill="hold" grpId="3" nodeType="withEffect">
                                  <p:stCondLst>
                                    <p:cond delay="0"/>
                                  </p:stCondLst>
                                  <p:childTnLst>
                                    <p:animEffect transition="out" filter="checkerboard(across)">
                                      <p:cBhvr>
                                        <p:cTn id="113" dur="3000"/>
                                        <p:tgtEl>
                                          <p:spTgt spid="68"/>
                                        </p:tgtEl>
                                      </p:cBhvr>
                                    </p:animEffect>
                                    <p:set>
                                      <p:cBhvr>
                                        <p:cTn id="114" dur="1" fill="hold">
                                          <p:stCondLst>
                                            <p:cond delay="2999"/>
                                          </p:stCondLst>
                                        </p:cTn>
                                        <p:tgtEl>
                                          <p:spTgt spid="68"/>
                                        </p:tgtEl>
                                        <p:attrNameLst>
                                          <p:attrName>style.visibility</p:attrName>
                                        </p:attrNameLst>
                                      </p:cBhvr>
                                      <p:to>
                                        <p:strVal val="hidden"/>
                                      </p:to>
                                    </p:set>
                                  </p:childTnLst>
                                </p:cTn>
                              </p:par>
                              <p:par>
                                <p:cTn id="115" presetID="5" presetClass="exit" presetSubtype="10" fill="hold" grpId="3" nodeType="withEffect">
                                  <p:stCondLst>
                                    <p:cond delay="0"/>
                                  </p:stCondLst>
                                  <p:childTnLst>
                                    <p:animEffect transition="out" filter="checkerboard(across)">
                                      <p:cBhvr>
                                        <p:cTn id="116" dur="3000"/>
                                        <p:tgtEl>
                                          <p:spTgt spid="73"/>
                                        </p:tgtEl>
                                      </p:cBhvr>
                                    </p:animEffect>
                                    <p:set>
                                      <p:cBhvr>
                                        <p:cTn id="117" dur="1" fill="hold">
                                          <p:stCondLst>
                                            <p:cond delay="2999"/>
                                          </p:stCondLst>
                                        </p:cTn>
                                        <p:tgtEl>
                                          <p:spTgt spid="73"/>
                                        </p:tgtEl>
                                        <p:attrNameLst>
                                          <p:attrName>style.visibility</p:attrName>
                                        </p:attrNameLst>
                                      </p:cBhvr>
                                      <p:to>
                                        <p:strVal val="hidden"/>
                                      </p:to>
                                    </p:set>
                                  </p:childTnLst>
                                </p:cTn>
                              </p:par>
                              <p:par>
                                <p:cTn id="118" presetID="23" presetClass="entr" presetSubtype="288" fill="hold" nodeType="withEffect">
                                  <p:stCondLst>
                                    <p:cond delay="0"/>
                                  </p:stCondLst>
                                  <p:childTnLst>
                                    <p:set>
                                      <p:cBhvr>
                                        <p:cTn id="119" dur="1" fill="hold">
                                          <p:stCondLst>
                                            <p:cond delay="0"/>
                                          </p:stCondLst>
                                        </p:cTn>
                                        <p:tgtEl>
                                          <p:spTgt spid="4"/>
                                        </p:tgtEl>
                                        <p:attrNameLst>
                                          <p:attrName>style.visibility</p:attrName>
                                        </p:attrNameLst>
                                      </p:cBhvr>
                                      <p:to>
                                        <p:strVal val="visible"/>
                                      </p:to>
                                    </p:set>
                                    <p:anim calcmode="lin" valueType="num">
                                      <p:cBhvr>
                                        <p:cTn id="120" dur="3000" fill="hold"/>
                                        <p:tgtEl>
                                          <p:spTgt spid="4"/>
                                        </p:tgtEl>
                                        <p:attrNameLst>
                                          <p:attrName>ppt_w</p:attrName>
                                        </p:attrNameLst>
                                      </p:cBhvr>
                                      <p:tavLst>
                                        <p:tav tm="0">
                                          <p:val>
                                            <p:strVal val="4/3*#ppt_w"/>
                                          </p:val>
                                        </p:tav>
                                        <p:tav tm="100000">
                                          <p:val>
                                            <p:strVal val="#ppt_w"/>
                                          </p:val>
                                        </p:tav>
                                      </p:tavLst>
                                    </p:anim>
                                    <p:anim calcmode="lin" valueType="num">
                                      <p:cBhvr>
                                        <p:cTn id="121" dur="3000" fill="hold"/>
                                        <p:tgtEl>
                                          <p:spTgt spid="4"/>
                                        </p:tgtEl>
                                        <p:attrNameLst>
                                          <p:attrName>ppt_h</p:attrName>
                                        </p:attrNameLst>
                                      </p:cBhvr>
                                      <p:tavLst>
                                        <p:tav tm="0">
                                          <p:val>
                                            <p:strVal val="4/3*#ppt_h"/>
                                          </p:val>
                                        </p:tav>
                                        <p:tav tm="100000">
                                          <p:val>
                                            <p:strVal val="#ppt_h"/>
                                          </p:val>
                                        </p:tav>
                                      </p:tavLst>
                                    </p:anim>
                                  </p:childTnLst>
                                </p:cTn>
                              </p:par>
                              <p:par>
                                <p:cTn id="122" presetID="21" presetClass="entr" presetSubtype="8" fill="hold" nodeType="withEffect">
                                  <p:stCondLst>
                                    <p:cond delay="0"/>
                                  </p:stCondLst>
                                  <p:childTnLst>
                                    <p:set>
                                      <p:cBhvr>
                                        <p:cTn id="123" dur="1" fill="hold">
                                          <p:stCondLst>
                                            <p:cond delay="0"/>
                                          </p:stCondLst>
                                        </p:cTn>
                                        <p:tgtEl>
                                          <p:spTgt spid="4"/>
                                        </p:tgtEl>
                                        <p:attrNameLst>
                                          <p:attrName>style.visibility</p:attrName>
                                        </p:attrNameLst>
                                      </p:cBhvr>
                                      <p:to>
                                        <p:strVal val="visible"/>
                                      </p:to>
                                    </p:set>
                                    <p:animEffect transition="in" filter="wheel(8)">
                                      <p:cBhvr>
                                        <p:cTn id="124" dur="3000"/>
                                        <p:tgtEl>
                                          <p:spTgt spid="4"/>
                                        </p:tgtEl>
                                      </p:cBhvr>
                                    </p:animEffect>
                                  </p:childTnLst>
                                </p:cTn>
                              </p:par>
                            </p:childTnLst>
                          </p:cTn>
                        </p:par>
                        <p:par>
                          <p:cTn id="125" fill="hold">
                            <p:stCondLst>
                              <p:cond delay="6000"/>
                            </p:stCondLst>
                            <p:childTnLst>
                              <p:par>
                                <p:cTn id="126" presetID="40" presetClass="entr" presetSubtype="0" fill="hold" grpId="0" nodeType="afterEffect">
                                  <p:stCondLst>
                                    <p:cond delay="0"/>
                                  </p:stCondLst>
                                  <p:iterate type="lt">
                                    <p:tmPct val="10000"/>
                                  </p:iterate>
                                  <p:childTnLst>
                                    <p:set>
                                      <p:cBhvr>
                                        <p:cTn id="127" dur="1" fill="hold">
                                          <p:stCondLst>
                                            <p:cond delay="0"/>
                                          </p:stCondLst>
                                        </p:cTn>
                                        <p:tgtEl>
                                          <p:spTgt spid="11"/>
                                        </p:tgtEl>
                                        <p:attrNameLst>
                                          <p:attrName>style.visibility</p:attrName>
                                        </p:attrNameLst>
                                      </p:cBhvr>
                                      <p:to>
                                        <p:strVal val="visible"/>
                                      </p:to>
                                    </p:set>
                                    <p:animEffect transition="in" filter="fade">
                                      <p:cBhvr>
                                        <p:cTn id="128" dur="1000"/>
                                        <p:tgtEl>
                                          <p:spTgt spid="11"/>
                                        </p:tgtEl>
                                      </p:cBhvr>
                                    </p:animEffect>
                                    <p:anim calcmode="lin" valueType="num">
                                      <p:cBhvr>
                                        <p:cTn id="129" dur="1000" fill="hold"/>
                                        <p:tgtEl>
                                          <p:spTgt spid="11"/>
                                        </p:tgtEl>
                                        <p:attrNameLst>
                                          <p:attrName>ppt_x</p:attrName>
                                        </p:attrNameLst>
                                      </p:cBhvr>
                                      <p:tavLst>
                                        <p:tav tm="0">
                                          <p:val>
                                            <p:strVal val="#ppt_x-.1"/>
                                          </p:val>
                                        </p:tav>
                                        <p:tav tm="100000">
                                          <p:val>
                                            <p:strVal val="#ppt_x"/>
                                          </p:val>
                                        </p:tav>
                                      </p:tavLst>
                                    </p:anim>
                                    <p:anim calcmode="lin" valueType="num">
                                      <p:cBhvr>
                                        <p:cTn id="130"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animBg="1"/>
      <p:bldP spid="66" grpId="1" animBg="1"/>
      <p:bldP spid="66" grpId="2" animBg="1"/>
      <p:bldP spid="66" grpId="3" animBg="1"/>
      <p:bldP spid="67" grpId="0" animBg="1"/>
      <p:bldP spid="67" grpId="1" animBg="1"/>
      <p:bldP spid="67" grpId="2" animBg="1"/>
      <p:bldP spid="67" grpId="3" animBg="1"/>
      <p:bldP spid="68" grpId="0" animBg="1"/>
      <p:bldP spid="68" grpId="1" animBg="1"/>
      <p:bldP spid="68" grpId="2" animBg="1"/>
      <p:bldP spid="68" grpId="3" animBg="1"/>
      <p:bldP spid="69" grpId="0" animBg="1"/>
      <p:bldP spid="69" grpId="1" animBg="1"/>
      <p:bldP spid="69" grpId="2" animBg="1"/>
      <p:bldP spid="69" grpId="3" animBg="1"/>
      <p:bldP spid="70" grpId="0" animBg="1"/>
      <p:bldP spid="70" grpId="1" animBg="1"/>
      <p:bldP spid="70" grpId="2" animBg="1"/>
      <p:bldP spid="70" grpId="3" animBg="1"/>
      <p:bldP spid="71" grpId="0" animBg="1"/>
      <p:bldP spid="71" grpId="1" animBg="1"/>
      <p:bldP spid="71" grpId="2" animBg="1"/>
      <p:bldP spid="71" grpId="3" animBg="1"/>
      <p:bldP spid="72" grpId="0" animBg="1"/>
      <p:bldP spid="72" grpId="1" animBg="1"/>
      <p:bldP spid="72" grpId="2" animBg="1"/>
      <p:bldP spid="72" grpId="3" animBg="1"/>
      <p:bldP spid="73" grpId="0" animBg="1"/>
      <p:bldP spid="73" grpId="1" animBg="1"/>
      <p:bldP spid="73" grpId="2" animBg="1"/>
      <p:bldP spid="73" grpId="3" animBg="1"/>
      <p:bldP spid="11"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Breslavia.jpg"/>
          <p:cNvPicPr>
            <a:picLocks noGrp="1" noChangeAspect="1"/>
          </p:cNvPicPr>
          <p:nvPr isPhoto="1"/>
        </p:nvPicPr>
        <p:blipFill>
          <a:blip r:embed="rId3"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3" name="12 Paralelogramo"/>
          <p:cNvSpPr/>
          <p:nvPr/>
        </p:nvSpPr>
        <p:spPr>
          <a:xfrm rot="16200000">
            <a:off x="1714500" y="-1714500"/>
            <a:ext cx="5715000" cy="9144000"/>
          </a:xfrm>
          <a:prstGeom prst="parallelogram">
            <a:avLst>
              <a:gd name="adj" fmla="val 93437"/>
            </a:avLst>
          </a:prstGeom>
          <a:noFill/>
          <a:ln w="5715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Paralelogramo"/>
          <p:cNvSpPr/>
          <p:nvPr/>
        </p:nvSpPr>
        <p:spPr>
          <a:xfrm rot="16200000">
            <a:off x="1553369" y="-1018381"/>
            <a:ext cx="5180012" cy="8286750"/>
          </a:xfrm>
          <a:prstGeom prst="parallelogram">
            <a:avLst>
              <a:gd name="adj" fmla="val 93437"/>
            </a:avLst>
          </a:prstGeom>
          <a:noFill/>
          <a:ln w="5715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Paralelogramo"/>
          <p:cNvSpPr/>
          <p:nvPr/>
        </p:nvSpPr>
        <p:spPr>
          <a:xfrm rot="16200000">
            <a:off x="2410618" y="-1553368"/>
            <a:ext cx="5180013" cy="8286750"/>
          </a:xfrm>
          <a:prstGeom prst="parallelogram">
            <a:avLst>
              <a:gd name="adj" fmla="val 93437"/>
            </a:avLst>
          </a:prstGeom>
          <a:noFill/>
          <a:ln w="5715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Paralelogramo"/>
          <p:cNvSpPr/>
          <p:nvPr/>
        </p:nvSpPr>
        <p:spPr>
          <a:xfrm rot="16200000">
            <a:off x="1393031" y="-321468"/>
            <a:ext cx="4643437" cy="7429500"/>
          </a:xfrm>
          <a:prstGeom prst="parallelogram">
            <a:avLst>
              <a:gd name="adj" fmla="val 92069"/>
            </a:avLst>
          </a:prstGeom>
          <a:noFill/>
          <a:ln w="5715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Paralelogramo"/>
          <p:cNvSpPr/>
          <p:nvPr/>
        </p:nvSpPr>
        <p:spPr>
          <a:xfrm rot="16200000">
            <a:off x="3107531" y="-1393031"/>
            <a:ext cx="4643438" cy="7429500"/>
          </a:xfrm>
          <a:prstGeom prst="parallelogram">
            <a:avLst>
              <a:gd name="adj" fmla="val 93437"/>
            </a:avLst>
          </a:prstGeom>
          <a:noFill/>
          <a:ln w="5715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8" name="17 Paralelogramo"/>
          <p:cNvSpPr/>
          <p:nvPr/>
        </p:nvSpPr>
        <p:spPr>
          <a:xfrm rot="16200000">
            <a:off x="1238250" y="309563"/>
            <a:ext cx="4167187" cy="6643688"/>
          </a:xfrm>
          <a:prstGeom prst="parallelogram">
            <a:avLst>
              <a:gd name="adj" fmla="val 92294"/>
            </a:avLst>
          </a:prstGeom>
          <a:noFill/>
          <a:ln w="5715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9" name="18 Paralelogramo"/>
          <p:cNvSpPr/>
          <p:nvPr/>
        </p:nvSpPr>
        <p:spPr>
          <a:xfrm rot="16200000">
            <a:off x="3738563" y="-1238250"/>
            <a:ext cx="4167188" cy="6643687"/>
          </a:xfrm>
          <a:prstGeom prst="parallelogram">
            <a:avLst>
              <a:gd name="adj" fmla="val 92294"/>
            </a:avLst>
          </a:prstGeom>
          <a:noFill/>
          <a:ln w="5715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0" name="19 Paralelogramo"/>
          <p:cNvSpPr/>
          <p:nvPr/>
        </p:nvSpPr>
        <p:spPr>
          <a:xfrm rot="16200000">
            <a:off x="1083469" y="940594"/>
            <a:ext cx="3690937" cy="5857875"/>
          </a:xfrm>
          <a:prstGeom prst="parallelogram">
            <a:avLst>
              <a:gd name="adj" fmla="val 91004"/>
            </a:avLst>
          </a:prstGeom>
          <a:noFill/>
          <a:ln w="5715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1" name="20 Paralelogramo"/>
          <p:cNvSpPr/>
          <p:nvPr/>
        </p:nvSpPr>
        <p:spPr>
          <a:xfrm rot="16200000">
            <a:off x="4369594" y="-1083469"/>
            <a:ext cx="3690938" cy="5857875"/>
          </a:xfrm>
          <a:prstGeom prst="parallelogram">
            <a:avLst>
              <a:gd name="adj" fmla="val 91004"/>
            </a:avLst>
          </a:prstGeom>
          <a:noFill/>
          <a:ln w="5715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2" name="21 Paralelogramo"/>
          <p:cNvSpPr/>
          <p:nvPr/>
        </p:nvSpPr>
        <p:spPr>
          <a:xfrm rot="16200000">
            <a:off x="928688" y="1571625"/>
            <a:ext cx="3214687" cy="5072063"/>
          </a:xfrm>
          <a:prstGeom prst="parallelogram">
            <a:avLst>
              <a:gd name="adj" fmla="val 88991"/>
            </a:avLst>
          </a:prstGeom>
          <a:noFill/>
          <a:ln w="5715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3" name="22 Paralelogramo"/>
          <p:cNvSpPr/>
          <p:nvPr/>
        </p:nvSpPr>
        <p:spPr>
          <a:xfrm rot="16200000">
            <a:off x="5000625" y="-928687"/>
            <a:ext cx="3214688" cy="5072062"/>
          </a:xfrm>
          <a:prstGeom prst="parallelogram">
            <a:avLst>
              <a:gd name="adj" fmla="val 88991"/>
            </a:avLst>
          </a:prstGeom>
          <a:noFill/>
          <a:ln w="5715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4" name="23 Paralelogramo"/>
          <p:cNvSpPr/>
          <p:nvPr/>
        </p:nvSpPr>
        <p:spPr>
          <a:xfrm rot="16200000">
            <a:off x="696913" y="2339975"/>
            <a:ext cx="2678112" cy="4071938"/>
          </a:xfrm>
          <a:prstGeom prst="parallelogram">
            <a:avLst>
              <a:gd name="adj" fmla="val 86621"/>
            </a:avLst>
          </a:prstGeom>
          <a:noFill/>
          <a:ln w="5715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5" name="24 Paralelogramo"/>
          <p:cNvSpPr/>
          <p:nvPr/>
        </p:nvSpPr>
        <p:spPr>
          <a:xfrm rot="16200000">
            <a:off x="5768975" y="-696912"/>
            <a:ext cx="2678113" cy="4071937"/>
          </a:xfrm>
          <a:prstGeom prst="parallelogram">
            <a:avLst>
              <a:gd name="adj" fmla="val 86621"/>
            </a:avLst>
          </a:prstGeom>
          <a:noFill/>
          <a:ln w="5715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6" name="25 Paralelogramo"/>
          <p:cNvSpPr/>
          <p:nvPr/>
        </p:nvSpPr>
        <p:spPr>
          <a:xfrm rot="16200000">
            <a:off x="506413" y="3006725"/>
            <a:ext cx="2201862" cy="3214688"/>
          </a:xfrm>
          <a:prstGeom prst="parallelogram">
            <a:avLst>
              <a:gd name="adj" fmla="val 84459"/>
            </a:avLst>
          </a:prstGeom>
          <a:noFill/>
          <a:ln w="5715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7" name="26 Paralelogramo"/>
          <p:cNvSpPr/>
          <p:nvPr/>
        </p:nvSpPr>
        <p:spPr>
          <a:xfrm rot="16200000">
            <a:off x="6435725" y="-506412"/>
            <a:ext cx="2201863" cy="3214687"/>
          </a:xfrm>
          <a:prstGeom prst="parallelogram">
            <a:avLst>
              <a:gd name="adj" fmla="val 84459"/>
            </a:avLst>
          </a:prstGeom>
          <a:noFill/>
          <a:ln w="5715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8" name="27 Paralelogramo"/>
          <p:cNvSpPr/>
          <p:nvPr/>
        </p:nvSpPr>
        <p:spPr>
          <a:xfrm rot="16200000">
            <a:off x="315913" y="3673475"/>
            <a:ext cx="1725612" cy="2357438"/>
          </a:xfrm>
          <a:prstGeom prst="parallelogram">
            <a:avLst>
              <a:gd name="adj" fmla="val 80649"/>
            </a:avLst>
          </a:prstGeom>
          <a:noFill/>
          <a:ln w="5715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9" name="28 Paralelogramo"/>
          <p:cNvSpPr/>
          <p:nvPr/>
        </p:nvSpPr>
        <p:spPr>
          <a:xfrm rot="16200000">
            <a:off x="7102475" y="-315912"/>
            <a:ext cx="1725613" cy="2357437"/>
          </a:xfrm>
          <a:prstGeom prst="parallelogram">
            <a:avLst>
              <a:gd name="adj" fmla="val 80649"/>
            </a:avLst>
          </a:prstGeom>
          <a:noFill/>
          <a:ln w="5715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0" name="29 Paralelogramo"/>
          <p:cNvSpPr/>
          <p:nvPr/>
        </p:nvSpPr>
        <p:spPr>
          <a:xfrm rot="16200000">
            <a:off x="95250" y="4310063"/>
            <a:ext cx="1309687" cy="1500188"/>
          </a:xfrm>
          <a:prstGeom prst="parallelogram">
            <a:avLst>
              <a:gd name="adj" fmla="val 76205"/>
            </a:avLst>
          </a:prstGeom>
          <a:noFill/>
          <a:ln w="5715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1" name="30 Paralelogramo"/>
          <p:cNvSpPr/>
          <p:nvPr/>
        </p:nvSpPr>
        <p:spPr>
          <a:xfrm rot="16200000">
            <a:off x="7798594" y="-154781"/>
            <a:ext cx="1190625" cy="1500187"/>
          </a:xfrm>
          <a:prstGeom prst="parallelogram">
            <a:avLst>
              <a:gd name="adj" fmla="val 70872"/>
            </a:avLst>
          </a:prstGeom>
          <a:noFill/>
          <a:ln w="5715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2" name="31 Paralelogramo"/>
          <p:cNvSpPr/>
          <p:nvPr/>
        </p:nvSpPr>
        <p:spPr>
          <a:xfrm rot="16200000">
            <a:off x="42069" y="4899819"/>
            <a:ext cx="773112" cy="857250"/>
          </a:xfrm>
          <a:prstGeom prst="parallelogram">
            <a:avLst>
              <a:gd name="adj" fmla="val 66701"/>
            </a:avLst>
          </a:prstGeom>
          <a:noFill/>
          <a:ln w="5715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3" name="32 Paralelogramo"/>
          <p:cNvSpPr/>
          <p:nvPr/>
        </p:nvSpPr>
        <p:spPr>
          <a:xfrm rot="16789269">
            <a:off x="8388350" y="-101600"/>
            <a:ext cx="654050" cy="857250"/>
          </a:xfrm>
          <a:prstGeom prst="parallelogram">
            <a:avLst>
              <a:gd name="adj" fmla="val 59428"/>
            </a:avLst>
          </a:prstGeom>
          <a:noFill/>
          <a:ln w="5715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4" name="33 CuadroTexto"/>
          <p:cNvSpPr txBox="1"/>
          <p:nvPr/>
        </p:nvSpPr>
        <p:spPr>
          <a:xfrm>
            <a:off x="395536" y="4369668"/>
            <a:ext cx="806489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fuente se creó a mediados del siglo XVI para dar agua a las huertas de la zona y a los viajeros y comerciantes que llegaban a Madrid, y se alimentaba de un viaje de agua que ha sido, tras un estudio arqueológico, recuperado para su visita.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1000">
        <p14:doors dir="vert"/>
      </p:transition>
    </mc:Choice>
    <mc:Fallback>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linds(vertical)">
                                      <p:cBhvr>
                                        <p:cTn id="7" dur="3000"/>
                                        <p:tgtEl>
                                          <p:spTgt spid="13"/>
                                        </p:tgtEl>
                                      </p:cBhvr>
                                    </p:animEffect>
                                  </p:childTnLst>
                                </p:cTn>
                              </p:par>
                              <p:par>
                                <p:cTn id="8" presetID="2" presetClass="entr" presetSubtype="9" fill="hold" nodeType="withEffect">
                                  <p:stCondLst>
                                    <p:cond delay="0"/>
                                  </p:stCondLst>
                                  <p:childTnLst>
                                    <p:set>
                                      <p:cBhvr>
                                        <p:cTn id="9" dur="1" fill="hold">
                                          <p:stCondLst>
                                            <p:cond delay="0"/>
                                          </p:stCondLst>
                                        </p:cTn>
                                        <p:tgtEl>
                                          <p:spTgt spid="13"/>
                                        </p:tgtEl>
                                        <p:attrNameLst>
                                          <p:attrName>style.visibility</p:attrName>
                                        </p:attrNameLst>
                                      </p:cBhvr>
                                      <p:to>
                                        <p:strVal val="visible"/>
                                      </p:to>
                                    </p:set>
                                    <p:anim calcmode="lin" valueType="num">
                                      <p:cBhvr additive="base">
                                        <p:cTn id="10" dur="3000" fill="hold"/>
                                        <p:tgtEl>
                                          <p:spTgt spid="13"/>
                                        </p:tgtEl>
                                        <p:attrNameLst>
                                          <p:attrName>ppt_x</p:attrName>
                                        </p:attrNameLst>
                                      </p:cBhvr>
                                      <p:tavLst>
                                        <p:tav tm="0">
                                          <p:val>
                                            <p:strVal val="0-#ppt_w/2"/>
                                          </p:val>
                                        </p:tav>
                                        <p:tav tm="100000">
                                          <p:val>
                                            <p:strVal val="#ppt_x"/>
                                          </p:val>
                                        </p:tav>
                                      </p:tavLst>
                                    </p:anim>
                                    <p:anim calcmode="lin" valueType="num">
                                      <p:cBhvr additive="base">
                                        <p:cTn id="11" dur="3000" fill="hold"/>
                                        <p:tgtEl>
                                          <p:spTgt spid="13"/>
                                        </p:tgtEl>
                                        <p:attrNameLst>
                                          <p:attrName>ppt_y</p:attrName>
                                        </p:attrNameLst>
                                      </p:cBhvr>
                                      <p:tavLst>
                                        <p:tav tm="0">
                                          <p:val>
                                            <p:strVal val="0-#ppt_h/2"/>
                                          </p:val>
                                        </p:tav>
                                        <p:tav tm="100000">
                                          <p:val>
                                            <p:strVal val="#ppt_y"/>
                                          </p:val>
                                        </p:tav>
                                      </p:tavLst>
                                    </p:anim>
                                  </p:childTnLst>
                                </p:cTn>
                              </p:par>
                              <p:par>
                                <p:cTn id="12" presetID="3" presetClass="entr" presetSubtype="5" fill="hold" nodeType="withEffect">
                                  <p:stCondLst>
                                    <p:cond delay="0"/>
                                  </p:stCondLst>
                                  <p:childTnLst>
                                    <p:set>
                                      <p:cBhvr>
                                        <p:cTn id="13" dur="1" fill="hold">
                                          <p:stCondLst>
                                            <p:cond delay="0"/>
                                          </p:stCondLst>
                                        </p:cTn>
                                        <p:tgtEl>
                                          <p:spTgt spid="14"/>
                                        </p:tgtEl>
                                        <p:attrNameLst>
                                          <p:attrName>style.visibility</p:attrName>
                                        </p:attrNameLst>
                                      </p:cBhvr>
                                      <p:to>
                                        <p:strVal val="visible"/>
                                      </p:to>
                                    </p:set>
                                    <p:animEffect transition="in" filter="blinds(vertical)">
                                      <p:cBhvr>
                                        <p:cTn id="14" dur="3000"/>
                                        <p:tgtEl>
                                          <p:spTgt spid="14"/>
                                        </p:tgtEl>
                                      </p:cBhvr>
                                    </p:animEffect>
                                  </p:childTnLst>
                                </p:cTn>
                              </p:par>
                              <p:par>
                                <p:cTn id="15" presetID="2" presetClass="entr" presetSubtype="9" fill="hold" nodeType="withEffect">
                                  <p:stCondLst>
                                    <p:cond delay="0"/>
                                  </p:stCondLst>
                                  <p:childTnLst>
                                    <p:set>
                                      <p:cBhvr>
                                        <p:cTn id="16" dur="1" fill="hold">
                                          <p:stCondLst>
                                            <p:cond delay="0"/>
                                          </p:stCondLst>
                                        </p:cTn>
                                        <p:tgtEl>
                                          <p:spTgt spid="14"/>
                                        </p:tgtEl>
                                        <p:attrNameLst>
                                          <p:attrName>style.visibility</p:attrName>
                                        </p:attrNameLst>
                                      </p:cBhvr>
                                      <p:to>
                                        <p:strVal val="visible"/>
                                      </p:to>
                                    </p:set>
                                    <p:anim calcmode="lin" valueType="num">
                                      <p:cBhvr additive="base">
                                        <p:cTn id="17" dur="3000" fill="hold"/>
                                        <p:tgtEl>
                                          <p:spTgt spid="14"/>
                                        </p:tgtEl>
                                        <p:attrNameLst>
                                          <p:attrName>ppt_x</p:attrName>
                                        </p:attrNameLst>
                                      </p:cBhvr>
                                      <p:tavLst>
                                        <p:tav tm="0">
                                          <p:val>
                                            <p:strVal val="0-#ppt_w/2"/>
                                          </p:val>
                                        </p:tav>
                                        <p:tav tm="100000">
                                          <p:val>
                                            <p:strVal val="#ppt_x"/>
                                          </p:val>
                                        </p:tav>
                                      </p:tavLst>
                                    </p:anim>
                                    <p:anim calcmode="lin" valueType="num">
                                      <p:cBhvr additive="base">
                                        <p:cTn id="18" dur="3000" fill="hold"/>
                                        <p:tgtEl>
                                          <p:spTgt spid="14"/>
                                        </p:tgtEl>
                                        <p:attrNameLst>
                                          <p:attrName>ppt_y</p:attrName>
                                        </p:attrNameLst>
                                      </p:cBhvr>
                                      <p:tavLst>
                                        <p:tav tm="0">
                                          <p:val>
                                            <p:strVal val="0-#ppt_h/2"/>
                                          </p:val>
                                        </p:tav>
                                        <p:tav tm="100000">
                                          <p:val>
                                            <p:strVal val="#ppt_y"/>
                                          </p:val>
                                        </p:tav>
                                      </p:tavLst>
                                    </p:anim>
                                  </p:childTnLst>
                                </p:cTn>
                              </p:par>
                              <p:par>
                                <p:cTn id="19" presetID="3" presetClass="entr" presetSubtype="5" fill="hold" nodeType="with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blinds(vertical)">
                                      <p:cBhvr>
                                        <p:cTn id="21" dur="3000"/>
                                        <p:tgtEl>
                                          <p:spTgt spid="15"/>
                                        </p:tgtEl>
                                      </p:cBhvr>
                                    </p:animEffect>
                                  </p:childTnLst>
                                </p:cTn>
                              </p:par>
                              <p:par>
                                <p:cTn id="22" presetID="2" presetClass="entr" presetSubtype="9" fill="hold" nodeType="withEffect">
                                  <p:stCondLst>
                                    <p:cond delay="0"/>
                                  </p:stCondLst>
                                  <p:childTnLst>
                                    <p:set>
                                      <p:cBhvr>
                                        <p:cTn id="23" dur="1" fill="hold">
                                          <p:stCondLst>
                                            <p:cond delay="0"/>
                                          </p:stCondLst>
                                        </p:cTn>
                                        <p:tgtEl>
                                          <p:spTgt spid="15"/>
                                        </p:tgtEl>
                                        <p:attrNameLst>
                                          <p:attrName>style.visibility</p:attrName>
                                        </p:attrNameLst>
                                      </p:cBhvr>
                                      <p:to>
                                        <p:strVal val="visible"/>
                                      </p:to>
                                    </p:set>
                                    <p:anim calcmode="lin" valueType="num">
                                      <p:cBhvr additive="base">
                                        <p:cTn id="24" dur="3000" fill="hold"/>
                                        <p:tgtEl>
                                          <p:spTgt spid="15"/>
                                        </p:tgtEl>
                                        <p:attrNameLst>
                                          <p:attrName>ppt_x</p:attrName>
                                        </p:attrNameLst>
                                      </p:cBhvr>
                                      <p:tavLst>
                                        <p:tav tm="0">
                                          <p:val>
                                            <p:strVal val="0-#ppt_w/2"/>
                                          </p:val>
                                        </p:tav>
                                        <p:tav tm="100000">
                                          <p:val>
                                            <p:strVal val="#ppt_x"/>
                                          </p:val>
                                        </p:tav>
                                      </p:tavLst>
                                    </p:anim>
                                    <p:anim calcmode="lin" valueType="num">
                                      <p:cBhvr additive="base">
                                        <p:cTn id="25" dur="3000" fill="hold"/>
                                        <p:tgtEl>
                                          <p:spTgt spid="15"/>
                                        </p:tgtEl>
                                        <p:attrNameLst>
                                          <p:attrName>ppt_y</p:attrName>
                                        </p:attrNameLst>
                                      </p:cBhvr>
                                      <p:tavLst>
                                        <p:tav tm="0">
                                          <p:val>
                                            <p:strVal val="0-#ppt_h/2"/>
                                          </p:val>
                                        </p:tav>
                                        <p:tav tm="100000">
                                          <p:val>
                                            <p:strVal val="#ppt_y"/>
                                          </p:val>
                                        </p:tav>
                                      </p:tavLst>
                                    </p:anim>
                                  </p:childTnLst>
                                </p:cTn>
                              </p:par>
                              <p:par>
                                <p:cTn id="26" presetID="3" presetClass="entr" presetSubtype="5" fill="hold" nodeType="with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blinds(vertical)">
                                      <p:cBhvr>
                                        <p:cTn id="28" dur="3000"/>
                                        <p:tgtEl>
                                          <p:spTgt spid="16"/>
                                        </p:tgtEl>
                                      </p:cBhvr>
                                    </p:animEffect>
                                  </p:childTnLst>
                                </p:cTn>
                              </p:par>
                              <p:par>
                                <p:cTn id="29" presetID="2" presetClass="entr" presetSubtype="9" fill="hold" nodeType="withEffect">
                                  <p:stCondLst>
                                    <p:cond delay="0"/>
                                  </p:stCondLst>
                                  <p:childTnLst>
                                    <p:set>
                                      <p:cBhvr>
                                        <p:cTn id="30" dur="1" fill="hold">
                                          <p:stCondLst>
                                            <p:cond delay="0"/>
                                          </p:stCondLst>
                                        </p:cTn>
                                        <p:tgtEl>
                                          <p:spTgt spid="16"/>
                                        </p:tgtEl>
                                        <p:attrNameLst>
                                          <p:attrName>style.visibility</p:attrName>
                                        </p:attrNameLst>
                                      </p:cBhvr>
                                      <p:to>
                                        <p:strVal val="visible"/>
                                      </p:to>
                                    </p:set>
                                    <p:anim calcmode="lin" valueType="num">
                                      <p:cBhvr additive="base">
                                        <p:cTn id="31" dur="3000" fill="hold"/>
                                        <p:tgtEl>
                                          <p:spTgt spid="16"/>
                                        </p:tgtEl>
                                        <p:attrNameLst>
                                          <p:attrName>ppt_x</p:attrName>
                                        </p:attrNameLst>
                                      </p:cBhvr>
                                      <p:tavLst>
                                        <p:tav tm="0">
                                          <p:val>
                                            <p:strVal val="0-#ppt_w/2"/>
                                          </p:val>
                                        </p:tav>
                                        <p:tav tm="100000">
                                          <p:val>
                                            <p:strVal val="#ppt_x"/>
                                          </p:val>
                                        </p:tav>
                                      </p:tavLst>
                                    </p:anim>
                                    <p:anim calcmode="lin" valueType="num">
                                      <p:cBhvr additive="base">
                                        <p:cTn id="32" dur="3000" fill="hold"/>
                                        <p:tgtEl>
                                          <p:spTgt spid="16"/>
                                        </p:tgtEl>
                                        <p:attrNameLst>
                                          <p:attrName>ppt_y</p:attrName>
                                        </p:attrNameLst>
                                      </p:cBhvr>
                                      <p:tavLst>
                                        <p:tav tm="0">
                                          <p:val>
                                            <p:strVal val="0-#ppt_h/2"/>
                                          </p:val>
                                        </p:tav>
                                        <p:tav tm="100000">
                                          <p:val>
                                            <p:strVal val="#ppt_y"/>
                                          </p:val>
                                        </p:tav>
                                      </p:tavLst>
                                    </p:anim>
                                  </p:childTnLst>
                                </p:cTn>
                              </p:par>
                              <p:par>
                                <p:cTn id="33" presetID="3" presetClass="entr" presetSubtype="5" fill="hold" nodeType="with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blinds(vertical)">
                                      <p:cBhvr>
                                        <p:cTn id="35" dur="3000"/>
                                        <p:tgtEl>
                                          <p:spTgt spid="17"/>
                                        </p:tgtEl>
                                      </p:cBhvr>
                                    </p:animEffect>
                                  </p:childTnLst>
                                </p:cTn>
                              </p:par>
                              <p:par>
                                <p:cTn id="36" presetID="2" presetClass="entr" presetSubtype="9" fill="hold" nodeType="withEffect">
                                  <p:stCondLst>
                                    <p:cond delay="0"/>
                                  </p:stCondLst>
                                  <p:childTnLst>
                                    <p:set>
                                      <p:cBhvr>
                                        <p:cTn id="37" dur="1" fill="hold">
                                          <p:stCondLst>
                                            <p:cond delay="0"/>
                                          </p:stCondLst>
                                        </p:cTn>
                                        <p:tgtEl>
                                          <p:spTgt spid="17"/>
                                        </p:tgtEl>
                                        <p:attrNameLst>
                                          <p:attrName>style.visibility</p:attrName>
                                        </p:attrNameLst>
                                      </p:cBhvr>
                                      <p:to>
                                        <p:strVal val="visible"/>
                                      </p:to>
                                    </p:set>
                                    <p:anim calcmode="lin" valueType="num">
                                      <p:cBhvr additive="base">
                                        <p:cTn id="38" dur="3000" fill="hold"/>
                                        <p:tgtEl>
                                          <p:spTgt spid="17"/>
                                        </p:tgtEl>
                                        <p:attrNameLst>
                                          <p:attrName>ppt_x</p:attrName>
                                        </p:attrNameLst>
                                      </p:cBhvr>
                                      <p:tavLst>
                                        <p:tav tm="0">
                                          <p:val>
                                            <p:strVal val="0-#ppt_w/2"/>
                                          </p:val>
                                        </p:tav>
                                        <p:tav tm="100000">
                                          <p:val>
                                            <p:strVal val="#ppt_x"/>
                                          </p:val>
                                        </p:tav>
                                      </p:tavLst>
                                    </p:anim>
                                    <p:anim calcmode="lin" valueType="num">
                                      <p:cBhvr additive="base">
                                        <p:cTn id="39" dur="3000" fill="hold"/>
                                        <p:tgtEl>
                                          <p:spTgt spid="17"/>
                                        </p:tgtEl>
                                        <p:attrNameLst>
                                          <p:attrName>ppt_y</p:attrName>
                                        </p:attrNameLst>
                                      </p:cBhvr>
                                      <p:tavLst>
                                        <p:tav tm="0">
                                          <p:val>
                                            <p:strVal val="0-#ppt_h/2"/>
                                          </p:val>
                                        </p:tav>
                                        <p:tav tm="100000">
                                          <p:val>
                                            <p:strVal val="#ppt_y"/>
                                          </p:val>
                                        </p:tav>
                                      </p:tavLst>
                                    </p:anim>
                                  </p:childTnLst>
                                </p:cTn>
                              </p:par>
                              <p:par>
                                <p:cTn id="40" presetID="3" presetClass="entr" presetSubtype="5" fill="hold" nodeType="withEffect">
                                  <p:stCondLst>
                                    <p:cond delay="0"/>
                                  </p:stCondLst>
                                  <p:childTnLst>
                                    <p:set>
                                      <p:cBhvr>
                                        <p:cTn id="41" dur="1" fill="hold">
                                          <p:stCondLst>
                                            <p:cond delay="0"/>
                                          </p:stCondLst>
                                        </p:cTn>
                                        <p:tgtEl>
                                          <p:spTgt spid="18"/>
                                        </p:tgtEl>
                                        <p:attrNameLst>
                                          <p:attrName>style.visibility</p:attrName>
                                        </p:attrNameLst>
                                      </p:cBhvr>
                                      <p:to>
                                        <p:strVal val="visible"/>
                                      </p:to>
                                    </p:set>
                                    <p:animEffect transition="in" filter="blinds(vertical)">
                                      <p:cBhvr>
                                        <p:cTn id="42" dur="3000"/>
                                        <p:tgtEl>
                                          <p:spTgt spid="18"/>
                                        </p:tgtEl>
                                      </p:cBhvr>
                                    </p:animEffect>
                                  </p:childTnLst>
                                </p:cTn>
                              </p:par>
                              <p:par>
                                <p:cTn id="43" presetID="2" presetClass="entr" presetSubtype="9" fill="hold" nodeType="withEffect">
                                  <p:stCondLst>
                                    <p:cond delay="0"/>
                                  </p:stCondLst>
                                  <p:childTnLst>
                                    <p:set>
                                      <p:cBhvr>
                                        <p:cTn id="44" dur="1" fill="hold">
                                          <p:stCondLst>
                                            <p:cond delay="0"/>
                                          </p:stCondLst>
                                        </p:cTn>
                                        <p:tgtEl>
                                          <p:spTgt spid="18"/>
                                        </p:tgtEl>
                                        <p:attrNameLst>
                                          <p:attrName>style.visibility</p:attrName>
                                        </p:attrNameLst>
                                      </p:cBhvr>
                                      <p:to>
                                        <p:strVal val="visible"/>
                                      </p:to>
                                    </p:set>
                                    <p:anim calcmode="lin" valueType="num">
                                      <p:cBhvr additive="base">
                                        <p:cTn id="45" dur="3000" fill="hold"/>
                                        <p:tgtEl>
                                          <p:spTgt spid="18"/>
                                        </p:tgtEl>
                                        <p:attrNameLst>
                                          <p:attrName>ppt_x</p:attrName>
                                        </p:attrNameLst>
                                      </p:cBhvr>
                                      <p:tavLst>
                                        <p:tav tm="0">
                                          <p:val>
                                            <p:strVal val="0-#ppt_w/2"/>
                                          </p:val>
                                        </p:tav>
                                        <p:tav tm="100000">
                                          <p:val>
                                            <p:strVal val="#ppt_x"/>
                                          </p:val>
                                        </p:tav>
                                      </p:tavLst>
                                    </p:anim>
                                    <p:anim calcmode="lin" valueType="num">
                                      <p:cBhvr additive="base">
                                        <p:cTn id="46" dur="3000" fill="hold"/>
                                        <p:tgtEl>
                                          <p:spTgt spid="18"/>
                                        </p:tgtEl>
                                        <p:attrNameLst>
                                          <p:attrName>ppt_y</p:attrName>
                                        </p:attrNameLst>
                                      </p:cBhvr>
                                      <p:tavLst>
                                        <p:tav tm="0">
                                          <p:val>
                                            <p:strVal val="0-#ppt_h/2"/>
                                          </p:val>
                                        </p:tav>
                                        <p:tav tm="100000">
                                          <p:val>
                                            <p:strVal val="#ppt_y"/>
                                          </p:val>
                                        </p:tav>
                                      </p:tavLst>
                                    </p:anim>
                                  </p:childTnLst>
                                </p:cTn>
                              </p:par>
                              <p:par>
                                <p:cTn id="47" presetID="3" presetClass="entr" presetSubtype="5" fill="hold" nodeType="withEffect">
                                  <p:stCondLst>
                                    <p:cond delay="0"/>
                                  </p:stCondLst>
                                  <p:childTnLst>
                                    <p:set>
                                      <p:cBhvr>
                                        <p:cTn id="48" dur="1" fill="hold">
                                          <p:stCondLst>
                                            <p:cond delay="0"/>
                                          </p:stCondLst>
                                        </p:cTn>
                                        <p:tgtEl>
                                          <p:spTgt spid="19"/>
                                        </p:tgtEl>
                                        <p:attrNameLst>
                                          <p:attrName>style.visibility</p:attrName>
                                        </p:attrNameLst>
                                      </p:cBhvr>
                                      <p:to>
                                        <p:strVal val="visible"/>
                                      </p:to>
                                    </p:set>
                                    <p:animEffect transition="in" filter="blinds(vertical)">
                                      <p:cBhvr>
                                        <p:cTn id="49" dur="3000"/>
                                        <p:tgtEl>
                                          <p:spTgt spid="19"/>
                                        </p:tgtEl>
                                      </p:cBhvr>
                                    </p:animEffect>
                                  </p:childTnLst>
                                </p:cTn>
                              </p:par>
                              <p:par>
                                <p:cTn id="50" presetID="2" presetClass="entr" presetSubtype="9" fill="hold" nodeType="withEffect">
                                  <p:stCondLst>
                                    <p:cond delay="0"/>
                                  </p:stCondLst>
                                  <p:childTnLst>
                                    <p:set>
                                      <p:cBhvr>
                                        <p:cTn id="51" dur="1" fill="hold">
                                          <p:stCondLst>
                                            <p:cond delay="0"/>
                                          </p:stCondLst>
                                        </p:cTn>
                                        <p:tgtEl>
                                          <p:spTgt spid="19"/>
                                        </p:tgtEl>
                                        <p:attrNameLst>
                                          <p:attrName>style.visibility</p:attrName>
                                        </p:attrNameLst>
                                      </p:cBhvr>
                                      <p:to>
                                        <p:strVal val="visible"/>
                                      </p:to>
                                    </p:set>
                                    <p:anim calcmode="lin" valueType="num">
                                      <p:cBhvr additive="base">
                                        <p:cTn id="52" dur="3000" fill="hold"/>
                                        <p:tgtEl>
                                          <p:spTgt spid="19"/>
                                        </p:tgtEl>
                                        <p:attrNameLst>
                                          <p:attrName>ppt_x</p:attrName>
                                        </p:attrNameLst>
                                      </p:cBhvr>
                                      <p:tavLst>
                                        <p:tav tm="0">
                                          <p:val>
                                            <p:strVal val="0-#ppt_w/2"/>
                                          </p:val>
                                        </p:tav>
                                        <p:tav tm="100000">
                                          <p:val>
                                            <p:strVal val="#ppt_x"/>
                                          </p:val>
                                        </p:tav>
                                      </p:tavLst>
                                    </p:anim>
                                    <p:anim calcmode="lin" valueType="num">
                                      <p:cBhvr additive="base">
                                        <p:cTn id="53" dur="3000" fill="hold"/>
                                        <p:tgtEl>
                                          <p:spTgt spid="19"/>
                                        </p:tgtEl>
                                        <p:attrNameLst>
                                          <p:attrName>ppt_y</p:attrName>
                                        </p:attrNameLst>
                                      </p:cBhvr>
                                      <p:tavLst>
                                        <p:tav tm="0">
                                          <p:val>
                                            <p:strVal val="0-#ppt_h/2"/>
                                          </p:val>
                                        </p:tav>
                                        <p:tav tm="100000">
                                          <p:val>
                                            <p:strVal val="#ppt_y"/>
                                          </p:val>
                                        </p:tav>
                                      </p:tavLst>
                                    </p:anim>
                                  </p:childTnLst>
                                </p:cTn>
                              </p:par>
                              <p:par>
                                <p:cTn id="54" presetID="3" presetClass="entr" presetSubtype="5" fill="hold" nodeType="withEffect">
                                  <p:stCondLst>
                                    <p:cond delay="0"/>
                                  </p:stCondLst>
                                  <p:childTnLst>
                                    <p:set>
                                      <p:cBhvr>
                                        <p:cTn id="55" dur="1" fill="hold">
                                          <p:stCondLst>
                                            <p:cond delay="0"/>
                                          </p:stCondLst>
                                        </p:cTn>
                                        <p:tgtEl>
                                          <p:spTgt spid="20"/>
                                        </p:tgtEl>
                                        <p:attrNameLst>
                                          <p:attrName>style.visibility</p:attrName>
                                        </p:attrNameLst>
                                      </p:cBhvr>
                                      <p:to>
                                        <p:strVal val="visible"/>
                                      </p:to>
                                    </p:set>
                                    <p:animEffect transition="in" filter="blinds(vertical)">
                                      <p:cBhvr>
                                        <p:cTn id="56" dur="3000"/>
                                        <p:tgtEl>
                                          <p:spTgt spid="20"/>
                                        </p:tgtEl>
                                      </p:cBhvr>
                                    </p:animEffect>
                                  </p:childTnLst>
                                </p:cTn>
                              </p:par>
                              <p:par>
                                <p:cTn id="57" presetID="2" presetClass="entr" presetSubtype="9" fill="hold" nodeType="withEffect">
                                  <p:stCondLst>
                                    <p:cond delay="0"/>
                                  </p:stCondLst>
                                  <p:childTnLst>
                                    <p:set>
                                      <p:cBhvr>
                                        <p:cTn id="58" dur="1" fill="hold">
                                          <p:stCondLst>
                                            <p:cond delay="0"/>
                                          </p:stCondLst>
                                        </p:cTn>
                                        <p:tgtEl>
                                          <p:spTgt spid="20"/>
                                        </p:tgtEl>
                                        <p:attrNameLst>
                                          <p:attrName>style.visibility</p:attrName>
                                        </p:attrNameLst>
                                      </p:cBhvr>
                                      <p:to>
                                        <p:strVal val="visible"/>
                                      </p:to>
                                    </p:set>
                                    <p:anim calcmode="lin" valueType="num">
                                      <p:cBhvr additive="base">
                                        <p:cTn id="59" dur="3000" fill="hold"/>
                                        <p:tgtEl>
                                          <p:spTgt spid="20"/>
                                        </p:tgtEl>
                                        <p:attrNameLst>
                                          <p:attrName>ppt_x</p:attrName>
                                        </p:attrNameLst>
                                      </p:cBhvr>
                                      <p:tavLst>
                                        <p:tav tm="0">
                                          <p:val>
                                            <p:strVal val="0-#ppt_w/2"/>
                                          </p:val>
                                        </p:tav>
                                        <p:tav tm="100000">
                                          <p:val>
                                            <p:strVal val="#ppt_x"/>
                                          </p:val>
                                        </p:tav>
                                      </p:tavLst>
                                    </p:anim>
                                    <p:anim calcmode="lin" valueType="num">
                                      <p:cBhvr additive="base">
                                        <p:cTn id="60" dur="3000" fill="hold"/>
                                        <p:tgtEl>
                                          <p:spTgt spid="20"/>
                                        </p:tgtEl>
                                        <p:attrNameLst>
                                          <p:attrName>ppt_y</p:attrName>
                                        </p:attrNameLst>
                                      </p:cBhvr>
                                      <p:tavLst>
                                        <p:tav tm="0">
                                          <p:val>
                                            <p:strVal val="0-#ppt_h/2"/>
                                          </p:val>
                                        </p:tav>
                                        <p:tav tm="100000">
                                          <p:val>
                                            <p:strVal val="#ppt_y"/>
                                          </p:val>
                                        </p:tav>
                                      </p:tavLst>
                                    </p:anim>
                                  </p:childTnLst>
                                </p:cTn>
                              </p:par>
                              <p:par>
                                <p:cTn id="61" presetID="3" presetClass="entr" presetSubtype="5" fill="hold" nodeType="withEffect">
                                  <p:stCondLst>
                                    <p:cond delay="0"/>
                                  </p:stCondLst>
                                  <p:childTnLst>
                                    <p:set>
                                      <p:cBhvr>
                                        <p:cTn id="62" dur="1" fill="hold">
                                          <p:stCondLst>
                                            <p:cond delay="0"/>
                                          </p:stCondLst>
                                        </p:cTn>
                                        <p:tgtEl>
                                          <p:spTgt spid="21"/>
                                        </p:tgtEl>
                                        <p:attrNameLst>
                                          <p:attrName>style.visibility</p:attrName>
                                        </p:attrNameLst>
                                      </p:cBhvr>
                                      <p:to>
                                        <p:strVal val="visible"/>
                                      </p:to>
                                    </p:set>
                                    <p:animEffect transition="in" filter="blinds(vertical)">
                                      <p:cBhvr>
                                        <p:cTn id="63" dur="3000"/>
                                        <p:tgtEl>
                                          <p:spTgt spid="21"/>
                                        </p:tgtEl>
                                      </p:cBhvr>
                                    </p:animEffect>
                                  </p:childTnLst>
                                </p:cTn>
                              </p:par>
                              <p:par>
                                <p:cTn id="64" presetID="2" presetClass="entr" presetSubtype="9" fill="hold" nodeType="withEffect">
                                  <p:stCondLst>
                                    <p:cond delay="0"/>
                                  </p:stCondLst>
                                  <p:childTnLst>
                                    <p:set>
                                      <p:cBhvr>
                                        <p:cTn id="65" dur="1" fill="hold">
                                          <p:stCondLst>
                                            <p:cond delay="0"/>
                                          </p:stCondLst>
                                        </p:cTn>
                                        <p:tgtEl>
                                          <p:spTgt spid="21"/>
                                        </p:tgtEl>
                                        <p:attrNameLst>
                                          <p:attrName>style.visibility</p:attrName>
                                        </p:attrNameLst>
                                      </p:cBhvr>
                                      <p:to>
                                        <p:strVal val="visible"/>
                                      </p:to>
                                    </p:set>
                                    <p:anim calcmode="lin" valueType="num">
                                      <p:cBhvr additive="base">
                                        <p:cTn id="66" dur="3000" fill="hold"/>
                                        <p:tgtEl>
                                          <p:spTgt spid="21"/>
                                        </p:tgtEl>
                                        <p:attrNameLst>
                                          <p:attrName>ppt_x</p:attrName>
                                        </p:attrNameLst>
                                      </p:cBhvr>
                                      <p:tavLst>
                                        <p:tav tm="0">
                                          <p:val>
                                            <p:strVal val="0-#ppt_w/2"/>
                                          </p:val>
                                        </p:tav>
                                        <p:tav tm="100000">
                                          <p:val>
                                            <p:strVal val="#ppt_x"/>
                                          </p:val>
                                        </p:tav>
                                      </p:tavLst>
                                    </p:anim>
                                    <p:anim calcmode="lin" valueType="num">
                                      <p:cBhvr additive="base">
                                        <p:cTn id="67" dur="3000" fill="hold"/>
                                        <p:tgtEl>
                                          <p:spTgt spid="21"/>
                                        </p:tgtEl>
                                        <p:attrNameLst>
                                          <p:attrName>ppt_y</p:attrName>
                                        </p:attrNameLst>
                                      </p:cBhvr>
                                      <p:tavLst>
                                        <p:tav tm="0">
                                          <p:val>
                                            <p:strVal val="0-#ppt_h/2"/>
                                          </p:val>
                                        </p:tav>
                                        <p:tav tm="100000">
                                          <p:val>
                                            <p:strVal val="#ppt_y"/>
                                          </p:val>
                                        </p:tav>
                                      </p:tavLst>
                                    </p:anim>
                                  </p:childTnLst>
                                </p:cTn>
                              </p:par>
                              <p:par>
                                <p:cTn id="68" presetID="3" presetClass="entr" presetSubtype="5" fill="hold" nodeType="withEffect">
                                  <p:stCondLst>
                                    <p:cond delay="0"/>
                                  </p:stCondLst>
                                  <p:childTnLst>
                                    <p:set>
                                      <p:cBhvr>
                                        <p:cTn id="69" dur="1" fill="hold">
                                          <p:stCondLst>
                                            <p:cond delay="0"/>
                                          </p:stCondLst>
                                        </p:cTn>
                                        <p:tgtEl>
                                          <p:spTgt spid="22"/>
                                        </p:tgtEl>
                                        <p:attrNameLst>
                                          <p:attrName>style.visibility</p:attrName>
                                        </p:attrNameLst>
                                      </p:cBhvr>
                                      <p:to>
                                        <p:strVal val="visible"/>
                                      </p:to>
                                    </p:set>
                                    <p:animEffect transition="in" filter="blinds(vertical)">
                                      <p:cBhvr>
                                        <p:cTn id="70" dur="3000"/>
                                        <p:tgtEl>
                                          <p:spTgt spid="22"/>
                                        </p:tgtEl>
                                      </p:cBhvr>
                                    </p:animEffect>
                                  </p:childTnLst>
                                </p:cTn>
                              </p:par>
                              <p:par>
                                <p:cTn id="71" presetID="2" presetClass="entr" presetSubtype="9" fill="hold" nodeType="withEffect">
                                  <p:stCondLst>
                                    <p:cond delay="0"/>
                                  </p:stCondLst>
                                  <p:childTnLst>
                                    <p:set>
                                      <p:cBhvr>
                                        <p:cTn id="72" dur="1" fill="hold">
                                          <p:stCondLst>
                                            <p:cond delay="0"/>
                                          </p:stCondLst>
                                        </p:cTn>
                                        <p:tgtEl>
                                          <p:spTgt spid="22"/>
                                        </p:tgtEl>
                                        <p:attrNameLst>
                                          <p:attrName>style.visibility</p:attrName>
                                        </p:attrNameLst>
                                      </p:cBhvr>
                                      <p:to>
                                        <p:strVal val="visible"/>
                                      </p:to>
                                    </p:set>
                                    <p:anim calcmode="lin" valueType="num">
                                      <p:cBhvr additive="base">
                                        <p:cTn id="73" dur="3000" fill="hold"/>
                                        <p:tgtEl>
                                          <p:spTgt spid="22"/>
                                        </p:tgtEl>
                                        <p:attrNameLst>
                                          <p:attrName>ppt_x</p:attrName>
                                        </p:attrNameLst>
                                      </p:cBhvr>
                                      <p:tavLst>
                                        <p:tav tm="0">
                                          <p:val>
                                            <p:strVal val="0-#ppt_w/2"/>
                                          </p:val>
                                        </p:tav>
                                        <p:tav tm="100000">
                                          <p:val>
                                            <p:strVal val="#ppt_x"/>
                                          </p:val>
                                        </p:tav>
                                      </p:tavLst>
                                    </p:anim>
                                    <p:anim calcmode="lin" valueType="num">
                                      <p:cBhvr additive="base">
                                        <p:cTn id="74" dur="3000" fill="hold"/>
                                        <p:tgtEl>
                                          <p:spTgt spid="22"/>
                                        </p:tgtEl>
                                        <p:attrNameLst>
                                          <p:attrName>ppt_y</p:attrName>
                                        </p:attrNameLst>
                                      </p:cBhvr>
                                      <p:tavLst>
                                        <p:tav tm="0">
                                          <p:val>
                                            <p:strVal val="0-#ppt_h/2"/>
                                          </p:val>
                                        </p:tav>
                                        <p:tav tm="100000">
                                          <p:val>
                                            <p:strVal val="#ppt_y"/>
                                          </p:val>
                                        </p:tav>
                                      </p:tavLst>
                                    </p:anim>
                                  </p:childTnLst>
                                </p:cTn>
                              </p:par>
                              <p:par>
                                <p:cTn id="75" presetID="3" presetClass="entr" presetSubtype="5" fill="hold" nodeType="withEffect">
                                  <p:stCondLst>
                                    <p:cond delay="0"/>
                                  </p:stCondLst>
                                  <p:childTnLst>
                                    <p:set>
                                      <p:cBhvr>
                                        <p:cTn id="76" dur="1" fill="hold">
                                          <p:stCondLst>
                                            <p:cond delay="0"/>
                                          </p:stCondLst>
                                        </p:cTn>
                                        <p:tgtEl>
                                          <p:spTgt spid="23"/>
                                        </p:tgtEl>
                                        <p:attrNameLst>
                                          <p:attrName>style.visibility</p:attrName>
                                        </p:attrNameLst>
                                      </p:cBhvr>
                                      <p:to>
                                        <p:strVal val="visible"/>
                                      </p:to>
                                    </p:set>
                                    <p:animEffect transition="in" filter="blinds(vertical)">
                                      <p:cBhvr>
                                        <p:cTn id="77" dur="3000"/>
                                        <p:tgtEl>
                                          <p:spTgt spid="23"/>
                                        </p:tgtEl>
                                      </p:cBhvr>
                                    </p:animEffect>
                                  </p:childTnLst>
                                </p:cTn>
                              </p:par>
                              <p:par>
                                <p:cTn id="78" presetID="2" presetClass="entr" presetSubtype="9" fill="hold" nodeType="withEffect">
                                  <p:stCondLst>
                                    <p:cond delay="0"/>
                                  </p:stCondLst>
                                  <p:childTnLst>
                                    <p:set>
                                      <p:cBhvr>
                                        <p:cTn id="79" dur="1" fill="hold">
                                          <p:stCondLst>
                                            <p:cond delay="0"/>
                                          </p:stCondLst>
                                        </p:cTn>
                                        <p:tgtEl>
                                          <p:spTgt spid="23"/>
                                        </p:tgtEl>
                                        <p:attrNameLst>
                                          <p:attrName>style.visibility</p:attrName>
                                        </p:attrNameLst>
                                      </p:cBhvr>
                                      <p:to>
                                        <p:strVal val="visible"/>
                                      </p:to>
                                    </p:set>
                                    <p:anim calcmode="lin" valueType="num">
                                      <p:cBhvr additive="base">
                                        <p:cTn id="80" dur="3000" fill="hold"/>
                                        <p:tgtEl>
                                          <p:spTgt spid="23"/>
                                        </p:tgtEl>
                                        <p:attrNameLst>
                                          <p:attrName>ppt_x</p:attrName>
                                        </p:attrNameLst>
                                      </p:cBhvr>
                                      <p:tavLst>
                                        <p:tav tm="0">
                                          <p:val>
                                            <p:strVal val="0-#ppt_w/2"/>
                                          </p:val>
                                        </p:tav>
                                        <p:tav tm="100000">
                                          <p:val>
                                            <p:strVal val="#ppt_x"/>
                                          </p:val>
                                        </p:tav>
                                      </p:tavLst>
                                    </p:anim>
                                    <p:anim calcmode="lin" valueType="num">
                                      <p:cBhvr additive="base">
                                        <p:cTn id="81" dur="3000" fill="hold"/>
                                        <p:tgtEl>
                                          <p:spTgt spid="23"/>
                                        </p:tgtEl>
                                        <p:attrNameLst>
                                          <p:attrName>ppt_y</p:attrName>
                                        </p:attrNameLst>
                                      </p:cBhvr>
                                      <p:tavLst>
                                        <p:tav tm="0">
                                          <p:val>
                                            <p:strVal val="0-#ppt_h/2"/>
                                          </p:val>
                                        </p:tav>
                                        <p:tav tm="100000">
                                          <p:val>
                                            <p:strVal val="#ppt_y"/>
                                          </p:val>
                                        </p:tav>
                                      </p:tavLst>
                                    </p:anim>
                                  </p:childTnLst>
                                </p:cTn>
                              </p:par>
                              <p:par>
                                <p:cTn id="82" presetID="3" presetClass="entr" presetSubtype="5" fill="hold" nodeType="withEffect">
                                  <p:stCondLst>
                                    <p:cond delay="0"/>
                                  </p:stCondLst>
                                  <p:childTnLst>
                                    <p:set>
                                      <p:cBhvr>
                                        <p:cTn id="83" dur="1" fill="hold">
                                          <p:stCondLst>
                                            <p:cond delay="0"/>
                                          </p:stCondLst>
                                        </p:cTn>
                                        <p:tgtEl>
                                          <p:spTgt spid="24"/>
                                        </p:tgtEl>
                                        <p:attrNameLst>
                                          <p:attrName>style.visibility</p:attrName>
                                        </p:attrNameLst>
                                      </p:cBhvr>
                                      <p:to>
                                        <p:strVal val="visible"/>
                                      </p:to>
                                    </p:set>
                                    <p:animEffect transition="in" filter="blinds(vertical)">
                                      <p:cBhvr>
                                        <p:cTn id="84" dur="3000"/>
                                        <p:tgtEl>
                                          <p:spTgt spid="24"/>
                                        </p:tgtEl>
                                      </p:cBhvr>
                                    </p:animEffect>
                                  </p:childTnLst>
                                </p:cTn>
                              </p:par>
                              <p:par>
                                <p:cTn id="85" presetID="2" presetClass="entr" presetSubtype="9" fill="hold" nodeType="withEffect">
                                  <p:stCondLst>
                                    <p:cond delay="0"/>
                                  </p:stCondLst>
                                  <p:childTnLst>
                                    <p:set>
                                      <p:cBhvr>
                                        <p:cTn id="86" dur="1" fill="hold">
                                          <p:stCondLst>
                                            <p:cond delay="0"/>
                                          </p:stCondLst>
                                        </p:cTn>
                                        <p:tgtEl>
                                          <p:spTgt spid="24"/>
                                        </p:tgtEl>
                                        <p:attrNameLst>
                                          <p:attrName>style.visibility</p:attrName>
                                        </p:attrNameLst>
                                      </p:cBhvr>
                                      <p:to>
                                        <p:strVal val="visible"/>
                                      </p:to>
                                    </p:set>
                                    <p:anim calcmode="lin" valueType="num">
                                      <p:cBhvr additive="base">
                                        <p:cTn id="87" dur="3000" fill="hold"/>
                                        <p:tgtEl>
                                          <p:spTgt spid="24"/>
                                        </p:tgtEl>
                                        <p:attrNameLst>
                                          <p:attrName>ppt_x</p:attrName>
                                        </p:attrNameLst>
                                      </p:cBhvr>
                                      <p:tavLst>
                                        <p:tav tm="0">
                                          <p:val>
                                            <p:strVal val="0-#ppt_w/2"/>
                                          </p:val>
                                        </p:tav>
                                        <p:tav tm="100000">
                                          <p:val>
                                            <p:strVal val="#ppt_x"/>
                                          </p:val>
                                        </p:tav>
                                      </p:tavLst>
                                    </p:anim>
                                    <p:anim calcmode="lin" valueType="num">
                                      <p:cBhvr additive="base">
                                        <p:cTn id="88" dur="3000" fill="hold"/>
                                        <p:tgtEl>
                                          <p:spTgt spid="24"/>
                                        </p:tgtEl>
                                        <p:attrNameLst>
                                          <p:attrName>ppt_y</p:attrName>
                                        </p:attrNameLst>
                                      </p:cBhvr>
                                      <p:tavLst>
                                        <p:tav tm="0">
                                          <p:val>
                                            <p:strVal val="0-#ppt_h/2"/>
                                          </p:val>
                                        </p:tav>
                                        <p:tav tm="100000">
                                          <p:val>
                                            <p:strVal val="#ppt_y"/>
                                          </p:val>
                                        </p:tav>
                                      </p:tavLst>
                                    </p:anim>
                                  </p:childTnLst>
                                </p:cTn>
                              </p:par>
                              <p:par>
                                <p:cTn id="89" presetID="3" presetClass="entr" presetSubtype="5" fill="hold" nodeType="withEffect">
                                  <p:stCondLst>
                                    <p:cond delay="0"/>
                                  </p:stCondLst>
                                  <p:childTnLst>
                                    <p:set>
                                      <p:cBhvr>
                                        <p:cTn id="90" dur="1" fill="hold">
                                          <p:stCondLst>
                                            <p:cond delay="0"/>
                                          </p:stCondLst>
                                        </p:cTn>
                                        <p:tgtEl>
                                          <p:spTgt spid="25"/>
                                        </p:tgtEl>
                                        <p:attrNameLst>
                                          <p:attrName>style.visibility</p:attrName>
                                        </p:attrNameLst>
                                      </p:cBhvr>
                                      <p:to>
                                        <p:strVal val="visible"/>
                                      </p:to>
                                    </p:set>
                                    <p:animEffect transition="in" filter="blinds(vertical)">
                                      <p:cBhvr>
                                        <p:cTn id="91" dur="3000"/>
                                        <p:tgtEl>
                                          <p:spTgt spid="25"/>
                                        </p:tgtEl>
                                      </p:cBhvr>
                                    </p:animEffect>
                                  </p:childTnLst>
                                </p:cTn>
                              </p:par>
                              <p:par>
                                <p:cTn id="92" presetID="2" presetClass="entr" presetSubtype="9" fill="hold" nodeType="withEffect">
                                  <p:stCondLst>
                                    <p:cond delay="0"/>
                                  </p:stCondLst>
                                  <p:childTnLst>
                                    <p:set>
                                      <p:cBhvr>
                                        <p:cTn id="93" dur="1" fill="hold">
                                          <p:stCondLst>
                                            <p:cond delay="0"/>
                                          </p:stCondLst>
                                        </p:cTn>
                                        <p:tgtEl>
                                          <p:spTgt spid="25"/>
                                        </p:tgtEl>
                                        <p:attrNameLst>
                                          <p:attrName>style.visibility</p:attrName>
                                        </p:attrNameLst>
                                      </p:cBhvr>
                                      <p:to>
                                        <p:strVal val="visible"/>
                                      </p:to>
                                    </p:set>
                                    <p:anim calcmode="lin" valueType="num">
                                      <p:cBhvr additive="base">
                                        <p:cTn id="94" dur="3000" fill="hold"/>
                                        <p:tgtEl>
                                          <p:spTgt spid="25"/>
                                        </p:tgtEl>
                                        <p:attrNameLst>
                                          <p:attrName>ppt_x</p:attrName>
                                        </p:attrNameLst>
                                      </p:cBhvr>
                                      <p:tavLst>
                                        <p:tav tm="0">
                                          <p:val>
                                            <p:strVal val="0-#ppt_w/2"/>
                                          </p:val>
                                        </p:tav>
                                        <p:tav tm="100000">
                                          <p:val>
                                            <p:strVal val="#ppt_x"/>
                                          </p:val>
                                        </p:tav>
                                      </p:tavLst>
                                    </p:anim>
                                    <p:anim calcmode="lin" valueType="num">
                                      <p:cBhvr additive="base">
                                        <p:cTn id="95" dur="3000" fill="hold"/>
                                        <p:tgtEl>
                                          <p:spTgt spid="25"/>
                                        </p:tgtEl>
                                        <p:attrNameLst>
                                          <p:attrName>ppt_y</p:attrName>
                                        </p:attrNameLst>
                                      </p:cBhvr>
                                      <p:tavLst>
                                        <p:tav tm="0">
                                          <p:val>
                                            <p:strVal val="0-#ppt_h/2"/>
                                          </p:val>
                                        </p:tav>
                                        <p:tav tm="100000">
                                          <p:val>
                                            <p:strVal val="#ppt_y"/>
                                          </p:val>
                                        </p:tav>
                                      </p:tavLst>
                                    </p:anim>
                                  </p:childTnLst>
                                </p:cTn>
                              </p:par>
                              <p:par>
                                <p:cTn id="96" presetID="3" presetClass="entr" presetSubtype="5" fill="hold" nodeType="withEffect">
                                  <p:stCondLst>
                                    <p:cond delay="0"/>
                                  </p:stCondLst>
                                  <p:childTnLst>
                                    <p:set>
                                      <p:cBhvr>
                                        <p:cTn id="97" dur="1" fill="hold">
                                          <p:stCondLst>
                                            <p:cond delay="0"/>
                                          </p:stCondLst>
                                        </p:cTn>
                                        <p:tgtEl>
                                          <p:spTgt spid="26"/>
                                        </p:tgtEl>
                                        <p:attrNameLst>
                                          <p:attrName>style.visibility</p:attrName>
                                        </p:attrNameLst>
                                      </p:cBhvr>
                                      <p:to>
                                        <p:strVal val="visible"/>
                                      </p:to>
                                    </p:set>
                                    <p:animEffect transition="in" filter="blinds(vertical)">
                                      <p:cBhvr>
                                        <p:cTn id="98" dur="3000"/>
                                        <p:tgtEl>
                                          <p:spTgt spid="26"/>
                                        </p:tgtEl>
                                      </p:cBhvr>
                                    </p:animEffect>
                                  </p:childTnLst>
                                </p:cTn>
                              </p:par>
                              <p:par>
                                <p:cTn id="99" presetID="2" presetClass="entr" presetSubtype="9" fill="hold" nodeType="withEffect">
                                  <p:stCondLst>
                                    <p:cond delay="0"/>
                                  </p:stCondLst>
                                  <p:childTnLst>
                                    <p:set>
                                      <p:cBhvr>
                                        <p:cTn id="100" dur="1" fill="hold">
                                          <p:stCondLst>
                                            <p:cond delay="0"/>
                                          </p:stCondLst>
                                        </p:cTn>
                                        <p:tgtEl>
                                          <p:spTgt spid="26"/>
                                        </p:tgtEl>
                                        <p:attrNameLst>
                                          <p:attrName>style.visibility</p:attrName>
                                        </p:attrNameLst>
                                      </p:cBhvr>
                                      <p:to>
                                        <p:strVal val="visible"/>
                                      </p:to>
                                    </p:set>
                                    <p:anim calcmode="lin" valueType="num">
                                      <p:cBhvr additive="base">
                                        <p:cTn id="101" dur="3000" fill="hold"/>
                                        <p:tgtEl>
                                          <p:spTgt spid="26"/>
                                        </p:tgtEl>
                                        <p:attrNameLst>
                                          <p:attrName>ppt_x</p:attrName>
                                        </p:attrNameLst>
                                      </p:cBhvr>
                                      <p:tavLst>
                                        <p:tav tm="0">
                                          <p:val>
                                            <p:strVal val="0-#ppt_w/2"/>
                                          </p:val>
                                        </p:tav>
                                        <p:tav tm="100000">
                                          <p:val>
                                            <p:strVal val="#ppt_x"/>
                                          </p:val>
                                        </p:tav>
                                      </p:tavLst>
                                    </p:anim>
                                    <p:anim calcmode="lin" valueType="num">
                                      <p:cBhvr additive="base">
                                        <p:cTn id="102" dur="3000" fill="hold"/>
                                        <p:tgtEl>
                                          <p:spTgt spid="26"/>
                                        </p:tgtEl>
                                        <p:attrNameLst>
                                          <p:attrName>ppt_y</p:attrName>
                                        </p:attrNameLst>
                                      </p:cBhvr>
                                      <p:tavLst>
                                        <p:tav tm="0">
                                          <p:val>
                                            <p:strVal val="0-#ppt_h/2"/>
                                          </p:val>
                                        </p:tav>
                                        <p:tav tm="100000">
                                          <p:val>
                                            <p:strVal val="#ppt_y"/>
                                          </p:val>
                                        </p:tav>
                                      </p:tavLst>
                                    </p:anim>
                                  </p:childTnLst>
                                </p:cTn>
                              </p:par>
                              <p:par>
                                <p:cTn id="103" presetID="3" presetClass="entr" presetSubtype="5" fill="hold" nodeType="withEffect">
                                  <p:stCondLst>
                                    <p:cond delay="0"/>
                                  </p:stCondLst>
                                  <p:childTnLst>
                                    <p:set>
                                      <p:cBhvr>
                                        <p:cTn id="104" dur="1" fill="hold">
                                          <p:stCondLst>
                                            <p:cond delay="0"/>
                                          </p:stCondLst>
                                        </p:cTn>
                                        <p:tgtEl>
                                          <p:spTgt spid="27"/>
                                        </p:tgtEl>
                                        <p:attrNameLst>
                                          <p:attrName>style.visibility</p:attrName>
                                        </p:attrNameLst>
                                      </p:cBhvr>
                                      <p:to>
                                        <p:strVal val="visible"/>
                                      </p:to>
                                    </p:set>
                                    <p:animEffect transition="in" filter="blinds(vertical)">
                                      <p:cBhvr>
                                        <p:cTn id="105" dur="3000"/>
                                        <p:tgtEl>
                                          <p:spTgt spid="27"/>
                                        </p:tgtEl>
                                      </p:cBhvr>
                                    </p:animEffect>
                                  </p:childTnLst>
                                </p:cTn>
                              </p:par>
                              <p:par>
                                <p:cTn id="106" presetID="2" presetClass="entr" presetSubtype="9" fill="hold" nodeType="withEffect">
                                  <p:stCondLst>
                                    <p:cond delay="0"/>
                                  </p:stCondLst>
                                  <p:childTnLst>
                                    <p:set>
                                      <p:cBhvr>
                                        <p:cTn id="107" dur="1" fill="hold">
                                          <p:stCondLst>
                                            <p:cond delay="0"/>
                                          </p:stCondLst>
                                        </p:cTn>
                                        <p:tgtEl>
                                          <p:spTgt spid="27"/>
                                        </p:tgtEl>
                                        <p:attrNameLst>
                                          <p:attrName>style.visibility</p:attrName>
                                        </p:attrNameLst>
                                      </p:cBhvr>
                                      <p:to>
                                        <p:strVal val="visible"/>
                                      </p:to>
                                    </p:set>
                                    <p:anim calcmode="lin" valueType="num">
                                      <p:cBhvr additive="base">
                                        <p:cTn id="108" dur="3000" fill="hold"/>
                                        <p:tgtEl>
                                          <p:spTgt spid="27"/>
                                        </p:tgtEl>
                                        <p:attrNameLst>
                                          <p:attrName>ppt_x</p:attrName>
                                        </p:attrNameLst>
                                      </p:cBhvr>
                                      <p:tavLst>
                                        <p:tav tm="0">
                                          <p:val>
                                            <p:strVal val="0-#ppt_w/2"/>
                                          </p:val>
                                        </p:tav>
                                        <p:tav tm="100000">
                                          <p:val>
                                            <p:strVal val="#ppt_x"/>
                                          </p:val>
                                        </p:tav>
                                      </p:tavLst>
                                    </p:anim>
                                    <p:anim calcmode="lin" valueType="num">
                                      <p:cBhvr additive="base">
                                        <p:cTn id="109" dur="3000" fill="hold"/>
                                        <p:tgtEl>
                                          <p:spTgt spid="27"/>
                                        </p:tgtEl>
                                        <p:attrNameLst>
                                          <p:attrName>ppt_y</p:attrName>
                                        </p:attrNameLst>
                                      </p:cBhvr>
                                      <p:tavLst>
                                        <p:tav tm="0">
                                          <p:val>
                                            <p:strVal val="0-#ppt_h/2"/>
                                          </p:val>
                                        </p:tav>
                                        <p:tav tm="100000">
                                          <p:val>
                                            <p:strVal val="#ppt_y"/>
                                          </p:val>
                                        </p:tav>
                                      </p:tavLst>
                                    </p:anim>
                                  </p:childTnLst>
                                </p:cTn>
                              </p:par>
                              <p:par>
                                <p:cTn id="110" presetID="3" presetClass="entr" presetSubtype="5" fill="hold" nodeType="withEffect">
                                  <p:stCondLst>
                                    <p:cond delay="0"/>
                                  </p:stCondLst>
                                  <p:childTnLst>
                                    <p:set>
                                      <p:cBhvr>
                                        <p:cTn id="111" dur="1" fill="hold">
                                          <p:stCondLst>
                                            <p:cond delay="0"/>
                                          </p:stCondLst>
                                        </p:cTn>
                                        <p:tgtEl>
                                          <p:spTgt spid="28"/>
                                        </p:tgtEl>
                                        <p:attrNameLst>
                                          <p:attrName>style.visibility</p:attrName>
                                        </p:attrNameLst>
                                      </p:cBhvr>
                                      <p:to>
                                        <p:strVal val="visible"/>
                                      </p:to>
                                    </p:set>
                                    <p:animEffect transition="in" filter="blinds(vertical)">
                                      <p:cBhvr>
                                        <p:cTn id="112" dur="3000"/>
                                        <p:tgtEl>
                                          <p:spTgt spid="28"/>
                                        </p:tgtEl>
                                      </p:cBhvr>
                                    </p:animEffect>
                                  </p:childTnLst>
                                </p:cTn>
                              </p:par>
                              <p:par>
                                <p:cTn id="113" presetID="2" presetClass="entr" presetSubtype="9" fill="hold" nodeType="withEffect">
                                  <p:stCondLst>
                                    <p:cond delay="0"/>
                                  </p:stCondLst>
                                  <p:childTnLst>
                                    <p:set>
                                      <p:cBhvr>
                                        <p:cTn id="114" dur="1" fill="hold">
                                          <p:stCondLst>
                                            <p:cond delay="0"/>
                                          </p:stCondLst>
                                        </p:cTn>
                                        <p:tgtEl>
                                          <p:spTgt spid="28"/>
                                        </p:tgtEl>
                                        <p:attrNameLst>
                                          <p:attrName>style.visibility</p:attrName>
                                        </p:attrNameLst>
                                      </p:cBhvr>
                                      <p:to>
                                        <p:strVal val="visible"/>
                                      </p:to>
                                    </p:set>
                                    <p:anim calcmode="lin" valueType="num">
                                      <p:cBhvr additive="base">
                                        <p:cTn id="115" dur="3000" fill="hold"/>
                                        <p:tgtEl>
                                          <p:spTgt spid="28"/>
                                        </p:tgtEl>
                                        <p:attrNameLst>
                                          <p:attrName>ppt_x</p:attrName>
                                        </p:attrNameLst>
                                      </p:cBhvr>
                                      <p:tavLst>
                                        <p:tav tm="0">
                                          <p:val>
                                            <p:strVal val="0-#ppt_w/2"/>
                                          </p:val>
                                        </p:tav>
                                        <p:tav tm="100000">
                                          <p:val>
                                            <p:strVal val="#ppt_x"/>
                                          </p:val>
                                        </p:tav>
                                      </p:tavLst>
                                    </p:anim>
                                    <p:anim calcmode="lin" valueType="num">
                                      <p:cBhvr additive="base">
                                        <p:cTn id="116" dur="3000" fill="hold"/>
                                        <p:tgtEl>
                                          <p:spTgt spid="28"/>
                                        </p:tgtEl>
                                        <p:attrNameLst>
                                          <p:attrName>ppt_y</p:attrName>
                                        </p:attrNameLst>
                                      </p:cBhvr>
                                      <p:tavLst>
                                        <p:tav tm="0">
                                          <p:val>
                                            <p:strVal val="0-#ppt_h/2"/>
                                          </p:val>
                                        </p:tav>
                                        <p:tav tm="100000">
                                          <p:val>
                                            <p:strVal val="#ppt_y"/>
                                          </p:val>
                                        </p:tav>
                                      </p:tavLst>
                                    </p:anim>
                                  </p:childTnLst>
                                </p:cTn>
                              </p:par>
                              <p:par>
                                <p:cTn id="117" presetID="3" presetClass="entr" presetSubtype="5" fill="hold" nodeType="withEffect">
                                  <p:stCondLst>
                                    <p:cond delay="0"/>
                                  </p:stCondLst>
                                  <p:childTnLst>
                                    <p:set>
                                      <p:cBhvr>
                                        <p:cTn id="118" dur="1" fill="hold">
                                          <p:stCondLst>
                                            <p:cond delay="0"/>
                                          </p:stCondLst>
                                        </p:cTn>
                                        <p:tgtEl>
                                          <p:spTgt spid="29"/>
                                        </p:tgtEl>
                                        <p:attrNameLst>
                                          <p:attrName>style.visibility</p:attrName>
                                        </p:attrNameLst>
                                      </p:cBhvr>
                                      <p:to>
                                        <p:strVal val="visible"/>
                                      </p:to>
                                    </p:set>
                                    <p:animEffect transition="in" filter="blinds(vertical)">
                                      <p:cBhvr>
                                        <p:cTn id="119" dur="3000"/>
                                        <p:tgtEl>
                                          <p:spTgt spid="29"/>
                                        </p:tgtEl>
                                      </p:cBhvr>
                                    </p:animEffect>
                                  </p:childTnLst>
                                </p:cTn>
                              </p:par>
                              <p:par>
                                <p:cTn id="120" presetID="2" presetClass="entr" presetSubtype="9" fill="hold" nodeType="withEffect">
                                  <p:stCondLst>
                                    <p:cond delay="0"/>
                                  </p:stCondLst>
                                  <p:childTnLst>
                                    <p:set>
                                      <p:cBhvr>
                                        <p:cTn id="121" dur="1" fill="hold">
                                          <p:stCondLst>
                                            <p:cond delay="0"/>
                                          </p:stCondLst>
                                        </p:cTn>
                                        <p:tgtEl>
                                          <p:spTgt spid="29"/>
                                        </p:tgtEl>
                                        <p:attrNameLst>
                                          <p:attrName>style.visibility</p:attrName>
                                        </p:attrNameLst>
                                      </p:cBhvr>
                                      <p:to>
                                        <p:strVal val="visible"/>
                                      </p:to>
                                    </p:set>
                                    <p:anim calcmode="lin" valueType="num">
                                      <p:cBhvr additive="base">
                                        <p:cTn id="122" dur="3000" fill="hold"/>
                                        <p:tgtEl>
                                          <p:spTgt spid="29"/>
                                        </p:tgtEl>
                                        <p:attrNameLst>
                                          <p:attrName>ppt_x</p:attrName>
                                        </p:attrNameLst>
                                      </p:cBhvr>
                                      <p:tavLst>
                                        <p:tav tm="0">
                                          <p:val>
                                            <p:strVal val="0-#ppt_w/2"/>
                                          </p:val>
                                        </p:tav>
                                        <p:tav tm="100000">
                                          <p:val>
                                            <p:strVal val="#ppt_x"/>
                                          </p:val>
                                        </p:tav>
                                      </p:tavLst>
                                    </p:anim>
                                    <p:anim calcmode="lin" valueType="num">
                                      <p:cBhvr additive="base">
                                        <p:cTn id="123" dur="3000" fill="hold"/>
                                        <p:tgtEl>
                                          <p:spTgt spid="29"/>
                                        </p:tgtEl>
                                        <p:attrNameLst>
                                          <p:attrName>ppt_y</p:attrName>
                                        </p:attrNameLst>
                                      </p:cBhvr>
                                      <p:tavLst>
                                        <p:tav tm="0">
                                          <p:val>
                                            <p:strVal val="0-#ppt_h/2"/>
                                          </p:val>
                                        </p:tav>
                                        <p:tav tm="100000">
                                          <p:val>
                                            <p:strVal val="#ppt_y"/>
                                          </p:val>
                                        </p:tav>
                                      </p:tavLst>
                                    </p:anim>
                                  </p:childTnLst>
                                </p:cTn>
                              </p:par>
                              <p:par>
                                <p:cTn id="124" presetID="3" presetClass="entr" presetSubtype="5" fill="hold" nodeType="withEffect">
                                  <p:stCondLst>
                                    <p:cond delay="0"/>
                                  </p:stCondLst>
                                  <p:childTnLst>
                                    <p:set>
                                      <p:cBhvr>
                                        <p:cTn id="125" dur="1" fill="hold">
                                          <p:stCondLst>
                                            <p:cond delay="0"/>
                                          </p:stCondLst>
                                        </p:cTn>
                                        <p:tgtEl>
                                          <p:spTgt spid="30"/>
                                        </p:tgtEl>
                                        <p:attrNameLst>
                                          <p:attrName>style.visibility</p:attrName>
                                        </p:attrNameLst>
                                      </p:cBhvr>
                                      <p:to>
                                        <p:strVal val="visible"/>
                                      </p:to>
                                    </p:set>
                                    <p:animEffect transition="in" filter="blinds(vertical)">
                                      <p:cBhvr>
                                        <p:cTn id="126" dur="3000"/>
                                        <p:tgtEl>
                                          <p:spTgt spid="30"/>
                                        </p:tgtEl>
                                      </p:cBhvr>
                                    </p:animEffect>
                                  </p:childTnLst>
                                </p:cTn>
                              </p:par>
                              <p:par>
                                <p:cTn id="127" presetID="2" presetClass="entr" presetSubtype="9" fill="hold" nodeType="withEffect">
                                  <p:stCondLst>
                                    <p:cond delay="0"/>
                                  </p:stCondLst>
                                  <p:childTnLst>
                                    <p:set>
                                      <p:cBhvr>
                                        <p:cTn id="128" dur="1" fill="hold">
                                          <p:stCondLst>
                                            <p:cond delay="0"/>
                                          </p:stCondLst>
                                        </p:cTn>
                                        <p:tgtEl>
                                          <p:spTgt spid="30"/>
                                        </p:tgtEl>
                                        <p:attrNameLst>
                                          <p:attrName>style.visibility</p:attrName>
                                        </p:attrNameLst>
                                      </p:cBhvr>
                                      <p:to>
                                        <p:strVal val="visible"/>
                                      </p:to>
                                    </p:set>
                                    <p:anim calcmode="lin" valueType="num">
                                      <p:cBhvr additive="base">
                                        <p:cTn id="129" dur="3000" fill="hold"/>
                                        <p:tgtEl>
                                          <p:spTgt spid="30"/>
                                        </p:tgtEl>
                                        <p:attrNameLst>
                                          <p:attrName>ppt_x</p:attrName>
                                        </p:attrNameLst>
                                      </p:cBhvr>
                                      <p:tavLst>
                                        <p:tav tm="0">
                                          <p:val>
                                            <p:strVal val="0-#ppt_w/2"/>
                                          </p:val>
                                        </p:tav>
                                        <p:tav tm="100000">
                                          <p:val>
                                            <p:strVal val="#ppt_x"/>
                                          </p:val>
                                        </p:tav>
                                      </p:tavLst>
                                    </p:anim>
                                    <p:anim calcmode="lin" valueType="num">
                                      <p:cBhvr additive="base">
                                        <p:cTn id="130" dur="3000" fill="hold"/>
                                        <p:tgtEl>
                                          <p:spTgt spid="30"/>
                                        </p:tgtEl>
                                        <p:attrNameLst>
                                          <p:attrName>ppt_y</p:attrName>
                                        </p:attrNameLst>
                                      </p:cBhvr>
                                      <p:tavLst>
                                        <p:tav tm="0">
                                          <p:val>
                                            <p:strVal val="0-#ppt_h/2"/>
                                          </p:val>
                                        </p:tav>
                                        <p:tav tm="100000">
                                          <p:val>
                                            <p:strVal val="#ppt_y"/>
                                          </p:val>
                                        </p:tav>
                                      </p:tavLst>
                                    </p:anim>
                                  </p:childTnLst>
                                </p:cTn>
                              </p:par>
                              <p:par>
                                <p:cTn id="131" presetID="3" presetClass="entr" presetSubtype="5" fill="hold" nodeType="withEffect">
                                  <p:stCondLst>
                                    <p:cond delay="0"/>
                                  </p:stCondLst>
                                  <p:childTnLst>
                                    <p:set>
                                      <p:cBhvr>
                                        <p:cTn id="132" dur="1" fill="hold">
                                          <p:stCondLst>
                                            <p:cond delay="0"/>
                                          </p:stCondLst>
                                        </p:cTn>
                                        <p:tgtEl>
                                          <p:spTgt spid="31"/>
                                        </p:tgtEl>
                                        <p:attrNameLst>
                                          <p:attrName>style.visibility</p:attrName>
                                        </p:attrNameLst>
                                      </p:cBhvr>
                                      <p:to>
                                        <p:strVal val="visible"/>
                                      </p:to>
                                    </p:set>
                                    <p:animEffect transition="in" filter="blinds(vertical)">
                                      <p:cBhvr>
                                        <p:cTn id="133" dur="3000"/>
                                        <p:tgtEl>
                                          <p:spTgt spid="31"/>
                                        </p:tgtEl>
                                      </p:cBhvr>
                                    </p:animEffect>
                                  </p:childTnLst>
                                </p:cTn>
                              </p:par>
                              <p:par>
                                <p:cTn id="134" presetID="2" presetClass="entr" presetSubtype="9" fill="hold" nodeType="withEffect">
                                  <p:stCondLst>
                                    <p:cond delay="0"/>
                                  </p:stCondLst>
                                  <p:childTnLst>
                                    <p:set>
                                      <p:cBhvr>
                                        <p:cTn id="135" dur="1" fill="hold">
                                          <p:stCondLst>
                                            <p:cond delay="0"/>
                                          </p:stCondLst>
                                        </p:cTn>
                                        <p:tgtEl>
                                          <p:spTgt spid="31"/>
                                        </p:tgtEl>
                                        <p:attrNameLst>
                                          <p:attrName>style.visibility</p:attrName>
                                        </p:attrNameLst>
                                      </p:cBhvr>
                                      <p:to>
                                        <p:strVal val="visible"/>
                                      </p:to>
                                    </p:set>
                                    <p:anim calcmode="lin" valueType="num">
                                      <p:cBhvr additive="base">
                                        <p:cTn id="136" dur="3000" fill="hold"/>
                                        <p:tgtEl>
                                          <p:spTgt spid="31"/>
                                        </p:tgtEl>
                                        <p:attrNameLst>
                                          <p:attrName>ppt_x</p:attrName>
                                        </p:attrNameLst>
                                      </p:cBhvr>
                                      <p:tavLst>
                                        <p:tav tm="0">
                                          <p:val>
                                            <p:strVal val="0-#ppt_w/2"/>
                                          </p:val>
                                        </p:tav>
                                        <p:tav tm="100000">
                                          <p:val>
                                            <p:strVal val="#ppt_x"/>
                                          </p:val>
                                        </p:tav>
                                      </p:tavLst>
                                    </p:anim>
                                    <p:anim calcmode="lin" valueType="num">
                                      <p:cBhvr additive="base">
                                        <p:cTn id="137" dur="3000" fill="hold"/>
                                        <p:tgtEl>
                                          <p:spTgt spid="31"/>
                                        </p:tgtEl>
                                        <p:attrNameLst>
                                          <p:attrName>ppt_y</p:attrName>
                                        </p:attrNameLst>
                                      </p:cBhvr>
                                      <p:tavLst>
                                        <p:tav tm="0">
                                          <p:val>
                                            <p:strVal val="0-#ppt_h/2"/>
                                          </p:val>
                                        </p:tav>
                                        <p:tav tm="100000">
                                          <p:val>
                                            <p:strVal val="#ppt_y"/>
                                          </p:val>
                                        </p:tav>
                                      </p:tavLst>
                                    </p:anim>
                                  </p:childTnLst>
                                </p:cTn>
                              </p:par>
                              <p:par>
                                <p:cTn id="138" presetID="3" presetClass="entr" presetSubtype="5" fill="hold" nodeType="withEffect">
                                  <p:stCondLst>
                                    <p:cond delay="0"/>
                                  </p:stCondLst>
                                  <p:childTnLst>
                                    <p:set>
                                      <p:cBhvr>
                                        <p:cTn id="139" dur="1" fill="hold">
                                          <p:stCondLst>
                                            <p:cond delay="0"/>
                                          </p:stCondLst>
                                        </p:cTn>
                                        <p:tgtEl>
                                          <p:spTgt spid="32"/>
                                        </p:tgtEl>
                                        <p:attrNameLst>
                                          <p:attrName>style.visibility</p:attrName>
                                        </p:attrNameLst>
                                      </p:cBhvr>
                                      <p:to>
                                        <p:strVal val="visible"/>
                                      </p:to>
                                    </p:set>
                                    <p:animEffect transition="in" filter="blinds(vertical)">
                                      <p:cBhvr>
                                        <p:cTn id="140" dur="3000"/>
                                        <p:tgtEl>
                                          <p:spTgt spid="32"/>
                                        </p:tgtEl>
                                      </p:cBhvr>
                                    </p:animEffect>
                                  </p:childTnLst>
                                </p:cTn>
                              </p:par>
                              <p:par>
                                <p:cTn id="141" presetID="2" presetClass="entr" presetSubtype="9" fill="hold" nodeType="withEffect">
                                  <p:stCondLst>
                                    <p:cond delay="0"/>
                                  </p:stCondLst>
                                  <p:childTnLst>
                                    <p:set>
                                      <p:cBhvr>
                                        <p:cTn id="142" dur="1" fill="hold">
                                          <p:stCondLst>
                                            <p:cond delay="0"/>
                                          </p:stCondLst>
                                        </p:cTn>
                                        <p:tgtEl>
                                          <p:spTgt spid="32"/>
                                        </p:tgtEl>
                                        <p:attrNameLst>
                                          <p:attrName>style.visibility</p:attrName>
                                        </p:attrNameLst>
                                      </p:cBhvr>
                                      <p:to>
                                        <p:strVal val="visible"/>
                                      </p:to>
                                    </p:set>
                                    <p:anim calcmode="lin" valueType="num">
                                      <p:cBhvr additive="base">
                                        <p:cTn id="143" dur="3000" fill="hold"/>
                                        <p:tgtEl>
                                          <p:spTgt spid="32"/>
                                        </p:tgtEl>
                                        <p:attrNameLst>
                                          <p:attrName>ppt_x</p:attrName>
                                        </p:attrNameLst>
                                      </p:cBhvr>
                                      <p:tavLst>
                                        <p:tav tm="0">
                                          <p:val>
                                            <p:strVal val="0-#ppt_w/2"/>
                                          </p:val>
                                        </p:tav>
                                        <p:tav tm="100000">
                                          <p:val>
                                            <p:strVal val="#ppt_x"/>
                                          </p:val>
                                        </p:tav>
                                      </p:tavLst>
                                    </p:anim>
                                    <p:anim calcmode="lin" valueType="num">
                                      <p:cBhvr additive="base">
                                        <p:cTn id="144" dur="3000" fill="hold"/>
                                        <p:tgtEl>
                                          <p:spTgt spid="32"/>
                                        </p:tgtEl>
                                        <p:attrNameLst>
                                          <p:attrName>ppt_y</p:attrName>
                                        </p:attrNameLst>
                                      </p:cBhvr>
                                      <p:tavLst>
                                        <p:tav tm="0">
                                          <p:val>
                                            <p:strVal val="0-#ppt_h/2"/>
                                          </p:val>
                                        </p:tav>
                                        <p:tav tm="100000">
                                          <p:val>
                                            <p:strVal val="#ppt_y"/>
                                          </p:val>
                                        </p:tav>
                                      </p:tavLst>
                                    </p:anim>
                                  </p:childTnLst>
                                </p:cTn>
                              </p:par>
                              <p:par>
                                <p:cTn id="145" presetID="3" presetClass="entr" presetSubtype="5" fill="hold" nodeType="withEffect">
                                  <p:stCondLst>
                                    <p:cond delay="0"/>
                                  </p:stCondLst>
                                  <p:childTnLst>
                                    <p:set>
                                      <p:cBhvr>
                                        <p:cTn id="146" dur="1" fill="hold">
                                          <p:stCondLst>
                                            <p:cond delay="0"/>
                                          </p:stCondLst>
                                        </p:cTn>
                                        <p:tgtEl>
                                          <p:spTgt spid="33"/>
                                        </p:tgtEl>
                                        <p:attrNameLst>
                                          <p:attrName>style.visibility</p:attrName>
                                        </p:attrNameLst>
                                      </p:cBhvr>
                                      <p:to>
                                        <p:strVal val="visible"/>
                                      </p:to>
                                    </p:set>
                                    <p:animEffect transition="in" filter="blinds(vertical)">
                                      <p:cBhvr>
                                        <p:cTn id="147" dur="3000"/>
                                        <p:tgtEl>
                                          <p:spTgt spid="33"/>
                                        </p:tgtEl>
                                      </p:cBhvr>
                                    </p:animEffect>
                                  </p:childTnLst>
                                </p:cTn>
                              </p:par>
                              <p:par>
                                <p:cTn id="148" presetID="2" presetClass="entr" presetSubtype="9" fill="hold" nodeType="withEffect">
                                  <p:stCondLst>
                                    <p:cond delay="0"/>
                                  </p:stCondLst>
                                  <p:childTnLst>
                                    <p:set>
                                      <p:cBhvr>
                                        <p:cTn id="149" dur="1" fill="hold">
                                          <p:stCondLst>
                                            <p:cond delay="0"/>
                                          </p:stCondLst>
                                        </p:cTn>
                                        <p:tgtEl>
                                          <p:spTgt spid="33"/>
                                        </p:tgtEl>
                                        <p:attrNameLst>
                                          <p:attrName>style.visibility</p:attrName>
                                        </p:attrNameLst>
                                      </p:cBhvr>
                                      <p:to>
                                        <p:strVal val="visible"/>
                                      </p:to>
                                    </p:set>
                                    <p:anim calcmode="lin" valueType="num">
                                      <p:cBhvr additive="base">
                                        <p:cTn id="150" dur="3000" fill="hold"/>
                                        <p:tgtEl>
                                          <p:spTgt spid="33"/>
                                        </p:tgtEl>
                                        <p:attrNameLst>
                                          <p:attrName>ppt_x</p:attrName>
                                        </p:attrNameLst>
                                      </p:cBhvr>
                                      <p:tavLst>
                                        <p:tav tm="0">
                                          <p:val>
                                            <p:strVal val="0-#ppt_w/2"/>
                                          </p:val>
                                        </p:tav>
                                        <p:tav tm="100000">
                                          <p:val>
                                            <p:strVal val="#ppt_x"/>
                                          </p:val>
                                        </p:tav>
                                      </p:tavLst>
                                    </p:anim>
                                    <p:anim calcmode="lin" valueType="num">
                                      <p:cBhvr additive="base">
                                        <p:cTn id="151" dur="3000" fill="hold"/>
                                        <p:tgtEl>
                                          <p:spTgt spid="33"/>
                                        </p:tgtEl>
                                        <p:attrNameLst>
                                          <p:attrName>ppt_y</p:attrName>
                                        </p:attrNameLst>
                                      </p:cBhvr>
                                      <p:tavLst>
                                        <p:tav tm="0">
                                          <p:val>
                                            <p:strVal val="0-#ppt_h/2"/>
                                          </p:val>
                                        </p:tav>
                                        <p:tav tm="100000">
                                          <p:val>
                                            <p:strVal val="#ppt_y"/>
                                          </p:val>
                                        </p:tav>
                                      </p:tavLst>
                                    </p:anim>
                                  </p:childTnLst>
                                </p:cTn>
                              </p:par>
                            </p:childTnLst>
                          </p:cTn>
                        </p:par>
                        <p:par>
                          <p:cTn id="152" fill="hold">
                            <p:stCondLst>
                              <p:cond delay="3000"/>
                            </p:stCondLst>
                            <p:childTnLst>
                              <p:par>
                                <p:cTn id="153" presetID="2" presetClass="exit" presetSubtype="3" fill="hold" nodeType="afterEffect">
                                  <p:stCondLst>
                                    <p:cond delay="0"/>
                                  </p:stCondLst>
                                  <p:childTnLst>
                                    <p:anim calcmode="lin" valueType="num">
                                      <p:cBhvr additive="base">
                                        <p:cTn id="154" dur="3000"/>
                                        <p:tgtEl>
                                          <p:spTgt spid="14"/>
                                        </p:tgtEl>
                                        <p:attrNameLst>
                                          <p:attrName>ppt_x</p:attrName>
                                        </p:attrNameLst>
                                      </p:cBhvr>
                                      <p:tavLst>
                                        <p:tav tm="0">
                                          <p:val>
                                            <p:strVal val="ppt_x"/>
                                          </p:val>
                                        </p:tav>
                                        <p:tav tm="100000">
                                          <p:val>
                                            <p:strVal val="1+ppt_w/2"/>
                                          </p:val>
                                        </p:tav>
                                      </p:tavLst>
                                    </p:anim>
                                    <p:anim calcmode="lin" valueType="num">
                                      <p:cBhvr additive="base">
                                        <p:cTn id="155" dur="3000"/>
                                        <p:tgtEl>
                                          <p:spTgt spid="14"/>
                                        </p:tgtEl>
                                        <p:attrNameLst>
                                          <p:attrName>ppt_y</p:attrName>
                                        </p:attrNameLst>
                                      </p:cBhvr>
                                      <p:tavLst>
                                        <p:tav tm="0">
                                          <p:val>
                                            <p:strVal val="ppt_y"/>
                                          </p:val>
                                        </p:tav>
                                        <p:tav tm="100000">
                                          <p:val>
                                            <p:strVal val="0-ppt_h/2"/>
                                          </p:val>
                                        </p:tav>
                                      </p:tavLst>
                                    </p:anim>
                                    <p:set>
                                      <p:cBhvr>
                                        <p:cTn id="156" dur="1" fill="hold">
                                          <p:stCondLst>
                                            <p:cond delay="2999"/>
                                          </p:stCondLst>
                                        </p:cTn>
                                        <p:tgtEl>
                                          <p:spTgt spid="14"/>
                                        </p:tgtEl>
                                        <p:attrNameLst>
                                          <p:attrName>style.visibility</p:attrName>
                                        </p:attrNameLst>
                                      </p:cBhvr>
                                      <p:to>
                                        <p:strVal val="hidden"/>
                                      </p:to>
                                    </p:set>
                                  </p:childTnLst>
                                </p:cTn>
                              </p:par>
                              <p:par>
                                <p:cTn id="157" presetID="2" presetClass="exit" presetSubtype="3" fill="hold" nodeType="withEffect">
                                  <p:stCondLst>
                                    <p:cond delay="0"/>
                                  </p:stCondLst>
                                  <p:childTnLst>
                                    <p:anim calcmode="lin" valueType="num">
                                      <p:cBhvr additive="base">
                                        <p:cTn id="158" dur="3000"/>
                                        <p:tgtEl>
                                          <p:spTgt spid="16"/>
                                        </p:tgtEl>
                                        <p:attrNameLst>
                                          <p:attrName>ppt_x</p:attrName>
                                        </p:attrNameLst>
                                      </p:cBhvr>
                                      <p:tavLst>
                                        <p:tav tm="0">
                                          <p:val>
                                            <p:strVal val="ppt_x"/>
                                          </p:val>
                                        </p:tav>
                                        <p:tav tm="100000">
                                          <p:val>
                                            <p:strVal val="1+ppt_w/2"/>
                                          </p:val>
                                        </p:tav>
                                      </p:tavLst>
                                    </p:anim>
                                    <p:anim calcmode="lin" valueType="num">
                                      <p:cBhvr additive="base">
                                        <p:cTn id="159" dur="3000"/>
                                        <p:tgtEl>
                                          <p:spTgt spid="16"/>
                                        </p:tgtEl>
                                        <p:attrNameLst>
                                          <p:attrName>ppt_y</p:attrName>
                                        </p:attrNameLst>
                                      </p:cBhvr>
                                      <p:tavLst>
                                        <p:tav tm="0">
                                          <p:val>
                                            <p:strVal val="ppt_y"/>
                                          </p:val>
                                        </p:tav>
                                        <p:tav tm="100000">
                                          <p:val>
                                            <p:strVal val="0-ppt_h/2"/>
                                          </p:val>
                                        </p:tav>
                                      </p:tavLst>
                                    </p:anim>
                                    <p:set>
                                      <p:cBhvr>
                                        <p:cTn id="160" dur="1" fill="hold">
                                          <p:stCondLst>
                                            <p:cond delay="2999"/>
                                          </p:stCondLst>
                                        </p:cTn>
                                        <p:tgtEl>
                                          <p:spTgt spid="16"/>
                                        </p:tgtEl>
                                        <p:attrNameLst>
                                          <p:attrName>style.visibility</p:attrName>
                                        </p:attrNameLst>
                                      </p:cBhvr>
                                      <p:to>
                                        <p:strVal val="hidden"/>
                                      </p:to>
                                    </p:set>
                                  </p:childTnLst>
                                </p:cTn>
                              </p:par>
                              <p:par>
                                <p:cTn id="161" presetID="2" presetClass="exit" presetSubtype="3" fill="hold" nodeType="withEffect">
                                  <p:stCondLst>
                                    <p:cond delay="0"/>
                                  </p:stCondLst>
                                  <p:childTnLst>
                                    <p:anim calcmode="lin" valueType="num">
                                      <p:cBhvr additive="base">
                                        <p:cTn id="162" dur="3000"/>
                                        <p:tgtEl>
                                          <p:spTgt spid="18"/>
                                        </p:tgtEl>
                                        <p:attrNameLst>
                                          <p:attrName>ppt_x</p:attrName>
                                        </p:attrNameLst>
                                      </p:cBhvr>
                                      <p:tavLst>
                                        <p:tav tm="0">
                                          <p:val>
                                            <p:strVal val="ppt_x"/>
                                          </p:val>
                                        </p:tav>
                                        <p:tav tm="100000">
                                          <p:val>
                                            <p:strVal val="1+ppt_w/2"/>
                                          </p:val>
                                        </p:tav>
                                      </p:tavLst>
                                    </p:anim>
                                    <p:anim calcmode="lin" valueType="num">
                                      <p:cBhvr additive="base">
                                        <p:cTn id="163" dur="3000"/>
                                        <p:tgtEl>
                                          <p:spTgt spid="18"/>
                                        </p:tgtEl>
                                        <p:attrNameLst>
                                          <p:attrName>ppt_y</p:attrName>
                                        </p:attrNameLst>
                                      </p:cBhvr>
                                      <p:tavLst>
                                        <p:tav tm="0">
                                          <p:val>
                                            <p:strVal val="ppt_y"/>
                                          </p:val>
                                        </p:tav>
                                        <p:tav tm="100000">
                                          <p:val>
                                            <p:strVal val="0-ppt_h/2"/>
                                          </p:val>
                                        </p:tav>
                                      </p:tavLst>
                                    </p:anim>
                                    <p:set>
                                      <p:cBhvr>
                                        <p:cTn id="164" dur="1" fill="hold">
                                          <p:stCondLst>
                                            <p:cond delay="2999"/>
                                          </p:stCondLst>
                                        </p:cTn>
                                        <p:tgtEl>
                                          <p:spTgt spid="18"/>
                                        </p:tgtEl>
                                        <p:attrNameLst>
                                          <p:attrName>style.visibility</p:attrName>
                                        </p:attrNameLst>
                                      </p:cBhvr>
                                      <p:to>
                                        <p:strVal val="hidden"/>
                                      </p:to>
                                    </p:set>
                                  </p:childTnLst>
                                </p:cTn>
                              </p:par>
                              <p:par>
                                <p:cTn id="165" presetID="2" presetClass="exit" presetSubtype="3" fill="hold" nodeType="withEffect">
                                  <p:stCondLst>
                                    <p:cond delay="0"/>
                                  </p:stCondLst>
                                  <p:childTnLst>
                                    <p:anim calcmode="lin" valueType="num">
                                      <p:cBhvr additive="base">
                                        <p:cTn id="166" dur="3000"/>
                                        <p:tgtEl>
                                          <p:spTgt spid="20"/>
                                        </p:tgtEl>
                                        <p:attrNameLst>
                                          <p:attrName>ppt_x</p:attrName>
                                        </p:attrNameLst>
                                      </p:cBhvr>
                                      <p:tavLst>
                                        <p:tav tm="0">
                                          <p:val>
                                            <p:strVal val="ppt_x"/>
                                          </p:val>
                                        </p:tav>
                                        <p:tav tm="100000">
                                          <p:val>
                                            <p:strVal val="1+ppt_w/2"/>
                                          </p:val>
                                        </p:tav>
                                      </p:tavLst>
                                    </p:anim>
                                    <p:anim calcmode="lin" valueType="num">
                                      <p:cBhvr additive="base">
                                        <p:cTn id="167" dur="3000"/>
                                        <p:tgtEl>
                                          <p:spTgt spid="20"/>
                                        </p:tgtEl>
                                        <p:attrNameLst>
                                          <p:attrName>ppt_y</p:attrName>
                                        </p:attrNameLst>
                                      </p:cBhvr>
                                      <p:tavLst>
                                        <p:tav tm="0">
                                          <p:val>
                                            <p:strVal val="ppt_y"/>
                                          </p:val>
                                        </p:tav>
                                        <p:tav tm="100000">
                                          <p:val>
                                            <p:strVal val="0-ppt_h/2"/>
                                          </p:val>
                                        </p:tav>
                                      </p:tavLst>
                                    </p:anim>
                                    <p:set>
                                      <p:cBhvr>
                                        <p:cTn id="168" dur="1" fill="hold">
                                          <p:stCondLst>
                                            <p:cond delay="2999"/>
                                          </p:stCondLst>
                                        </p:cTn>
                                        <p:tgtEl>
                                          <p:spTgt spid="20"/>
                                        </p:tgtEl>
                                        <p:attrNameLst>
                                          <p:attrName>style.visibility</p:attrName>
                                        </p:attrNameLst>
                                      </p:cBhvr>
                                      <p:to>
                                        <p:strVal val="hidden"/>
                                      </p:to>
                                    </p:set>
                                  </p:childTnLst>
                                </p:cTn>
                              </p:par>
                              <p:par>
                                <p:cTn id="169" presetID="2" presetClass="exit" presetSubtype="3" fill="hold" nodeType="withEffect">
                                  <p:stCondLst>
                                    <p:cond delay="0"/>
                                  </p:stCondLst>
                                  <p:childTnLst>
                                    <p:anim calcmode="lin" valueType="num">
                                      <p:cBhvr additive="base">
                                        <p:cTn id="170" dur="3000"/>
                                        <p:tgtEl>
                                          <p:spTgt spid="22"/>
                                        </p:tgtEl>
                                        <p:attrNameLst>
                                          <p:attrName>ppt_x</p:attrName>
                                        </p:attrNameLst>
                                      </p:cBhvr>
                                      <p:tavLst>
                                        <p:tav tm="0">
                                          <p:val>
                                            <p:strVal val="ppt_x"/>
                                          </p:val>
                                        </p:tav>
                                        <p:tav tm="100000">
                                          <p:val>
                                            <p:strVal val="1+ppt_w/2"/>
                                          </p:val>
                                        </p:tav>
                                      </p:tavLst>
                                    </p:anim>
                                    <p:anim calcmode="lin" valueType="num">
                                      <p:cBhvr additive="base">
                                        <p:cTn id="171" dur="3000"/>
                                        <p:tgtEl>
                                          <p:spTgt spid="22"/>
                                        </p:tgtEl>
                                        <p:attrNameLst>
                                          <p:attrName>ppt_y</p:attrName>
                                        </p:attrNameLst>
                                      </p:cBhvr>
                                      <p:tavLst>
                                        <p:tav tm="0">
                                          <p:val>
                                            <p:strVal val="ppt_y"/>
                                          </p:val>
                                        </p:tav>
                                        <p:tav tm="100000">
                                          <p:val>
                                            <p:strVal val="0-ppt_h/2"/>
                                          </p:val>
                                        </p:tav>
                                      </p:tavLst>
                                    </p:anim>
                                    <p:set>
                                      <p:cBhvr>
                                        <p:cTn id="172" dur="1" fill="hold">
                                          <p:stCondLst>
                                            <p:cond delay="2999"/>
                                          </p:stCondLst>
                                        </p:cTn>
                                        <p:tgtEl>
                                          <p:spTgt spid="22"/>
                                        </p:tgtEl>
                                        <p:attrNameLst>
                                          <p:attrName>style.visibility</p:attrName>
                                        </p:attrNameLst>
                                      </p:cBhvr>
                                      <p:to>
                                        <p:strVal val="hidden"/>
                                      </p:to>
                                    </p:set>
                                  </p:childTnLst>
                                </p:cTn>
                              </p:par>
                              <p:par>
                                <p:cTn id="173" presetID="2" presetClass="exit" presetSubtype="3" fill="hold" nodeType="withEffect">
                                  <p:stCondLst>
                                    <p:cond delay="0"/>
                                  </p:stCondLst>
                                  <p:childTnLst>
                                    <p:anim calcmode="lin" valueType="num">
                                      <p:cBhvr additive="base">
                                        <p:cTn id="174" dur="3000"/>
                                        <p:tgtEl>
                                          <p:spTgt spid="24"/>
                                        </p:tgtEl>
                                        <p:attrNameLst>
                                          <p:attrName>ppt_x</p:attrName>
                                        </p:attrNameLst>
                                      </p:cBhvr>
                                      <p:tavLst>
                                        <p:tav tm="0">
                                          <p:val>
                                            <p:strVal val="ppt_x"/>
                                          </p:val>
                                        </p:tav>
                                        <p:tav tm="100000">
                                          <p:val>
                                            <p:strVal val="1+ppt_w/2"/>
                                          </p:val>
                                        </p:tav>
                                      </p:tavLst>
                                    </p:anim>
                                    <p:anim calcmode="lin" valueType="num">
                                      <p:cBhvr additive="base">
                                        <p:cTn id="175" dur="3000"/>
                                        <p:tgtEl>
                                          <p:spTgt spid="24"/>
                                        </p:tgtEl>
                                        <p:attrNameLst>
                                          <p:attrName>ppt_y</p:attrName>
                                        </p:attrNameLst>
                                      </p:cBhvr>
                                      <p:tavLst>
                                        <p:tav tm="0">
                                          <p:val>
                                            <p:strVal val="ppt_y"/>
                                          </p:val>
                                        </p:tav>
                                        <p:tav tm="100000">
                                          <p:val>
                                            <p:strVal val="0-ppt_h/2"/>
                                          </p:val>
                                        </p:tav>
                                      </p:tavLst>
                                    </p:anim>
                                    <p:set>
                                      <p:cBhvr>
                                        <p:cTn id="176" dur="1" fill="hold">
                                          <p:stCondLst>
                                            <p:cond delay="2999"/>
                                          </p:stCondLst>
                                        </p:cTn>
                                        <p:tgtEl>
                                          <p:spTgt spid="24"/>
                                        </p:tgtEl>
                                        <p:attrNameLst>
                                          <p:attrName>style.visibility</p:attrName>
                                        </p:attrNameLst>
                                      </p:cBhvr>
                                      <p:to>
                                        <p:strVal val="hidden"/>
                                      </p:to>
                                    </p:set>
                                  </p:childTnLst>
                                </p:cTn>
                              </p:par>
                              <p:par>
                                <p:cTn id="177" presetID="2" presetClass="exit" presetSubtype="3" fill="hold" nodeType="withEffect">
                                  <p:stCondLst>
                                    <p:cond delay="0"/>
                                  </p:stCondLst>
                                  <p:childTnLst>
                                    <p:anim calcmode="lin" valueType="num">
                                      <p:cBhvr additive="base">
                                        <p:cTn id="178" dur="3000"/>
                                        <p:tgtEl>
                                          <p:spTgt spid="26"/>
                                        </p:tgtEl>
                                        <p:attrNameLst>
                                          <p:attrName>ppt_x</p:attrName>
                                        </p:attrNameLst>
                                      </p:cBhvr>
                                      <p:tavLst>
                                        <p:tav tm="0">
                                          <p:val>
                                            <p:strVal val="ppt_x"/>
                                          </p:val>
                                        </p:tav>
                                        <p:tav tm="100000">
                                          <p:val>
                                            <p:strVal val="1+ppt_w/2"/>
                                          </p:val>
                                        </p:tav>
                                      </p:tavLst>
                                    </p:anim>
                                    <p:anim calcmode="lin" valueType="num">
                                      <p:cBhvr additive="base">
                                        <p:cTn id="179" dur="3000"/>
                                        <p:tgtEl>
                                          <p:spTgt spid="26"/>
                                        </p:tgtEl>
                                        <p:attrNameLst>
                                          <p:attrName>ppt_y</p:attrName>
                                        </p:attrNameLst>
                                      </p:cBhvr>
                                      <p:tavLst>
                                        <p:tav tm="0">
                                          <p:val>
                                            <p:strVal val="ppt_y"/>
                                          </p:val>
                                        </p:tav>
                                        <p:tav tm="100000">
                                          <p:val>
                                            <p:strVal val="0-ppt_h/2"/>
                                          </p:val>
                                        </p:tav>
                                      </p:tavLst>
                                    </p:anim>
                                    <p:set>
                                      <p:cBhvr>
                                        <p:cTn id="180" dur="1" fill="hold">
                                          <p:stCondLst>
                                            <p:cond delay="2999"/>
                                          </p:stCondLst>
                                        </p:cTn>
                                        <p:tgtEl>
                                          <p:spTgt spid="26"/>
                                        </p:tgtEl>
                                        <p:attrNameLst>
                                          <p:attrName>style.visibility</p:attrName>
                                        </p:attrNameLst>
                                      </p:cBhvr>
                                      <p:to>
                                        <p:strVal val="hidden"/>
                                      </p:to>
                                    </p:set>
                                  </p:childTnLst>
                                </p:cTn>
                              </p:par>
                              <p:par>
                                <p:cTn id="181" presetID="2" presetClass="exit" presetSubtype="3" fill="hold" nodeType="withEffect">
                                  <p:stCondLst>
                                    <p:cond delay="0"/>
                                  </p:stCondLst>
                                  <p:childTnLst>
                                    <p:anim calcmode="lin" valueType="num">
                                      <p:cBhvr additive="base">
                                        <p:cTn id="182" dur="3000"/>
                                        <p:tgtEl>
                                          <p:spTgt spid="28"/>
                                        </p:tgtEl>
                                        <p:attrNameLst>
                                          <p:attrName>ppt_x</p:attrName>
                                        </p:attrNameLst>
                                      </p:cBhvr>
                                      <p:tavLst>
                                        <p:tav tm="0">
                                          <p:val>
                                            <p:strVal val="ppt_x"/>
                                          </p:val>
                                        </p:tav>
                                        <p:tav tm="100000">
                                          <p:val>
                                            <p:strVal val="1+ppt_w/2"/>
                                          </p:val>
                                        </p:tav>
                                      </p:tavLst>
                                    </p:anim>
                                    <p:anim calcmode="lin" valueType="num">
                                      <p:cBhvr additive="base">
                                        <p:cTn id="183" dur="3000"/>
                                        <p:tgtEl>
                                          <p:spTgt spid="28"/>
                                        </p:tgtEl>
                                        <p:attrNameLst>
                                          <p:attrName>ppt_y</p:attrName>
                                        </p:attrNameLst>
                                      </p:cBhvr>
                                      <p:tavLst>
                                        <p:tav tm="0">
                                          <p:val>
                                            <p:strVal val="ppt_y"/>
                                          </p:val>
                                        </p:tav>
                                        <p:tav tm="100000">
                                          <p:val>
                                            <p:strVal val="0-ppt_h/2"/>
                                          </p:val>
                                        </p:tav>
                                      </p:tavLst>
                                    </p:anim>
                                    <p:set>
                                      <p:cBhvr>
                                        <p:cTn id="184" dur="1" fill="hold">
                                          <p:stCondLst>
                                            <p:cond delay="2999"/>
                                          </p:stCondLst>
                                        </p:cTn>
                                        <p:tgtEl>
                                          <p:spTgt spid="28"/>
                                        </p:tgtEl>
                                        <p:attrNameLst>
                                          <p:attrName>style.visibility</p:attrName>
                                        </p:attrNameLst>
                                      </p:cBhvr>
                                      <p:to>
                                        <p:strVal val="hidden"/>
                                      </p:to>
                                    </p:set>
                                  </p:childTnLst>
                                </p:cTn>
                              </p:par>
                              <p:par>
                                <p:cTn id="185" presetID="2" presetClass="exit" presetSubtype="3" fill="hold" nodeType="withEffect">
                                  <p:stCondLst>
                                    <p:cond delay="0"/>
                                  </p:stCondLst>
                                  <p:childTnLst>
                                    <p:anim calcmode="lin" valueType="num">
                                      <p:cBhvr additive="base">
                                        <p:cTn id="186" dur="3000"/>
                                        <p:tgtEl>
                                          <p:spTgt spid="30"/>
                                        </p:tgtEl>
                                        <p:attrNameLst>
                                          <p:attrName>ppt_x</p:attrName>
                                        </p:attrNameLst>
                                      </p:cBhvr>
                                      <p:tavLst>
                                        <p:tav tm="0">
                                          <p:val>
                                            <p:strVal val="ppt_x"/>
                                          </p:val>
                                        </p:tav>
                                        <p:tav tm="100000">
                                          <p:val>
                                            <p:strVal val="1+ppt_w/2"/>
                                          </p:val>
                                        </p:tav>
                                      </p:tavLst>
                                    </p:anim>
                                    <p:anim calcmode="lin" valueType="num">
                                      <p:cBhvr additive="base">
                                        <p:cTn id="187" dur="3000"/>
                                        <p:tgtEl>
                                          <p:spTgt spid="30"/>
                                        </p:tgtEl>
                                        <p:attrNameLst>
                                          <p:attrName>ppt_y</p:attrName>
                                        </p:attrNameLst>
                                      </p:cBhvr>
                                      <p:tavLst>
                                        <p:tav tm="0">
                                          <p:val>
                                            <p:strVal val="ppt_y"/>
                                          </p:val>
                                        </p:tav>
                                        <p:tav tm="100000">
                                          <p:val>
                                            <p:strVal val="0-ppt_h/2"/>
                                          </p:val>
                                        </p:tav>
                                      </p:tavLst>
                                    </p:anim>
                                    <p:set>
                                      <p:cBhvr>
                                        <p:cTn id="188" dur="1" fill="hold">
                                          <p:stCondLst>
                                            <p:cond delay="2999"/>
                                          </p:stCondLst>
                                        </p:cTn>
                                        <p:tgtEl>
                                          <p:spTgt spid="30"/>
                                        </p:tgtEl>
                                        <p:attrNameLst>
                                          <p:attrName>style.visibility</p:attrName>
                                        </p:attrNameLst>
                                      </p:cBhvr>
                                      <p:to>
                                        <p:strVal val="hidden"/>
                                      </p:to>
                                    </p:set>
                                  </p:childTnLst>
                                </p:cTn>
                              </p:par>
                              <p:par>
                                <p:cTn id="189" presetID="2" presetClass="exit" presetSubtype="3" fill="hold" nodeType="withEffect">
                                  <p:stCondLst>
                                    <p:cond delay="0"/>
                                  </p:stCondLst>
                                  <p:childTnLst>
                                    <p:anim calcmode="lin" valueType="num">
                                      <p:cBhvr additive="base">
                                        <p:cTn id="190" dur="3000"/>
                                        <p:tgtEl>
                                          <p:spTgt spid="32"/>
                                        </p:tgtEl>
                                        <p:attrNameLst>
                                          <p:attrName>ppt_x</p:attrName>
                                        </p:attrNameLst>
                                      </p:cBhvr>
                                      <p:tavLst>
                                        <p:tav tm="0">
                                          <p:val>
                                            <p:strVal val="ppt_x"/>
                                          </p:val>
                                        </p:tav>
                                        <p:tav tm="100000">
                                          <p:val>
                                            <p:strVal val="1+ppt_w/2"/>
                                          </p:val>
                                        </p:tav>
                                      </p:tavLst>
                                    </p:anim>
                                    <p:anim calcmode="lin" valueType="num">
                                      <p:cBhvr additive="base">
                                        <p:cTn id="191" dur="3000"/>
                                        <p:tgtEl>
                                          <p:spTgt spid="32"/>
                                        </p:tgtEl>
                                        <p:attrNameLst>
                                          <p:attrName>ppt_y</p:attrName>
                                        </p:attrNameLst>
                                      </p:cBhvr>
                                      <p:tavLst>
                                        <p:tav tm="0">
                                          <p:val>
                                            <p:strVal val="ppt_y"/>
                                          </p:val>
                                        </p:tav>
                                        <p:tav tm="100000">
                                          <p:val>
                                            <p:strVal val="0-ppt_h/2"/>
                                          </p:val>
                                        </p:tav>
                                      </p:tavLst>
                                    </p:anim>
                                    <p:set>
                                      <p:cBhvr>
                                        <p:cTn id="192" dur="1" fill="hold">
                                          <p:stCondLst>
                                            <p:cond delay="2999"/>
                                          </p:stCondLst>
                                        </p:cTn>
                                        <p:tgtEl>
                                          <p:spTgt spid="32"/>
                                        </p:tgtEl>
                                        <p:attrNameLst>
                                          <p:attrName>style.visibility</p:attrName>
                                        </p:attrNameLst>
                                      </p:cBhvr>
                                      <p:to>
                                        <p:strVal val="hidden"/>
                                      </p:to>
                                    </p:set>
                                  </p:childTnLst>
                                </p:cTn>
                              </p:par>
                              <p:par>
                                <p:cTn id="193" presetID="2" presetClass="exit" presetSubtype="12" fill="hold" nodeType="withEffect">
                                  <p:stCondLst>
                                    <p:cond delay="0"/>
                                  </p:stCondLst>
                                  <p:childTnLst>
                                    <p:anim calcmode="lin" valueType="num">
                                      <p:cBhvr additive="base">
                                        <p:cTn id="194" dur="3000"/>
                                        <p:tgtEl>
                                          <p:spTgt spid="15"/>
                                        </p:tgtEl>
                                        <p:attrNameLst>
                                          <p:attrName>ppt_x</p:attrName>
                                        </p:attrNameLst>
                                      </p:cBhvr>
                                      <p:tavLst>
                                        <p:tav tm="0">
                                          <p:val>
                                            <p:strVal val="ppt_x"/>
                                          </p:val>
                                        </p:tav>
                                        <p:tav tm="100000">
                                          <p:val>
                                            <p:strVal val="0-ppt_w/2"/>
                                          </p:val>
                                        </p:tav>
                                      </p:tavLst>
                                    </p:anim>
                                    <p:anim calcmode="lin" valueType="num">
                                      <p:cBhvr additive="base">
                                        <p:cTn id="195" dur="3000"/>
                                        <p:tgtEl>
                                          <p:spTgt spid="15"/>
                                        </p:tgtEl>
                                        <p:attrNameLst>
                                          <p:attrName>ppt_y</p:attrName>
                                        </p:attrNameLst>
                                      </p:cBhvr>
                                      <p:tavLst>
                                        <p:tav tm="0">
                                          <p:val>
                                            <p:strVal val="ppt_y"/>
                                          </p:val>
                                        </p:tav>
                                        <p:tav tm="100000">
                                          <p:val>
                                            <p:strVal val="1+ppt_h/2"/>
                                          </p:val>
                                        </p:tav>
                                      </p:tavLst>
                                    </p:anim>
                                    <p:set>
                                      <p:cBhvr>
                                        <p:cTn id="196" dur="1" fill="hold">
                                          <p:stCondLst>
                                            <p:cond delay="2999"/>
                                          </p:stCondLst>
                                        </p:cTn>
                                        <p:tgtEl>
                                          <p:spTgt spid="15"/>
                                        </p:tgtEl>
                                        <p:attrNameLst>
                                          <p:attrName>style.visibility</p:attrName>
                                        </p:attrNameLst>
                                      </p:cBhvr>
                                      <p:to>
                                        <p:strVal val="hidden"/>
                                      </p:to>
                                    </p:set>
                                  </p:childTnLst>
                                </p:cTn>
                              </p:par>
                              <p:par>
                                <p:cTn id="197" presetID="2" presetClass="exit" presetSubtype="12" fill="hold" nodeType="withEffect">
                                  <p:stCondLst>
                                    <p:cond delay="0"/>
                                  </p:stCondLst>
                                  <p:childTnLst>
                                    <p:anim calcmode="lin" valueType="num">
                                      <p:cBhvr additive="base">
                                        <p:cTn id="198" dur="3000"/>
                                        <p:tgtEl>
                                          <p:spTgt spid="17"/>
                                        </p:tgtEl>
                                        <p:attrNameLst>
                                          <p:attrName>ppt_x</p:attrName>
                                        </p:attrNameLst>
                                      </p:cBhvr>
                                      <p:tavLst>
                                        <p:tav tm="0">
                                          <p:val>
                                            <p:strVal val="ppt_x"/>
                                          </p:val>
                                        </p:tav>
                                        <p:tav tm="100000">
                                          <p:val>
                                            <p:strVal val="0-ppt_w/2"/>
                                          </p:val>
                                        </p:tav>
                                      </p:tavLst>
                                    </p:anim>
                                    <p:anim calcmode="lin" valueType="num">
                                      <p:cBhvr additive="base">
                                        <p:cTn id="199" dur="3000"/>
                                        <p:tgtEl>
                                          <p:spTgt spid="17"/>
                                        </p:tgtEl>
                                        <p:attrNameLst>
                                          <p:attrName>ppt_y</p:attrName>
                                        </p:attrNameLst>
                                      </p:cBhvr>
                                      <p:tavLst>
                                        <p:tav tm="0">
                                          <p:val>
                                            <p:strVal val="ppt_y"/>
                                          </p:val>
                                        </p:tav>
                                        <p:tav tm="100000">
                                          <p:val>
                                            <p:strVal val="1+ppt_h/2"/>
                                          </p:val>
                                        </p:tav>
                                      </p:tavLst>
                                    </p:anim>
                                    <p:set>
                                      <p:cBhvr>
                                        <p:cTn id="200" dur="1" fill="hold">
                                          <p:stCondLst>
                                            <p:cond delay="2999"/>
                                          </p:stCondLst>
                                        </p:cTn>
                                        <p:tgtEl>
                                          <p:spTgt spid="17"/>
                                        </p:tgtEl>
                                        <p:attrNameLst>
                                          <p:attrName>style.visibility</p:attrName>
                                        </p:attrNameLst>
                                      </p:cBhvr>
                                      <p:to>
                                        <p:strVal val="hidden"/>
                                      </p:to>
                                    </p:set>
                                  </p:childTnLst>
                                </p:cTn>
                              </p:par>
                              <p:par>
                                <p:cTn id="201" presetID="2" presetClass="exit" presetSubtype="12" fill="hold" nodeType="withEffect">
                                  <p:stCondLst>
                                    <p:cond delay="0"/>
                                  </p:stCondLst>
                                  <p:childTnLst>
                                    <p:anim calcmode="lin" valueType="num">
                                      <p:cBhvr additive="base">
                                        <p:cTn id="202" dur="3000"/>
                                        <p:tgtEl>
                                          <p:spTgt spid="19"/>
                                        </p:tgtEl>
                                        <p:attrNameLst>
                                          <p:attrName>ppt_x</p:attrName>
                                        </p:attrNameLst>
                                      </p:cBhvr>
                                      <p:tavLst>
                                        <p:tav tm="0">
                                          <p:val>
                                            <p:strVal val="ppt_x"/>
                                          </p:val>
                                        </p:tav>
                                        <p:tav tm="100000">
                                          <p:val>
                                            <p:strVal val="0-ppt_w/2"/>
                                          </p:val>
                                        </p:tav>
                                      </p:tavLst>
                                    </p:anim>
                                    <p:anim calcmode="lin" valueType="num">
                                      <p:cBhvr additive="base">
                                        <p:cTn id="203" dur="3000"/>
                                        <p:tgtEl>
                                          <p:spTgt spid="19"/>
                                        </p:tgtEl>
                                        <p:attrNameLst>
                                          <p:attrName>ppt_y</p:attrName>
                                        </p:attrNameLst>
                                      </p:cBhvr>
                                      <p:tavLst>
                                        <p:tav tm="0">
                                          <p:val>
                                            <p:strVal val="ppt_y"/>
                                          </p:val>
                                        </p:tav>
                                        <p:tav tm="100000">
                                          <p:val>
                                            <p:strVal val="1+ppt_h/2"/>
                                          </p:val>
                                        </p:tav>
                                      </p:tavLst>
                                    </p:anim>
                                    <p:set>
                                      <p:cBhvr>
                                        <p:cTn id="204" dur="1" fill="hold">
                                          <p:stCondLst>
                                            <p:cond delay="2999"/>
                                          </p:stCondLst>
                                        </p:cTn>
                                        <p:tgtEl>
                                          <p:spTgt spid="19"/>
                                        </p:tgtEl>
                                        <p:attrNameLst>
                                          <p:attrName>style.visibility</p:attrName>
                                        </p:attrNameLst>
                                      </p:cBhvr>
                                      <p:to>
                                        <p:strVal val="hidden"/>
                                      </p:to>
                                    </p:set>
                                  </p:childTnLst>
                                </p:cTn>
                              </p:par>
                              <p:par>
                                <p:cTn id="205" presetID="2" presetClass="exit" presetSubtype="12" fill="hold" nodeType="withEffect">
                                  <p:stCondLst>
                                    <p:cond delay="0"/>
                                  </p:stCondLst>
                                  <p:childTnLst>
                                    <p:anim calcmode="lin" valueType="num">
                                      <p:cBhvr additive="base">
                                        <p:cTn id="206" dur="3000"/>
                                        <p:tgtEl>
                                          <p:spTgt spid="21"/>
                                        </p:tgtEl>
                                        <p:attrNameLst>
                                          <p:attrName>ppt_x</p:attrName>
                                        </p:attrNameLst>
                                      </p:cBhvr>
                                      <p:tavLst>
                                        <p:tav tm="0">
                                          <p:val>
                                            <p:strVal val="ppt_x"/>
                                          </p:val>
                                        </p:tav>
                                        <p:tav tm="100000">
                                          <p:val>
                                            <p:strVal val="0-ppt_w/2"/>
                                          </p:val>
                                        </p:tav>
                                      </p:tavLst>
                                    </p:anim>
                                    <p:anim calcmode="lin" valueType="num">
                                      <p:cBhvr additive="base">
                                        <p:cTn id="207" dur="3000"/>
                                        <p:tgtEl>
                                          <p:spTgt spid="21"/>
                                        </p:tgtEl>
                                        <p:attrNameLst>
                                          <p:attrName>ppt_y</p:attrName>
                                        </p:attrNameLst>
                                      </p:cBhvr>
                                      <p:tavLst>
                                        <p:tav tm="0">
                                          <p:val>
                                            <p:strVal val="ppt_y"/>
                                          </p:val>
                                        </p:tav>
                                        <p:tav tm="100000">
                                          <p:val>
                                            <p:strVal val="1+ppt_h/2"/>
                                          </p:val>
                                        </p:tav>
                                      </p:tavLst>
                                    </p:anim>
                                    <p:set>
                                      <p:cBhvr>
                                        <p:cTn id="208" dur="1" fill="hold">
                                          <p:stCondLst>
                                            <p:cond delay="2999"/>
                                          </p:stCondLst>
                                        </p:cTn>
                                        <p:tgtEl>
                                          <p:spTgt spid="21"/>
                                        </p:tgtEl>
                                        <p:attrNameLst>
                                          <p:attrName>style.visibility</p:attrName>
                                        </p:attrNameLst>
                                      </p:cBhvr>
                                      <p:to>
                                        <p:strVal val="hidden"/>
                                      </p:to>
                                    </p:set>
                                  </p:childTnLst>
                                </p:cTn>
                              </p:par>
                              <p:par>
                                <p:cTn id="209" presetID="2" presetClass="exit" presetSubtype="12" fill="hold" nodeType="withEffect">
                                  <p:stCondLst>
                                    <p:cond delay="0"/>
                                  </p:stCondLst>
                                  <p:childTnLst>
                                    <p:anim calcmode="lin" valueType="num">
                                      <p:cBhvr additive="base">
                                        <p:cTn id="210" dur="3000"/>
                                        <p:tgtEl>
                                          <p:spTgt spid="23"/>
                                        </p:tgtEl>
                                        <p:attrNameLst>
                                          <p:attrName>ppt_x</p:attrName>
                                        </p:attrNameLst>
                                      </p:cBhvr>
                                      <p:tavLst>
                                        <p:tav tm="0">
                                          <p:val>
                                            <p:strVal val="ppt_x"/>
                                          </p:val>
                                        </p:tav>
                                        <p:tav tm="100000">
                                          <p:val>
                                            <p:strVal val="0-ppt_w/2"/>
                                          </p:val>
                                        </p:tav>
                                      </p:tavLst>
                                    </p:anim>
                                    <p:anim calcmode="lin" valueType="num">
                                      <p:cBhvr additive="base">
                                        <p:cTn id="211" dur="3000"/>
                                        <p:tgtEl>
                                          <p:spTgt spid="23"/>
                                        </p:tgtEl>
                                        <p:attrNameLst>
                                          <p:attrName>ppt_y</p:attrName>
                                        </p:attrNameLst>
                                      </p:cBhvr>
                                      <p:tavLst>
                                        <p:tav tm="0">
                                          <p:val>
                                            <p:strVal val="ppt_y"/>
                                          </p:val>
                                        </p:tav>
                                        <p:tav tm="100000">
                                          <p:val>
                                            <p:strVal val="1+ppt_h/2"/>
                                          </p:val>
                                        </p:tav>
                                      </p:tavLst>
                                    </p:anim>
                                    <p:set>
                                      <p:cBhvr>
                                        <p:cTn id="212" dur="1" fill="hold">
                                          <p:stCondLst>
                                            <p:cond delay="2999"/>
                                          </p:stCondLst>
                                        </p:cTn>
                                        <p:tgtEl>
                                          <p:spTgt spid="23"/>
                                        </p:tgtEl>
                                        <p:attrNameLst>
                                          <p:attrName>style.visibility</p:attrName>
                                        </p:attrNameLst>
                                      </p:cBhvr>
                                      <p:to>
                                        <p:strVal val="hidden"/>
                                      </p:to>
                                    </p:set>
                                  </p:childTnLst>
                                </p:cTn>
                              </p:par>
                              <p:par>
                                <p:cTn id="213" presetID="2" presetClass="exit" presetSubtype="12" fill="hold" nodeType="withEffect">
                                  <p:stCondLst>
                                    <p:cond delay="0"/>
                                  </p:stCondLst>
                                  <p:childTnLst>
                                    <p:anim calcmode="lin" valueType="num">
                                      <p:cBhvr additive="base">
                                        <p:cTn id="214" dur="3000"/>
                                        <p:tgtEl>
                                          <p:spTgt spid="25"/>
                                        </p:tgtEl>
                                        <p:attrNameLst>
                                          <p:attrName>ppt_x</p:attrName>
                                        </p:attrNameLst>
                                      </p:cBhvr>
                                      <p:tavLst>
                                        <p:tav tm="0">
                                          <p:val>
                                            <p:strVal val="ppt_x"/>
                                          </p:val>
                                        </p:tav>
                                        <p:tav tm="100000">
                                          <p:val>
                                            <p:strVal val="0-ppt_w/2"/>
                                          </p:val>
                                        </p:tav>
                                      </p:tavLst>
                                    </p:anim>
                                    <p:anim calcmode="lin" valueType="num">
                                      <p:cBhvr additive="base">
                                        <p:cTn id="215" dur="3000"/>
                                        <p:tgtEl>
                                          <p:spTgt spid="25"/>
                                        </p:tgtEl>
                                        <p:attrNameLst>
                                          <p:attrName>ppt_y</p:attrName>
                                        </p:attrNameLst>
                                      </p:cBhvr>
                                      <p:tavLst>
                                        <p:tav tm="0">
                                          <p:val>
                                            <p:strVal val="ppt_y"/>
                                          </p:val>
                                        </p:tav>
                                        <p:tav tm="100000">
                                          <p:val>
                                            <p:strVal val="1+ppt_h/2"/>
                                          </p:val>
                                        </p:tav>
                                      </p:tavLst>
                                    </p:anim>
                                    <p:set>
                                      <p:cBhvr>
                                        <p:cTn id="216" dur="1" fill="hold">
                                          <p:stCondLst>
                                            <p:cond delay="2999"/>
                                          </p:stCondLst>
                                        </p:cTn>
                                        <p:tgtEl>
                                          <p:spTgt spid="25"/>
                                        </p:tgtEl>
                                        <p:attrNameLst>
                                          <p:attrName>style.visibility</p:attrName>
                                        </p:attrNameLst>
                                      </p:cBhvr>
                                      <p:to>
                                        <p:strVal val="hidden"/>
                                      </p:to>
                                    </p:set>
                                  </p:childTnLst>
                                </p:cTn>
                              </p:par>
                              <p:par>
                                <p:cTn id="217" presetID="2" presetClass="exit" presetSubtype="12" fill="hold" nodeType="withEffect">
                                  <p:stCondLst>
                                    <p:cond delay="0"/>
                                  </p:stCondLst>
                                  <p:childTnLst>
                                    <p:anim calcmode="lin" valueType="num">
                                      <p:cBhvr additive="base">
                                        <p:cTn id="218" dur="3000"/>
                                        <p:tgtEl>
                                          <p:spTgt spid="27"/>
                                        </p:tgtEl>
                                        <p:attrNameLst>
                                          <p:attrName>ppt_x</p:attrName>
                                        </p:attrNameLst>
                                      </p:cBhvr>
                                      <p:tavLst>
                                        <p:tav tm="0">
                                          <p:val>
                                            <p:strVal val="ppt_x"/>
                                          </p:val>
                                        </p:tav>
                                        <p:tav tm="100000">
                                          <p:val>
                                            <p:strVal val="0-ppt_w/2"/>
                                          </p:val>
                                        </p:tav>
                                      </p:tavLst>
                                    </p:anim>
                                    <p:anim calcmode="lin" valueType="num">
                                      <p:cBhvr additive="base">
                                        <p:cTn id="219" dur="3000"/>
                                        <p:tgtEl>
                                          <p:spTgt spid="27"/>
                                        </p:tgtEl>
                                        <p:attrNameLst>
                                          <p:attrName>ppt_y</p:attrName>
                                        </p:attrNameLst>
                                      </p:cBhvr>
                                      <p:tavLst>
                                        <p:tav tm="0">
                                          <p:val>
                                            <p:strVal val="ppt_y"/>
                                          </p:val>
                                        </p:tav>
                                        <p:tav tm="100000">
                                          <p:val>
                                            <p:strVal val="1+ppt_h/2"/>
                                          </p:val>
                                        </p:tav>
                                      </p:tavLst>
                                    </p:anim>
                                    <p:set>
                                      <p:cBhvr>
                                        <p:cTn id="220" dur="1" fill="hold">
                                          <p:stCondLst>
                                            <p:cond delay="2999"/>
                                          </p:stCondLst>
                                        </p:cTn>
                                        <p:tgtEl>
                                          <p:spTgt spid="27"/>
                                        </p:tgtEl>
                                        <p:attrNameLst>
                                          <p:attrName>style.visibility</p:attrName>
                                        </p:attrNameLst>
                                      </p:cBhvr>
                                      <p:to>
                                        <p:strVal val="hidden"/>
                                      </p:to>
                                    </p:set>
                                  </p:childTnLst>
                                </p:cTn>
                              </p:par>
                              <p:par>
                                <p:cTn id="221" presetID="2" presetClass="exit" presetSubtype="12" fill="hold" nodeType="withEffect">
                                  <p:stCondLst>
                                    <p:cond delay="0"/>
                                  </p:stCondLst>
                                  <p:childTnLst>
                                    <p:anim calcmode="lin" valueType="num">
                                      <p:cBhvr additive="base">
                                        <p:cTn id="222" dur="3000"/>
                                        <p:tgtEl>
                                          <p:spTgt spid="29"/>
                                        </p:tgtEl>
                                        <p:attrNameLst>
                                          <p:attrName>ppt_x</p:attrName>
                                        </p:attrNameLst>
                                      </p:cBhvr>
                                      <p:tavLst>
                                        <p:tav tm="0">
                                          <p:val>
                                            <p:strVal val="ppt_x"/>
                                          </p:val>
                                        </p:tav>
                                        <p:tav tm="100000">
                                          <p:val>
                                            <p:strVal val="0-ppt_w/2"/>
                                          </p:val>
                                        </p:tav>
                                      </p:tavLst>
                                    </p:anim>
                                    <p:anim calcmode="lin" valueType="num">
                                      <p:cBhvr additive="base">
                                        <p:cTn id="223" dur="3000"/>
                                        <p:tgtEl>
                                          <p:spTgt spid="29"/>
                                        </p:tgtEl>
                                        <p:attrNameLst>
                                          <p:attrName>ppt_y</p:attrName>
                                        </p:attrNameLst>
                                      </p:cBhvr>
                                      <p:tavLst>
                                        <p:tav tm="0">
                                          <p:val>
                                            <p:strVal val="ppt_y"/>
                                          </p:val>
                                        </p:tav>
                                        <p:tav tm="100000">
                                          <p:val>
                                            <p:strVal val="1+ppt_h/2"/>
                                          </p:val>
                                        </p:tav>
                                      </p:tavLst>
                                    </p:anim>
                                    <p:set>
                                      <p:cBhvr>
                                        <p:cTn id="224" dur="1" fill="hold">
                                          <p:stCondLst>
                                            <p:cond delay="2999"/>
                                          </p:stCondLst>
                                        </p:cTn>
                                        <p:tgtEl>
                                          <p:spTgt spid="29"/>
                                        </p:tgtEl>
                                        <p:attrNameLst>
                                          <p:attrName>style.visibility</p:attrName>
                                        </p:attrNameLst>
                                      </p:cBhvr>
                                      <p:to>
                                        <p:strVal val="hidden"/>
                                      </p:to>
                                    </p:set>
                                  </p:childTnLst>
                                </p:cTn>
                              </p:par>
                              <p:par>
                                <p:cTn id="225" presetID="2" presetClass="exit" presetSubtype="12" fill="hold" nodeType="withEffect">
                                  <p:stCondLst>
                                    <p:cond delay="0"/>
                                  </p:stCondLst>
                                  <p:childTnLst>
                                    <p:anim calcmode="lin" valueType="num">
                                      <p:cBhvr additive="base">
                                        <p:cTn id="226" dur="3000"/>
                                        <p:tgtEl>
                                          <p:spTgt spid="31"/>
                                        </p:tgtEl>
                                        <p:attrNameLst>
                                          <p:attrName>ppt_x</p:attrName>
                                        </p:attrNameLst>
                                      </p:cBhvr>
                                      <p:tavLst>
                                        <p:tav tm="0">
                                          <p:val>
                                            <p:strVal val="ppt_x"/>
                                          </p:val>
                                        </p:tav>
                                        <p:tav tm="100000">
                                          <p:val>
                                            <p:strVal val="0-ppt_w/2"/>
                                          </p:val>
                                        </p:tav>
                                      </p:tavLst>
                                    </p:anim>
                                    <p:anim calcmode="lin" valueType="num">
                                      <p:cBhvr additive="base">
                                        <p:cTn id="227" dur="3000"/>
                                        <p:tgtEl>
                                          <p:spTgt spid="31"/>
                                        </p:tgtEl>
                                        <p:attrNameLst>
                                          <p:attrName>ppt_y</p:attrName>
                                        </p:attrNameLst>
                                      </p:cBhvr>
                                      <p:tavLst>
                                        <p:tav tm="0">
                                          <p:val>
                                            <p:strVal val="ppt_y"/>
                                          </p:val>
                                        </p:tav>
                                        <p:tav tm="100000">
                                          <p:val>
                                            <p:strVal val="1+ppt_h/2"/>
                                          </p:val>
                                        </p:tav>
                                      </p:tavLst>
                                    </p:anim>
                                    <p:set>
                                      <p:cBhvr>
                                        <p:cTn id="228" dur="1" fill="hold">
                                          <p:stCondLst>
                                            <p:cond delay="2999"/>
                                          </p:stCondLst>
                                        </p:cTn>
                                        <p:tgtEl>
                                          <p:spTgt spid="31"/>
                                        </p:tgtEl>
                                        <p:attrNameLst>
                                          <p:attrName>style.visibility</p:attrName>
                                        </p:attrNameLst>
                                      </p:cBhvr>
                                      <p:to>
                                        <p:strVal val="hidden"/>
                                      </p:to>
                                    </p:set>
                                  </p:childTnLst>
                                </p:cTn>
                              </p:par>
                              <p:par>
                                <p:cTn id="229" presetID="2" presetClass="exit" presetSubtype="12" fill="hold" nodeType="withEffect">
                                  <p:stCondLst>
                                    <p:cond delay="0"/>
                                  </p:stCondLst>
                                  <p:childTnLst>
                                    <p:anim calcmode="lin" valueType="num">
                                      <p:cBhvr additive="base">
                                        <p:cTn id="230" dur="3000"/>
                                        <p:tgtEl>
                                          <p:spTgt spid="33"/>
                                        </p:tgtEl>
                                        <p:attrNameLst>
                                          <p:attrName>ppt_x</p:attrName>
                                        </p:attrNameLst>
                                      </p:cBhvr>
                                      <p:tavLst>
                                        <p:tav tm="0">
                                          <p:val>
                                            <p:strVal val="ppt_x"/>
                                          </p:val>
                                        </p:tav>
                                        <p:tav tm="100000">
                                          <p:val>
                                            <p:strVal val="0-ppt_w/2"/>
                                          </p:val>
                                        </p:tav>
                                      </p:tavLst>
                                    </p:anim>
                                    <p:anim calcmode="lin" valueType="num">
                                      <p:cBhvr additive="base">
                                        <p:cTn id="231" dur="3000"/>
                                        <p:tgtEl>
                                          <p:spTgt spid="33"/>
                                        </p:tgtEl>
                                        <p:attrNameLst>
                                          <p:attrName>ppt_y</p:attrName>
                                        </p:attrNameLst>
                                      </p:cBhvr>
                                      <p:tavLst>
                                        <p:tav tm="0">
                                          <p:val>
                                            <p:strVal val="ppt_y"/>
                                          </p:val>
                                        </p:tav>
                                        <p:tav tm="100000">
                                          <p:val>
                                            <p:strVal val="1+ppt_h/2"/>
                                          </p:val>
                                        </p:tav>
                                      </p:tavLst>
                                    </p:anim>
                                    <p:set>
                                      <p:cBhvr>
                                        <p:cTn id="232" dur="1" fill="hold">
                                          <p:stCondLst>
                                            <p:cond delay="2999"/>
                                          </p:stCondLst>
                                        </p:cTn>
                                        <p:tgtEl>
                                          <p:spTgt spid="33"/>
                                        </p:tgtEl>
                                        <p:attrNameLst>
                                          <p:attrName>style.visibility</p:attrName>
                                        </p:attrNameLst>
                                      </p:cBhvr>
                                      <p:to>
                                        <p:strVal val="hidden"/>
                                      </p:to>
                                    </p:set>
                                  </p:childTnLst>
                                </p:cTn>
                              </p:par>
                              <p:par>
                                <p:cTn id="233" presetID="2" presetClass="exit" presetSubtype="12" fill="hold" nodeType="withEffect">
                                  <p:stCondLst>
                                    <p:cond delay="0"/>
                                  </p:stCondLst>
                                  <p:childTnLst>
                                    <p:anim calcmode="lin" valueType="num">
                                      <p:cBhvr additive="base">
                                        <p:cTn id="234" dur="3000"/>
                                        <p:tgtEl>
                                          <p:spTgt spid="13"/>
                                        </p:tgtEl>
                                        <p:attrNameLst>
                                          <p:attrName>ppt_x</p:attrName>
                                        </p:attrNameLst>
                                      </p:cBhvr>
                                      <p:tavLst>
                                        <p:tav tm="0">
                                          <p:val>
                                            <p:strVal val="ppt_x"/>
                                          </p:val>
                                        </p:tav>
                                        <p:tav tm="100000">
                                          <p:val>
                                            <p:strVal val="0-ppt_w/2"/>
                                          </p:val>
                                        </p:tav>
                                      </p:tavLst>
                                    </p:anim>
                                    <p:anim calcmode="lin" valueType="num">
                                      <p:cBhvr additive="base">
                                        <p:cTn id="235" dur="3000"/>
                                        <p:tgtEl>
                                          <p:spTgt spid="13"/>
                                        </p:tgtEl>
                                        <p:attrNameLst>
                                          <p:attrName>ppt_y</p:attrName>
                                        </p:attrNameLst>
                                      </p:cBhvr>
                                      <p:tavLst>
                                        <p:tav tm="0">
                                          <p:val>
                                            <p:strVal val="ppt_y"/>
                                          </p:val>
                                        </p:tav>
                                        <p:tav tm="100000">
                                          <p:val>
                                            <p:strVal val="1+ppt_h/2"/>
                                          </p:val>
                                        </p:tav>
                                      </p:tavLst>
                                    </p:anim>
                                    <p:set>
                                      <p:cBhvr>
                                        <p:cTn id="236" dur="1" fill="hold">
                                          <p:stCondLst>
                                            <p:cond delay="2999"/>
                                          </p:stCondLst>
                                        </p:cTn>
                                        <p:tgtEl>
                                          <p:spTgt spid="13"/>
                                        </p:tgtEl>
                                        <p:attrNameLst>
                                          <p:attrName>style.visibility</p:attrName>
                                        </p:attrNameLst>
                                      </p:cBhvr>
                                      <p:to>
                                        <p:strVal val="hidden"/>
                                      </p:to>
                                    </p:set>
                                  </p:childTnLst>
                                </p:cTn>
                              </p:par>
                              <p:par>
                                <p:cTn id="237" presetID="3" presetClass="exit" presetSubtype="10" fill="hold" nodeType="withEffect">
                                  <p:stCondLst>
                                    <p:cond delay="0"/>
                                  </p:stCondLst>
                                  <p:childTnLst>
                                    <p:animEffect transition="out" filter="blinds(horizontal)">
                                      <p:cBhvr>
                                        <p:cTn id="238" dur="3000"/>
                                        <p:tgtEl>
                                          <p:spTgt spid="14"/>
                                        </p:tgtEl>
                                      </p:cBhvr>
                                    </p:animEffect>
                                    <p:set>
                                      <p:cBhvr>
                                        <p:cTn id="239" dur="1" fill="hold">
                                          <p:stCondLst>
                                            <p:cond delay="2999"/>
                                          </p:stCondLst>
                                        </p:cTn>
                                        <p:tgtEl>
                                          <p:spTgt spid="14"/>
                                        </p:tgtEl>
                                        <p:attrNameLst>
                                          <p:attrName>style.visibility</p:attrName>
                                        </p:attrNameLst>
                                      </p:cBhvr>
                                      <p:to>
                                        <p:strVal val="hidden"/>
                                      </p:to>
                                    </p:set>
                                  </p:childTnLst>
                                </p:cTn>
                              </p:par>
                              <p:par>
                                <p:cTn id="240" presetID="3" presetClass="exit" presetSubtype="10" fill="hold" nodeType="withEffect">
                                  <p:stCondLst>
                                    <p:cond delay="0"/>
                                  </p:stCondLst>
                                  <p:childTnLst>
                                    <p:animEffect transition="out" filter="blinds(horizontal)">
                                      <p:cBhvr>
                                        <p:cTn id="241" dur="3000"/>
                                        <p:tgtEl>
                                          <p:spTgt spid="16"/>
                                        </p:tgtEl>
                                      </p:cBhvr>
                                    </p:animEffect>
                                    <p:set>
                                      <p:cBhvr>
                                        <p:cTn id="242" dur="1" fill="hold">
                                          <p:stCondLst>
                                            <p:cond delay="2999"/>
                                          </p:stCondLst>
                                        </p:cTn>
                                        <p:tgtEl>
                                          <p:spTgt spid="16"/>
                                        </p:tgtEl>
                                        <p:attrNameLst>
                                          <p:attrName>style.visibility</p:attrName>
                                        </p:attrNameLst>
                                      </p:cBhvr>
                                      <p:to>
                                        <p:strVal val="hidden"/>
                                      </p:to>
                                    </p:set>
                                  </p:childTnLst>
                                </p:cTn>
                              </p:par>
                              <p:par>
                                <p:cTn id="243" presetID="3" presetClass="exit" presetSubtype="10" fill="hold" nodeType="withEffect">
                                  <p:stCondLst>
                                    <p:cond delay="0"/>
                                  </p:stCondLst>
                                  <p:childTnLst>
                                    <p:animEffect transition="out" filter="blinds(horizontal)">
                                      <p:cBhvr>
                                        <p:cTn id="244" dur="3000"/>
                                        <p:tgtEl>
                                          <p:spTgt spid="18"/>
                                        </p:tgtEl>
                                      </p:cBhvr>
                                    </p:animEffect>
                                    <p:set>
                                      <p:cBhvr>
                                        <p:cTn id="245" dur="1" fill="hold">
                                          <p:stCondLst>
                                            <p:cond delay="2999"/>
                                          </p:stCondLst>
                                        </p:cTn>
                                        <p:tgtEl>
                                          <p:spTgt spid="18"/>
                                        </p:tgtEl>
                                        <p:attrNameLst>
                                          <p:attrName>style.visibility</p:attrName>
                                        </p:attrNameLst>
                                      </p:cBhvr>
                                      <p:to>
                                        <p:strVal val="hidden"/>
                                      </p:to>
                                    </p:set>
                                  </p:childTnLst>
                                </p:cTn>
                              </p:par>
                              <p:par>
                                <p:cTn id="246" presetID="3" presetClass="exit" presetSubtype="10" fill="hold" nodeType="withEffect">
                                  <p:stCondLst>
                                    <p:cond delay="0"/>
                                  </p:stCondLst>
                                  <p:childTnLst>
                                    <p:animEffect transition="out" filter="blinds(horizontal)">
                                      <p:cBhvr>
                                        <p:cTn id="247" dur="3000"/>
                                        <p:tgtEl>
                                          <p:spTgt spid="20"/>
                                        </p:tgtEl>
                                      </p:cBhvr>
                                    </p:animEffect>
                                    <p:set>
                                      <p:cBhvr>
                                        <p:cTn id="248" dur="1" fill="hold">
                                          <p:stCondLst>
                                            <p:cond delay="2999"/>
                                          </p:stCondLst>
                                        </p:cTn>
                                        <p:tgtEl>
                                          <p:spTgt spid="20"/>
                                        </p:tgtEl>
                                        <p:attrNameLst>
                                          <p:attrName>style.visibility</p:attrName>
                                        </p:attrNameLst>
                                      </p:cBhvr>
                                      <p:to>
                                        <p:strVal val="hidden"/>
                                      </p:to>
                                    </p:set>
                                  </p:childTnLst>
                                </p:cTn>
                              </p:par>
                              <p:par>
                                <p:cTn id="249" presetID="3" presetClass="exit" presetSubtype="10" fill="hold" nodeType="withEffect">
                                  <p:stCondLst>
                                    <p:cond delay="0"/>
                                  </p:stCondLst>
                                  <p:childTnLst>
                                    <p:animEffect transition="out" filter="blinds(horizontal)">
                                      <p:cBhvr>
                                        <p:cTn id="250" dur="3000"/>
                                        <p:tgtEl>
                                          <p:spTgt spid="22"/>
                                        </p:tgtEl>
                                      </p:cBhvr>
                                    </p:animEffect>
                                    <p:set>
                                      <p:cBhvr>
                                        <p:cTn id="251" dur="1" fill="hold">
                                          <p:stCondLst>
                                            <p:cond delay="2999"/>
                                          </p:stCondLst>
                                        </p:cTn>
                                        <p:tgtEl>
                                          <p:spTgt spid="22"/>
                                        </p:tgtEl>
                                        <p:attrNameLst>
                                          <p:attrName>style.visibility</p:attrName>
                                        </p:attrNameLst>
                                      </p:cBhvr>
                                      <p:to>
                                        <p:strVal val="hidden"/>
                                      </p:to>
                                    </p:set>
                                  </p:childTnLst>
                                </p:cTn>
                              </p:par>
                              <p:par>
                                <p:cTn id="252" presetID="3" presetClass="exit" presetSubtype="10" fill="hold" nodeType="withEffect">
                                  <p:stCondLst>
                                    <p:cond delay="0"/>
                                  </p:stCondLst>
                                  <p:childTnLst>
                                    <p:animEffect transition="out" filter="blinds(horizontal)">
                                      <p:cBhvr>
                                        <p:cTn id="253" dur="3000"/>
                                        <p:tgtEl>
                                          <p:spTgt spid="24"/>
                                        </p:tgtEl>
                                      </p:cBhvr>
                                    </p:animEffect>
                                    <p:set>
                                      <p:cBhvr>
                                        <p:cTn id="254" dur="1" fill="hold">
                                          <p:stCondLst>
                                            <p:cond delay="2999"/>
                                          </p:stCondLst>
                                        </p:cTn>
                                        <p:tgtEl>
                                          <p:spTgt spid="24"/>
                                        </p:tgtEl>
                                        <p:attrNameLst>
                                          <p:attrName>style.visibility</p:attrName>
                                        </p:attrNameLst>
                                      </p:cBhvr>
                                      <p:to>
                                        <p:strVal val="hidden"/>
                                      </p:to>
                                    </p:set>
                                  </p:childTnLst>
                                </p:cTn>
                              </p:par>
                              <p:par>
                                <p:cTn id="255" presetID="3" presetClass="exit" presetSubtype="10" fill="hold" nodeType="withEffect">
                                  <p:stCondLst>
                                    <p:cond delay="0"/>
                                  </p:stCondLst>
                                  <p:childTnLst>
                                    <p:animEffect transition="out" filter="blinds(horizontal)">
                                      <p:cBhvr>
                                        <p:cTn id="256" dur="3000"/>
                                        <p:tgtEl>
                                          <p:spTgt spid="26"/>
                                        </p:tgtEl>
                                      </p:cBhvr>
                                    </p:animEffect>
                                    <p:set>
                                      <p:cBhvr>
                                        <p:cTn id="257" dur="1" fill="hold">
                                          <p:stCondLst>
                                            <p:cond delay="2999"/>
                                          </p:stCondLst>
                                        </p:cTn>
                                        <p:tgtEl>
                                          <p:spTgt spid="26"/>
                                        </p:tgtEl>
                                        <p:attrNameLst>
                                          <p:attrName>style.visibility</p:attrName>
                                        </p:attrNameLst>
                                      </p:cBhvr>
                                      <p:to>
                                        <p:strVal val="hidden"/>
                                      </p:to>
                                    </p:set>
                                  </p:childTnLst>
                                </p:cTn>
                              </p:par>
                              <p:par>
                                <p:cTn id="258" presetID="3" presetClass="exit" presetSubtype="10" fill="hold" nodeType="withEffect">
                                  <p:stCondLst>
                                    <p:cond delay="0"/>
                                  </p:stCondLst>
                                  <p:childTnLst>
                                    <p:animEffect transition="out" filter="blinds(horizontal)">
                                      <p:cBhvr>
                                        <p:cTn id="259" dur="3000"/>
                                        <p:tgtEl>
                                          <p:spTgt spid="28"/>
                                        </p:tgtEl>
                                      </p:cBhvr>
                                    </p:animEffect>
                                    <p:set>
                                      <p:cBhvr>
                                        <p:cTn id="260" dur="1" fill="hold">
                                          <p:stCondLst>
                                            <p:cond delay="2999"/>
                                          </p:stCondLst>
                                        </p:cTn>
                                        <p:tgtEl>
                                          <p:spTgt spid="28"/>
                                        </p:tgtEl>
                                        <p:attrNameLst>
                                          <p:attrName>style.visibility</p:attrName>
                                        </p:attrNameLst>
                                      </p:cBhvr>
                                      <p:to>
                                        <p:strVal val="hidden"/>
                                      </p:to>
                                    </p:set>
                                  </p:childTnLst>
                                </p:cTn>
                              </p:par>
                              <p:par>
                                <p:cTn id="261" presetID="3" presetClass="exit" presetSubtype="10" fill="hold" nodeType="withEffect">
                                  <p:stCondLst>
                                    <p:cond delay="0"/>
                                  </p:stCondLst>
                                  <p:childTnLst>
                                    <p:animEffect transition="out" filter="blinds(horizontal)">
                                      <p:cBhvr>
                                        <p:cTn id="262" dur="3000"/>
                                        <p:tgtEl>
                                          <p:spTgt spid="30"/>
                                        </p:tgtEl>
                                      </p:cBhvr>
                                    </p:animEffect>
                                    <p:set>
                                      <p:cBhvr>
                                        <p:cTn id="263" dur="1" fill="hold">
                                          <p:stCondLst>
                                            <p:cond delay="2999"/>
                                          </p:stCondLst>
                                        </p:cTn>
                                        <p:tgtEl>
                                          <p:spTgt spid="30"/>
                                        </p:tgtEl>
                                        <p:attrNameLst>
                                          <p:attrName>style.visibility</p:attrName>
                                        </p:attrNameLst>
                                      </p:cBhvr>
                                      <p:to>
                                        <p:strVal val="hidden"/>
                                      </p:to>
                                    </p:set>
                                  </p:childTnLst>
                                </p:cTn>
                              </p:par>
                              <p:par>
                                <p:cTn id="264" presetID="3" presetClass="exit" presetSubtype="10" fill="hold" nodeType="withEffect">
                                  <p:stCondLst>
                                    <p:cond delay="0"/>
                                  </p:stCondLst>
                                  <p:childTnLst>
                                    <p:animEffect transition="out" filter="blinds(horizontal)">
                                      <p:cBhvr>
                                        <p:cTn id="265" dur="3000"/>
                                        <p:tgtEl>
                                          <p:spTgt spid="32"/>
                                        </p:tgtEl>
                                      </p:cBhvr>
                                    </p:animEffect>
                                    <p:set>
                                      <p:cBhvr>
                                        <p:cTn id="266" dur="1" fill="hold">
                                          <p:stCondLst>
                                            <p:cond delay="2999"/>
                                          </p:stCondLst>
                                        </p:cTn>
                                        <p:tgtEl>
                                          <p:spTgt spid="32"/>
                                        </p:tgtEl>
                                        <p:attrNameLst>
                                          <p:attrName>style.visibility</p:attrName>
                                        </p:attrNameLst>
                                      </p:cBhvr>
                                      <p:to>
                                        <p:strVal val="hidden"/>
                                      </p:to>
                                    </p:set>
                                  </p:childTnLst>
                                </p:cTn>
                              </p:par>
                              <p:par>
                                <p:cTn id="267" presetID="3" presetClass="exit" presetSubtype="10" fill="hold" nodeType="withEffect">
                                  <p:stCondLst>
                                    <p:cond delay="0"/>
                                  </p:stCondLst>
                                  <p:childTnLst>
                                    <p:animEffect transition="out" filter="blinds(horizontal)">
                                      <p:cBhvr>
                                        <p:cTn id="268" dur="3000"/>
                                        <p:tgtEl>
                                          <p:spTgt spid="15"/>
                                        </p:tgtEl>
                                      </p:cBhvr>
                                    </p:animEffect>
                                    <p:set>
                                      <p:cBhvr>
                                        <p:cTn id="269" dur="1" fill="hold">
                                          <p:stCondLst>
                                            <p:cond delay="2999"/>
                                          </p:stCondLst>
                                        </p:cTn>
                                        <p:tgtEl>
                                          <p:spTgt spid="15"/>
                                        </p:tgtEl>
                                        <p:attrNameLst>
                                          <p:attrName>style.visibility</p:attrName>
                                        </p:attrNameLst>
                                      </p:cBhvr>
                                      <p:to>
                                        <p:strVal val="hidden"/>
                                      </p:to>
                                    </p:set>
                                  </p:childTnLst>
                                </p:cTn>
                              </p:par>
                              <p:par>
                                <p:cTn id="270" presetID="3" presetClass="exit" presetSubtype="10" fill="hold" nodeType="withEffect">
                                  <p:stCondLst>
                                    <p:cond delay="0"/>
                                  </p:stCondLst>
                                  <p:childTnLst>
                                    <p:animEffect transition="out" filter="blinds(horizontal)">
                                      <p:cBhvr>
                                        <p:cTn id="271" dur="3000"/>
                                        <p:tgtEl>
                                          <p:spTgt spid="17"/>
                                        </p:tgtEl>
                                      </p:cBhvr>
                                    </p:animEffect>
                                    <p:set>
                                      <p:cBhvr>
                                        <p:cTn id="272" dur="1" fill="hold">
                                          <p:stCondLst>
                                            <p:cond delay="2999"/>
                                          </p:stCondLst>
                                        </p:cTn>
                                        <p:tgtEl>
                                          <p:spTgt spid="17"/>
                                        </p:tgtEl>
                                        <p:attrNameLst>
                                          <p:attrName>style.visibility</p:attrName>
                                        </p:attrNameLst>
                                      </p:cBhvr>
                                      <p:to>
                                        <p:strVal val="hidden"/>
                                      </p:to>
                                    </p:set>
                                  </p:childTnLst>
                                </p:cTn>
                              </p:par>
                              <p:par>
                                <p:cTn id="273" presetID="3" presetClass="exit" presetSubtype="10" fill="hold" nodeType="withEffect">
                                  <p:stCondLst>
                                    <p:cond delay="0"/>
                                  </p:stCondLst>
                                  <p:childTnLst>
                                    <p:animEffect transition="out" filter="blinds(horizontal)">
                                      <p:cBhvr>
                                        <p:cTn id="274" dur="3000"/>
                                        <p:tgtEl>
                                          <p:spTgt spid="19"/>
                                        </p:tgtEl>
                                      </p:cBhvr>
                                    </p:animEffect>
                                    <p:set>
                                      <p:cBhvr>
                                        <p:cTn id="275" dur="1" fill="hold">
                                          <p:stCondLst>
                                            <p:cond delay="2999"/>
                                          </p:stCondLst>
                                        </p:cTn>
                                        <p:tgtEl>
                                          <p:spTgt spid="19"/>
                                        </p:tgtEl>
                                        <p:attrNameLst>
                                          <p:attrName>style.visibility</p:attrName>
                                        </p:attrNameLst>
                                      </p:cBhvr>
                                      <p:to>
                                        <p:strVal val="hidden"/>
                                      </p:to>
                                    </p:set>
                                  </p:childTnLst>
                                </p:cTn>
                              </p:par>
                              <p:par>
                                <p:cTn id="276" presetID="3" presetClass="exit" presetSubtype="10" fill="hold" nodeType="withEffect">
                                  <p:stCondLst>
                                    <p:cond delay="0"/>
                                  </p:stCondLst>
                                  <p:childTnLst>
                                    <p:animEffect transition="out" filter="blinds(horizontal)">
                                      <p:cBhvr>
                                        <p:cTn id="277" dur="3000"/>
                                        <p:tgtEl>
                                          <p:spTgt spid="21"/>
                                        </p:tgtEl>
                                      </p:cBhvr>
                                    </p:animEffect>
                                    <p:set>
                                      <p:cBhvr>
                                        <p:cTn id="278" dur="1" fill="hold">
                                          <p:stCondLst>
                                            <p:cond delay="2999"/>
                                          </p:stCondLst>
                                        </p:cTn>
                                        <p:tgtEl>
                                          <p:spTgt spid="21"/>
                                        </p:tgtEl>
                                        <p:attrNameLst>
                                          <p:attrName>style.visibility</p:attrName>
                                        </p:attrNameLst>
                                      </p:cBhvr>
                                      <p:to>
                                        <p:strVal val="hidden"/>
                                      </p:to>
                                    </p:set>
                                  </p:childTnLst>
                                </p:cTn>
                              </p:par>
                              <p:par>
                                <p:cTn id="279" presetID="3" presetClass="exit" presetSubtype="10" fill="hold" nodeType="withEffect">
                                  <p:stCondLst>
                                    <p:cond delay="0"/>
                                  </p:stCondLst>
                                  <p:childTnLst>
                                    <p:animEffect transition="out" filter="blinds(horizontal)">
                                      <p:cBhvr>
                                        <p:cTn id="280" dur="3000"/>
                                        <p:tgtEl>
                                          <p:spTgt spid="23"/>
                                        </p:tgtEl>
                                      </p:cBhvr>
                                    </p:animEffect>
                                    <p:set>
                                      <p:cBhvr>
                                        <p:cTn id="281" dur="1" fill="hold">
                                          <p:stCondLst>
                                            <p:cond delay="2999"/>
                                          </p:stCondLst>
                                        </p:cTn>
                                        <p:tgtEl>
                                          <p:spTgt spid="23"/>
                                        </p:tgtEl>
                                        <p:attrNameLst>
                                          <p:attrName>style.visibility</p:attrName>
                                        </p:attrNameLst>
                                      </p:cBhvr>
                                      <p:to>
                                        <p:strVal val="hidden"/>
                                      </p:to>
                                    </p:set>
                                  </p:childTnLst>
                                </p:cTn>
                              </p:par>
                              <p:par>
                                <p:cTn id="282" presetID="3" presetClass="exit" presetSubtype="10" fill="hold" nodeType="withEffect">
                                  <p:stCondLst>
                                    <p:cond delay="0"/>
                                  </p:stCondLst>
                                  <p:childTnLst>
                                    <p:animEffect transition="out" filter="blinds(horizontal)">
                                      <p:cBhvr>
                                        <p:cTn id="283" dur="3000"/>
                                        <p:tgtEl>
                                          <p:spTgt spid="25"/>
                                        </p:tgtEl>
                                      </p:cBhvr>
                                    </p:animEffect>
                                    <p:set>
                                      <p:cBhvr>
                                        <p:cTn id="284" dur="1" fill="hold">
                                          <p:stCondLst>
                                            <p:cond delay="2999"/>
                                          </p:stCondLst>
                                        </p:cTn>
                                        <p:tgtEl>
                                          <p:spTgt spid="25"/>
                                        </p:tgtEl>
                                        <p:attrNameLst>
                                          <p:attrName>style.visibility</p:attrName>
                                        </p:attrNameLst>
                                      </p:cBhvr>
                                      <p:to>
                                        <p:strVal val="hidden"/>
                                      </p:to>
                                    </p:set>
                                  </p:childTnLst>
                                </p:cTn>
                              </p:par>
                              <p:par>
                                <p:cTn id="285" presetID="3" presetClass="exit" presetSubtype="10" fill="hold" nodeType="withEffect">
                                  <p:stCondLst>
                                    <p:cond delay="0"/>
                                  </p:stCondLst>
                                  <p:childTnLst>
                                    <p:animEffect transition="out" filter="blinds(horizontal)">
                                      <p:cBhvr>
                                        <p:cTn id="286" dur="3000"/>
                                        <p:tgtEl>
                                          <p:spTgt spid="27"/>
                                        </p:tgtEl>
                                      </p:cBhvr>
                                    </p:animEffect>
                                    <p:set>
                                      <p:cBhvr>
                                        <p:cTn id="287" dur="1" fill="hold">
                                          <p:stCondLst>
                                            <p:cond delay="2999"/>
                                          </p:stCondLst>
                                        </p:cTn>
                                        <p:tgtEl>
                                          <p:spTgt spid="27"/>
                                        </p:tgtEl>
                                        <p:attrNameLst>
                                          <p:attrName>style.visibility</p:attrName>
                                        </p:attrNameLst>
                                      </p:cBhvr>
                                      <p:to>
                                        <p:strVal val="hidden"/>
                                      </p:to>
                                    </p:set>
                                  </p:childTnLst>
                                </p:cTn>
                              </p:par>
                              <p:par>
                                <p:cTn id="288" presetID="3" presetClass="exit" presetSubtype="10" fill="hold" nodeType="withEffect">
                                  <p:stCondLst>
                                    <p:cond delay="0"/>
                                  </p:stCondLst>
                                  <p:childTnLst>
                                    <p:animEffect transition="out" filter="blinds(horizontal)">
                                      <p:cBhvr>
                                        <p:cTn id="289" dur="3000"/>
                                        <p:tgtEl>
                                          <p:spTgt spid="29"/>
                                        </p:tgtEl>
                                      </p:cBhvr>
                                    </p:animEffect>
                                    <p:set>
                                      <p:cBhvr>
                                        <p:cTn id="290" dur="1" fill="hold">
                                          <p:stCondLst>
                                            <p:cond delay="2999"/>
                                          </p:stCondLst>
                                        </p:cTn>
                                        <p:tgtEl>
                                          <p:spTgt spid="29"/>
                                        </p:tgtEl>
                                        <p:attrNameLst>
                                          <p:attrName>style.visibility</p:attrName>
                                        </p:attrNameLst>
                                      </p:cBhvr>
                                      <p:to>
                                        <p:strVal val="hidden"/>
                                      </p:to>
                                    </p:set>
                                  </p:childTnLst>
                                </p:cTn>
                              </p:par>
                              <p:par>
                                <p:cTn id="291" presetID="3" presetClass="exit" presetSubtype="10" fill="hold" nodeType="withEffect">
                                  <p:stCondLst>
                                    <p:cond delay="0"/>
                                  </p:stCondLst>
                                  <p:childTnLst>
                                    <p:animEffect transition="out" filter="blinds(horizontal)">
                                      <p:cBhvr>
                                        <p:cTn id="292" dur="3000"/>
                                        <p:tgtEl>
                                          <p:spTgt spid="31"/>
                                        </p:tgtEl>
                                      </p:cBhvr>
                                    </p:animEffect>
                                    <p:set>
                                      <p:cBhvr>
                                        <p:cTn id="293" dur="1" fill="hold">
                                          <p:stCondLst>
                                            <p:cond delay="2999"/>
                                          </p:stCondLst>
                                        </p:cTn>
                                        <p:tgtEl>
                                          <p:spTgt spid="31"/>
                                        </p:tgtEl>
                                        <p:attrNameLst>
                                          <p:attrName>style.visibility</p:attrName>
                                        </p:attrNameLst>
                                      </p:cBhvr>
                                      <p:to>
                                        <p:strVal val="hidden"/>
                                      </p:to>
                                    </p:set>
                                  </p:childTnLst>
                                </p:cTn>
                              </p:par>
                              <p:par>
                                <p:cTn id="294" presetID="3" presetClass="exit" presetSubtype="10" fill="hold" nodeType="withEffect">
                                  <p:stCondLst>
                                    <p:cond delay="0"/>
                                  </p:stCondLst>
                                  <p:childTnLst>
                                    <p:animEffect transition="out" filter="blinds(horizontal)">
                                      <p:cBhvr>
                                        <p:cTn id="295" dur="3000"/>
                                        <p:tgtEl>
                                          <p:spTgt spid="33"/>
                                        </p:tgtEl>
                                      </p:cBhvr>
                                    </p:animEffect>
                                    <p:set>
                                      <p:cBhvr>
                                        <p:cTn id="296" dur="1" fill="hold">
                                          <p:stCondLst>
                                            <p:cond delay="2999"/>
                                          </p:stCondLst>
                                        </p:cTn>
                                        <p:tgtEl>
                                          <p:spTgt spid="33"/>
                                        </p:tgtEl>
                                        <p:attrNameLst>
                                          <p:attrName>style.visibility</p:attrName>
                                        </p:attrNameLst>
                                      </p:cBhvr>
                                      <p:to>
                                        <p:strVal val="hidden"/>
                                      </p:to>
                                    </p:set>
                                  </p:childTnLst>
                                </p:cTn>
                              </p:par>
                              <p:par>
                                <p:cTn id="297" presetID="3" presetClass="exit" presetSubtype="10" fill="hold" nodeType="withEffect">
                                  <p:stCondLst>
                                    <p:cond delay="0"/>
                                  </p:stCondLst>
                                  <p:childTnLst>
                                    <p:animEffect transition="out" filter="blinds(horizontal)">
                                      <p:cBhvr>
                                        <p:cTn id="298" dur="3000"/>
                                        <p:tgtEl>
                                          <p:spTgt spid="13"/>
                                        </p:tgtEl>
                                      </p:cBhvr>
                                    </p:animEffect>
                                    <p:set>
                                      <p:cBhvr>
                                        <p:cTn id="299" dur="1" fill="hold">
                                          <p:stCondLst>
                                            <p:cond delay="2999"/>
                                          </p:stCondLst>
                                        </p:cTn>
                                        <p:tgtEl>
                                          <p:spTgt spid="13"/>
                                        </p:tgtEl>
                                        <p:attrNameLst>
                                          <p:attrName>style.visibility</p:attrName>
                                        </p:attrNameLst>
                                      </p:cBhvr>
                                      <p:to>
                                        <p:strVal val="hidden"/>
                                      </p:to>
                                    </p:set>
                                  </p:childTnLst>
                                </p:cTn>
                              </p:par>
                              <p:par>
                                <p:cTn id="300" presetID="23" presetClass="entr" presetSubtype="272" fill="hold" nodeType="withEffect">
                                  <p:stCondLst>
                                    <p:cond delay="0"/>
                                  </p:stCondLst>
                                  <p:childTnLst>
                                    <p:set>
                                      <p:cBhvr>
                                        <p:cTn id="301" dur="1" fill="hold">
                                          <p:stCondLst>
                                            <p:cond delay="0"/>
                                          </p:stCondLst>
                                        </p:cTn>
                                        <p:tgtEl>
                                          <p:spTgt spid="2"/>
                                        </p:tgtEl>
                                        <p:attrNameLst>
                                          <p:attrName>style.visibility</p:attrName>
                                        </p:attrNameLst>
                                      </p:cBhvr>
                                      <p:to>
                                        <p:strVal val="visible"/>
                                      </p:to>
                                    </p:set>
                                    <p:anim calcmode="lin" valueType="num">
                                      <p:cBhvr>
                                        <p:cTn id="302" dur="3000" fill="hold"/>
                                        <p:tgtEl>
                                          <p:spTgt spid="2"/>
                                        </p:tgtEl>
                                        <p:attrNameLst>
                                          <p:attrName>ppt_w</p:attrName>
                                        </p:attrNameLst>
                                      </p:cBhvr>
                                      <p:tavLst>
                                        <p:tav tm="0">
                                          <p:val>
                                            <p:strVal val="2/3*#ppt_w"/>
                                          </p:val>
                                        </p:tav>
                                        <p:tav tm="100000">
                                          <p:val>
                                            <p:strVal val="#ppt_w"/>
                                          </p:val>
                                        </p:tav>
                                      </p:tavLst>
                                    </p:anim>
                                    <p:anim calcmode="lin" valueType="num">
                                      <p:cBhvr>
                                        <p:cTn id="303" dur="3000" fill="hold"/>
                                        <p:tgtEl>
                                          <p:spTgt spid="2"/>
                                        </p:tgtEl>
                                        <p:attrNameLst>
                                          <p:attrName>ppt_h</p:attrName>
                                        </p:attrNameLst>
                                      </p:cBhvr>
                                      <p:tavLst>
                                        <p:tav tm="0">
                                          <p:val>
                                            <p:strVal val="2/3*#ppt_h"/>
                                          </p:val>
                                        </p:tav>
                                        <p:tav tm="100000">
                                          <p:val>
                                            <p:strVal val="#ppt_h"/>
                                          </p:val>
                                        </p:tav>
                                      </p:tavLst>
                                    </p:anim>
                                  </p:childTnLst>
                                </p:cTn>
                              </p:par>
                              <p:par>
                                <p:cTn id="304" presetID="8" presetClass="entr" presetSubtype="32" fill="hold" nodeType="withEffect">
                                  <p:stCondLst>
                                    <p:cond delay="0"/>
                                  </p:stCondLst>
                                  <p:childTnLst>
                                    <p:set>
                                      <p:cBhvr>
                                        <p:cTn id="305" dur="1" fill="hold">
                                          <p:stCondLst>
                                            <p:cond delay="0"/>
                                          </p:stCondLst>
                                        </p:cTn>
                                        <p:tgtEl>
                                          <p:spTgt spid="2"/>
                                        </p:tgtEl>
                                        <p:attrNameLst>
                                          <p:attrName>style.visibility</p:attrName>
                                        </p:attrNameLst>
                                      </p:cBhvr>
                                      <p:to>
                                        <p:strVal val="visible"/>
                                      </p:to>
                                    </p:set>
                                    <p:animEffect transition="in" filter="diamond(out)">
                                      <p:cBhvr>
                                        <p:cTn id="306" dur="3000"/>
                                        <p:tgtEl>
                                          <p:spTgt spid="2"/>
                                        </p:tgtEl>
                                      </p:cBhvr>
                                    </p:animEffect>
                                  </p:childTnLst>
                                </p:cTn>
                              </p:par>
                            </p:childTnLst>
                          </p:cTn>
                        </p:par>
                        <p:par>
                          <p:cTn id="307" fill="hold">
                            <p:stCondLst>
                              <p:cond delay="6000"/>
                            </p:stCondLst>
                            <p:childTnLst>
                              <p:par>
                                <p:cTn id="308" presetID="40" presetClass="entr" presetSubtype="0" fill="hold" grpId="0" nodeType="afterEffect">
                                  <p:stCondLst>
                                    <p:cond delay="0"/>
                                  </p:stCondLst>
                                  <p:iterate type="lt">
                                    <p:tmPct val="10000"/>
                                  </p:iterate>
                                  <p:childTnLst>
                                    <p:set>
                                      <p:cBhvr>
                                        <p:cTn id="309" dur="1" fill="hold">
                                          <p:stCondLst>
                                            <p:cond delay="0"/>
                                          </p:stCondLst>
                                        </p:cTn>
                                        <p:tgtEl>
                                          <p:spTgt spid="34"/>
                                        </p:tgtEl>
                                        <p:attrNameLst>
                                          <p:attrName>style.visibility</p:attrName>
                                        </p:attrNameLst>
                                      </p:cBhvr>
                                      <p:to>
                                        <p:strVal val="visible"/>
                                      </p:to>
                                    </p:set>
                                    <p:animEffect transition="in" filter="fade">
                                      <p:cBhvr>
                                        <p:cTn id="310" dur="1000"/>
                                        <p:tgtEl>
                                          <p:spTgt spid="34"/>
                                        </p:tgtEl>
                                      </p:cBhvr>
                                    </p:animEffect>
                                    <p:anim calcmode="lin" valueType="num">
                                      <p:cBhvr>
                                        <p:cTn id="311" dur="1000" fill="hold"/>
                                        <p:tgtEl>
                                          <p:spTgt spid="34"/>
                                        </p:tgtEl>
                                        <p:attrNameLst>
                                          <p:attrName>ppt_x</p:attrName>
                                        </p:attrNameLst>
                                      </p:cBhvr>
                                      <p:tavLst>
                                        <p:tav tm="0">
                                          <p:val>
                                            <p:strVal val="#ppt_x-.1"/>
                                          </p:val>
                                        </p:tav>
                                        <p:tav tm="100000">
                                          <p:val>
                                            <p:strVal val="#ppt_x"/>
                                          </p:val>
                                        </p:tav>
                                      </p:tavLst>
                                    </p:anim>
                                    <p:anim calcmode="lin" valueType="num">
                                      <p:cBhvr>
                                        <p:cTn id="312" dur="1000" fill="hold"/>
                                        <p:tgtEl>
                                          <p:spTgt spid="3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 (14).jpg"/>
          <p:cNvPicPr>
            <a:picLocks noChangeAspect="1"/>
          </p:cNvPicPr>
          <p:nvPr/>
        </p:nvPicPr>
        <p:blipFill>
          <a:blip r:embed="rId2" cstate="print"/>
          <a:stretch>
            <a:fillRect/>
          </a:stretch>
        </p:blipFill>
        <p:spPr bwMode="auto">
          <a:xfrm>
            <a:off x="0" y="1"/>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Luna"/>
          <p:cNvSpPr/>
          <p:nvPr/>
        </p:nvSpPr>
        <p:spPr>
          <a:xfrm>
            <a:off x="6643688" y="1012825"/>
            <a:ext cx="2500312" cy="3810000"/>
          </a:xfrm>
          <a:prstGeom prst="moon">
            <a:avLst>
              <a:gd name="adj" fmla="val 15353"/>
            </a:avLst>
          </a:prstGeom>
          <a:noFill/>
          <a:ln w="57150">
            <a:solidFill>
              <a:schemeClr val="accent3">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Luna"/>
          <p:cNvSpPr/>
          <p:nvPr/>
        </p:nvSpPr>
        <p:spPr>
          <a:xfrm rot="10800000">
            <a:off x="0" y="1071563"/>
            <a:ext cx="2500313" cy="3810000"/>
          </a:xfrm>
          <a:prstGeom prst="moon">
            <a:avLst>
              <a:gd name="adj" fmla="val 15353"/>
            </a:avLst>
          </a:prstGeom>
          <a:noFill/>
          <a:ln w="57150">
            <a:solidFill>
              <a:schemeClr val="accent3">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Luna"/>
          <p:cNvSpPr/>
          <p:nvPr/>
        </p:nvSpPr>
        <p:spPr>
          <a:xfrm rot="10800000">
            <a:off x="-642938" y="1071563"/>
            <a:ext cx="2500313" cy="3810000"/>
          </a:xfrm>
          <a:prstGeom prst="moon">
            <a:avLst>
              <a:gd name="adj" fmla="val 15353"/>
            </a:avLst>
          </a:prstGeom>
          <a:noFill/>
          <a:ln w="57150">
            <a:solidFill>
              <a:schemeClr val="accent3">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Luna"/>
          <p:cNvSpPr/>
          <p:nvPr/>
        </p:nvSpPr>
        <p:spPr>
          <a:xfrm>
            <a:off x="7143750" y="1012825"/>
            <a:ext cx="2500313" cy="3810000"/>
          </a:xfrm>
          <a:prstGeom prst="moon">
            <a:avLst>
              <a:gd name="adj" fmla="val 15353"/>
            </a:avLst>
          </a:prstGeom>
          <a:noFill/>
          <a:ln w="57150">
            <a:solidFill>
              <a:schemeClr val="accent3">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Luna"/>
          <p:cNvSpPr/>
          <p:nvPr/>
        </p:nvSpPr>
        <p:spPr>
          <a:xfrm rot="10800000">
            <a:off x="-1249363" y="1071563"/>
            <a:ext cx="2498726" cy="3810000"/>
          </a:xfrm>
          <a:prstGeom prst="moon">
            <a:avLst>
              <a:gd name="adj" fmla="val 15353"/>
            </a:avLst>
          </a:prstGeom>
          <a:noFill/>
          <a:ln w="57150">
            <a:solidFill>
              <a:schemeClr val="accent3">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Luna"/>
          <p:cNvSpPr/>
          <p:nvPr/>
        </p:nvSpPr>
        <p:spPr>
          <a:xfrm>
            <a:off x="7786688" y="1012825"/>
            <a:ext cx="2606675" cy="3810000"/>
          </a:xfrm>
          <a:prstGeom prst="moon">
            <a:avLst>
              <a:gd name="adj" fmla="val 13508"/>
            </a:avLst>
          </a:prstGeom>
          <a:noFill/>
          <a:ln w="57150">
            <a:solidFill>
              <a:schemeClr val="accent3">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Luna"/>
          <p:cNvSpPr/>
          <p:nvPr/>
        </p:nvSpPr>
        <p:spPr>
          <a:xfrm rot="10800000">
            <a:off x="642938" y="1071563"/>
            <a:ext cx="2500312" cy="3810000"/>
          </a:xfrm>
          <a:prstGeom prst="moon">
            <a:avLst>
              <a:gd name="adj" fmla="val 15353"/>
            </a:avLst>
          </a:prstGeom>
          <a:noFill/>
          <a:ln w="57150">
            <a:solidFill>
              <a:schemeClr val="accent3">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Luna"/>
          <p:cNvSpPr/>
          <p:nvPr/>
        </p:nvSpPr>
        <p:spPr>
          <a:xfrm>
            <a:off x="6072188" y="1012825"/>
            <a:ext cx="2500312" cy="3810000"/>
          </a:xfrm>
          <a:prstGeom prst="moon">
            <a:avLst>
              <a:gd name="adj" fmla="val 15353"/>
            </a:avLst>
          </a:prstGeom>
          <a:noFill/>
          <a:ln w="57150">
            <a:solidFill>
              <a:schemeClr val="accent3">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Luna"/>
          <p:cNvSpPr/>
          <p:nvPr/>
        </p:nvSpPr>
        <p:spPr>
          <a:xfrm rot="10800000">
            <a:off x="1285875" y="1071563"/>
            <a:ext cx="2500313" cy="3810000"/>
          </a:xfrm>
          <a:prstGeom prst="moon">
            <a:avLst>
              <a:gd name="adj" fmla="val 15353"/>
            </a:avLst>
          </a:prstGeom>
          <a:noFill/>
          <a:ln w="57150">
            <a:solidFill>
              <a:schemeClr val="accent3">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Luna"/>
          <p:cNvSpPr/>
          <p:nvPr/>
        </p:nvSpPr>
        <p:spPr>
          <a:xfrm>
            <a:off x="5429250" y="1012825"/>
            <a:ext cx="2500313" cy="3810000"/>
          </a:xfrm>
          <a:prstGeom prst="moon">
            <a:avLst>
              <a:gd name="adj" fmla="val 15353"/>
            </a:avLst>
          </a:prstGeom>
          <a:noFill/>
          <a:ln w="57150">
            <a:solidFill>
              <a:schemeClr val="accent3">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Luna"/>
          <p:cNvSpPr/>
          <p:nvPr/>
        </p:nvSpPr>
        <p:spPr>
          <a:xfrm rot="10800000">
            <a:off x="1928813" y="1071563"/>
            <a:ext cx="2500312" cy="3810000"/>
          </a:xfrm>
          <a:prstGeom prst="moon">
            <a:avLst>
              <a:gd name="adj" fmla="val 15353"/>
            </a:avLst>
          </a:prstGeom>
          <a:noFill/>
          <a:ln w="57150">
            <a:solidFill>
              <a:schemeClr val="accent3">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6" name="15 Luna"/>
          <p:cNvSpPr/>
          <p:nvPr/>
        </p:nvSpPr>
        <p:spPr>
          <a:xfrm>
            <a:off x="4857750" y="1012825"/>
            <a:ext cx="2500313" cy="3810000"/>
          </a:xfrm>
          <a:prstGeom prst="moon">
            <a:avLst>
              <a:gd name="adj" fmla="val 15353"/>
            </a:avLst>
          </a:prstGeom>
          <a:noFill/>
          <a:ln w="57150">
            <a:solidFill>
              <a:schemeClr val="accent3">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7" name="16 CuadroTexto"/>
          <p:cNvSpPr txBox="1"/>
          <p:nvPr/>
        </p:nvSpPr>
        <p:spPr>
          <a:xfrm>
            <a:off x="395536" y="4657700"/>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Pronto, la calidad del agua se hizo popular y, a finales del siglo XVII, la Reina María Luisa de Orleans ordenó que se le sirviera exclusivamente agua de la Fuente del Berro.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6000">
        <p14:doors/>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3000"/>
                                        <p:tgtEl>
                                          <p:spTgt spid="6"/>
                                        </p:tgtEl>
                                      </p:cBhvr>
                                    </p:animEffect>
                                  </p:childTnLst>
                                </p:cTn>
                              </p:par>
                              <p:par>
                                <p:cTn id="8" presetID="3" presetClass="entr" presetSubtype="10"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linds(horizontal)">
                                      <p:cBhvr>
                                        <p:cTn id="10" dur="3000"/>
                                        <p:tgtEl>
                                          <p:spTgt spid="7"/>
                                        </p:tgtEl>
                                      </p:cBhvr>
                                    </p:animEffect>
                                  </p:childTnLst>
                                </p:cTn>
                              </p:par>
                              <p:par>
                                <p:cTn id="11" presetID="3" presetClass="entr" presetSubtype="10" fill="hold"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blinds(horizontal)">
                                      <p:cBhvr>
                                        <p:cTn id="13" dur="3000"/>
                                        <p:tgtEl>
                                          <p:spTgt spid="9"/>
                                        </p:tgtEl>
                                      </p:cBhvr>
                                    </p:animEffect>
                                  </p:childTnLst>
                                </p:cTn>
                              </p:par>
                              <p:par>
                                <p:cTn id="14" presetID="3" presetClass="entr" presetSubtype="10" fill="hold" nodeType="with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blinds(horizontal)">
                                      <p:cBhvr>
                                        <p:cTn id="16" dur="3000"/>
                                        <p:tgtEl>
                                          <p:spTgt spid="11"/>
                                        </p:tgtEl>
                                      </p:cBhvr>
                                    </p:animEffect>
                                  </p:childTnLst>
                                </p:cTn>
                              </p:par>
                              <p:par>
                                <p:cTn id="17" presetID="3" presetClass="entr" presetSubtype="10" fill="hold" nodeType="with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blinds(horizontal)">
                                      <p:cBhvr>
                                        <p:cTn id="19" dur="3000"/>
                                        <p:tgtEl>
                                          <p:spTgt spid="13"/>
                                        </p:tgtEl>
                                      </p:cBhvr>
                                    </p:animEffect>
                                  </p:childTnLst>
                                </p:cTn>
                              </p:par>
                              <p:par>
                                <p:cTn id="20" presetID="3" presetClass="entr" presetSubtype="10" fill="hold" nodeType="with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blinds(horizontal)">
                                      <p:cBhvr>
                                        <p:cTn id="22" dur="3000"/>
                                        <p:tgtEl>
                                          <p:spTgt spid="15"/>
                                        </p:tgtEl>
                                      </p:cBhvr>
                                    </p:animEffect>
                                  </p:childTnLst>
                                </p:cTn>
                              </p:par>
                              <p:par>
                                <p:cTn id="23" presetID="3" presetClass="entr" presetSubtype="10" fill="hold" nodeType="with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blinds(horizontal)">
                                      <p:cBhvr>
                                        <p:cTn id="25" dur="3000"/>
                                        <p:tgtEl>
                                          <p:spTgt spid="5"/>
                                        </p:tgtEl>
                                      </p:cBhvr>
                                    </p:animEffect>
                                  </p:childTnLst>
                                </p:cTn>
                              </p:par>
                              <p:par>
                                <p:cTn id="26" presetID="3" presetClass="entr" presetSubtype="10" fill="hold" nodeType="with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blinds(horizontal)">
                                      <p:cBhvr>
                                        <p:cTn id="28" dur="3000"/>
                                        <p:tgtEl>
                                          <p:spTgt spid="8"/>
                                        </p:tgtEl>
                                      </p:cBhvr>
                                    </p:animEffect>
                                  </p:childTnLst>
                                </p:cTn>
                              </p:par>
                              <p:par>
                                <p:cTn id="29" presetID="3" presetClass="entr" presetSubtype="10" fill="hold"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blinds(horizontal)">
                                      <p:cBhvr>
                                        <p:cTn id="31" dur="3000"/>
                                        <p:tgtEl>
                                          <p:spTgt spid="12"/>
                                        </p:tgtEl>
                                      </p:cBhvr>
                                    </p:animEffect>
                                  </p:childTnLst>
                                </p:cTn>
                              </p:par>
                              <p:par>
                                <p:cTn id="32" presetID="3" presetClass="entr" presetSubtype="10" fill="hold" nodeType="with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blinds(horizontal)">
                                      <p:cBhvr>
                                        <p:cTn id="34" dur="3000"/>
                                        <p:tgtEl>
                                          <p:spTgt spid="14"/>
                                        </p:tgtEl>
                                      </p:cBhvr>
                                    </p:animEffect>
                                  </p:childTnLst>
                                </p:cTn>
                              </p:par>
                              <p:par>
                                <p:cTn id="35" presetID="3" presetClass="entr" presetSubtype="10" fill="hold" nodeType="with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blinds(horizontal)">
                                      <p:cBhvr>
                                        <p:cTn id="37" dur="3000"/>
                                        <p:tgtEl>
                                          <p:spTgt spid="16"/>
                                        </p:tgtEl>
                                      </p:cBhvr>
                                    </p:animEffect>
                                  </p:childTnLst>
                                </p:cTn>
                              </p:par>
                              <p:par>
                                <p:cTn id="38" presetID="3" presetClass="entr" presetSubtype="10" fill="hold" nodeType="withEffect">
                                  <p:stCondLst>
                                    <p:cond delay="0"/>
                                  </p:stCondLst>
                                  <p:childTnLst>
                                    <p:set>
                                      <p:cBhvr>
                                        <p:cTn id="39" dur="1" fill="hold">
                                          <p:stCondLst>
                                            <p:cond delay="0"/>
                                          </p:stCondLst>
                                        </p:cTn>
                                        <p:tgtEl>
                                          <p:spTgt spid="10"/>
                                        </p:tgtEl>
                                        <p:attrNameLst>
                                          <p:attrName>style.visibility</p:attrName>
                                        </p:attrNameLst>
                                      </p:cBhvr>
                                      <p:to>
                                        <p:strVal val="visible"/>
                                      </p:to>
                                    </p:set>
                                    <p:animEffect transition="in" filter="blinds(horizontal)">
                                      <p:cBhvr>
                                        <p:cTn id="40" dur="3000"/>
                                        <p:tgtEl>
                                          <p:spTgt spid="10"/>
                                        </p:tgtEl>
                                      </p:cBhvr>
                                    </p:animEffect>
                                  </p:childTnLst>
                                </p:cTn>
                              </p:par>
                              <p:par>
                                <p:cTn id="41" presetID="2" presetClass="entr" presetSubtype="2" fill="hold" nodeType="withEffect">
                                  <p:stCondLst>
                                    <p:cond delay="0"/>
                                  </p:stCondLst>
                                  <p:childTnLst>
                                    <p:set>
                                      <p:cBhvr>
                                        <p:cTn id="42" dur="1" fill="hold">
                                          <p:stCondLst>
                                            <p:cond delay="0"/>
                                          </p:stCondLst>
                                        </p:cTn>
                                        <p:tgtEl>
                                          <p:spTgt spid="6"/>
                                        </p:tgtEl>
                                        <p:attrNameLst>
                                          <p:attrName>style.visibility</p:attrName>
                                        </p:attrNameLst>
                                      </p:cBhvr>
                                      <p:to>
                                        <p:strVal val="visible"/>
                                      </p:to>
                                    </p:set>
                                    <p:anim calcmode="lin" valueType="num">
                                      <p:cBhvr additive="base">
                                        <p:cTn id="43" dur="3000" fill="hold"/>
                                        <p:tgtEl>
                                          <p:spTgt spid="6"/>
                                        </p:tgtEl>
                                        <p:attrNameLst>
                                          <p:attrName>ppt_x</p:attrName>
                                        </p:attrNameLst>
                                      </p:cBhvr>
                                      <p:tavLst>
                                        <p:tav tm="0">
                                          <p:val>
                                            <p:strVal val="1+#ppt_w/2"/>
                                          </p:val>
                                        </p:tav>
                                        <p:tav tm="100000">
                                          <p:val>
                                            <p:strVal val="#ppt_x"/>
                                          </p:val>
                                        </p:tav>
                                      </p:tavLst>
                                    </p:anim>
                                    <p:anim calcmode="lin" valueType="num">
                                      <p:cBhvr additive="base">
                                        <p:cTn id="44" dur="3000" fill="hold"/>
                                        <p:tgtEl>
                                          <p:spTgt spid="6"/>
                                        </p:tgtEl>
                                        <p:attrNameLst>
                                          <p:attrName>ppt_y</p:attrName>
                                        </p:attrNameLst>
                                      </p:cBhvr>
                                      <p:tavLst>
                                        <p:tav tm="0">
                                          <p:val>
                                            <p:strVal val="#ppt_y"/>
                                          </p:val>
                                        </p:tav>
                                        <p:tav tm="100000">
                                          <p:val>
                                            <p:strVal val="#ppt_y"/>
                                          </p:val>
                                        </p:tav>
                                      </p:tavLst>
                                    </p:anim>
                                  </p:childTnLst>
                                </p:cTn>
                              </p:par>
                              <p:par>
                                <p:cTn id="45" presetID="2" presetClass="entr" presetSubtype="2" fill="hold" nodeType="withEffect">
                                  <p:stCondLst>
                                    <p:cond delay="0"/>
                                  </p:stCondLst>
                                  <p:childTnLst>
                                    <p:set>
                                      <p:cBhvr>
                                        <p:cTn id="46" dur="1" fill="hold">
                                          <p:stCondLst>
                                            <p:cond delay="0"/>
                                          </p:stCondLst>
                                        </p:cTn>
                                        <p:tgtEl>
                                          <p:spTgt spid="7"/>
                                        </p:tgtEl>
                                        <p:attrNameLst>
                                          <p:attrName>style.visibility</p:attrName>
                                        </p:attrNameLst>
                                      </p:cBhvr>
                                      <p:to>
                                        <p:strVal val="visible"/>
                                      </p:to>
                                    </p:set>
                                    <p:anim calcmode="lin" valueType="num">
                                      <p:cBhvr additive="base">
                                        <p:cTn id="47" dur="3000" fill="hold"/>
                                        <p:tgtEl>
                                          <p:spTgt spid="7"/>
                                        </p:tgtEl>
                                        <p:attrNameLst>
                                          <p:attrName>ppt_x</p:attrName>
                                        </p:attrNameLst>
                                      </p:cBhvr>
                                      <p:tavLst>
                                        <p:tav tm="0">
                                          <p:val>
                                            <p:strVal val="1+#ppt_w/2"/>
                                          </p:val>
                                        </p:tav>
                                        <p:tav tm="100000">
                                          <p:val>
                                            <p:strVal val="#ppt_x"/>
                                          </p:val>
                                        </p:tav>
                                      </p:tavLst>
                                    </p:anim>
                                    <p:anim calcmode="lin" valueType="num">
                                      <p:cBhvr additive="base">
                                        <p:cTn id="48" dur="3000" fill="hold"/>
                                        <p:tgtEl>
                                          <p:spTgt spid="7"/>
                                        </p:tgtEl>
                                        <p:attrNameLst>
                                          <p:attrName>ppt_y</p:attrName>
                                        </p:attrNameLst>
                                      </p:cBhvr>
                                      <p:tavLst>
                                        <p:tav tm="0">
                                          <p:val>
                                            <p:strVal val="#ppt_y"/>
                                          </p:val>
                                        </p:tav>
                                        <p:tav tm="100000">
                                          <p:val>
                                            <p:strVal val="#ppt_y"/>
                                          </p:val>
                                        </p:tav>
                                      </p:tavLst>
                                    </p:anim>
                                  </p:childTnLst>
                                </p:cTn>
                              </p:par>
                              <p:par>
                                <p:cTn id="49" presetID="2" presetClass="entr" presetSubtype="2" fill="hold" nodeType="withEffect">
                                  <p:stCondLst>
                                    <p:cond delay="0"/>
                                  </p:stCondLst>
                                  <p:childTnLst>
                                    <p:set>
                                      <p:cBhvr>
                                        <p:cTn id="50" dur="1" fill="hold">
                                          <p:stCondLst>
                                            <p:cond delay="0"/>
                                          </p:stCondLst>
                                        </p:cTn>
                                        <p:tgtEl>
                                          <p:spTgt spid="9"/>
                                        </p:tgtEl>
                                        <p:attrNameLst>
                                          <p:attrName>style.visibility</p:attrName>
                                        </p:attrNameLst>
                                      </p:cBhvr>
                                      <p:to>
                                        <p:strVal val="visible"/>
                                      </p:to>
                                    </p:set>
                                    <p:anim calcmode="lin" valueType="num">
                                      <p:cBhvr additive="base">
                                        <p:cTn id="51" dur="3000" fill="hold"/>
                                        <p:tgtEl>
                                          <p:spTgt spid="9"/>
                                        </p:tgtEl>
                                        <p:attrNameLst>
                                          <p:attrName>ppt_x</p:attrName>
                                        </p:attrNameLst>
                                      </p:cBhvr>
                                      <p:tavLst>
                                        <p:tav tm="0">
                                          <p:val>
                                            <p:strVal val="1+#ppt_w/2"/>
                                          </p:val>
                                        </p:tav>
                                        <p:tav tm="100000">
                                          <p:val>
                                            <p:strVal val="#ppt_x"/>
                                          </p:val>
                                        </p:tav>
                                      </p:tavLst>
                                    </p:anim>
                                    <p:anim calcmode="lin" valueType="num">
                                      <p:cBhvr additive="base">
                                        <p:cTn id="52" dur="3000" fill="hold"/>
                                        <p:tgtEl>
                                          <p:spTgt spid="9"/>
                                        </p:tgtEl>
                                        <p:attrNameLst>
                                          <p:attrName>ppt_y</p:attrName>
                                        </p:attrNameLst>
                                      </p:cBhvr>
                                      <p:tavLst>
                                        <p:tav tm="0">
                                          <p:val>
                                            <p:strVal val="#ppt_y"/>
                                          </p:val>
                                        </p:tav>
                                        <p:tav tm="100000">
                                          <p:val>
                                            <p:strVal val="#ppt_y"/>
                                          </p:val>
                                        </p:tav>
                                      </p:tavLst>
                                    </p:anim>
                                  </p:childTnLst>
                                </p:cTn>
                              </p:par>
                              <p:par>
                                <p:cTn id="53" presetID="2" presetClass="entr" presetSubtype="2" fill="hold" nodeType="withEffect">
                                  <p:stCondLst>
                                    <p:cond delay="0"/>
                                  </p:stCondLst>
                                  <p:childTnLst>
                                    <p:set>
                                      <p:cBhvr>
                                        <p:cTn id="54" dur="1" fill="hold">
                                          <p:stCondLst>
                                            <p:cond delay="0"/>
                                          </p:stCondLst>
                                        </p:cTn>
                                        <p:tgtEl>
                                          <p:spTgt spid="11"/>
                                        </p:tgtEl>
                                        <p:attrNameLst>
                                          <p:attrName>style.visibility</p:attrName>
                                        </p:attrNameLst>
                                      </p:cBhvr>
                                      <p:to>
                                        <p:strVal val="visible"/>
                                      </p:to>
                                    </p:set>
                                    <p:anim calcmode="lin" valueType="num">
                                      <p:cBhvr additive="base">
                                        <p:cTn id="55" dur="3000" fill="hold"/>
                                        <p:tgtEl>
                                          <p:spTgt spid="11"/>
                                        </p:tgtEl>
                                        <p:attrNameLst>
                                          <p:attrName>ppt_x</p:attrName>
                                        </p:attrNameLst>
                                      </p:cBhvr>
                                      <p:tavLst>
                                        <p:tav tm="0">
                                          <p:val>
                                            <p:strVal val="1+#ppt_w/2"/>
                                          </p:val>
                                        </p:tav>
                                        <p:tav tm="100000">
                                          <p:val>
                                            <p:strVal val="#ppt_x"/>
                                          </p:val>
                                        </p:tav>
                                      </p:tavLst>
                                    </p:anim>
                                    <p:anim calcmode="lin" valueType="num">
                                      <p:cBhvr additive="base">
                                        <p:cTn id="56" dur="3000" fill="hold"/>
                                        <p:tgtEl>
                                          <p:spTgt spid="11"/>
                                        </p:tgtEl>
                                        <p:attrNameLst>
                                          <p:attrName>ppt_y</p:attrName>
                                        </p:attrNameLst>
                                      </p:cBhvr>
                                      <p:tavLst>
                                        <p:tav tm="0">
                                          <p:val>
                                            <p:strVal val="#ppt_y"/>
                                          </p:val>
                                        </p:tav>
                                        <p:tav tm="100000">
                                          <p:val>
                                            <p:strVal val="#ppt_y"/>
                                          </p:val>
                                        </p:tav>
                                      </p:tavLst>
                                    </p:anim>
                                  </p:childTnLst>
                                </p:cTn>
                              </p:par>
                              <p:par>
                                <p:cTn id="57" presetID="2" presetClass="entr" presetSubtype="2" fill="hold" nodeType="withEffect">
                                  <p:stCondLst>
                                    <p:cond delay="0"/>
                                  </p:stCondLst>
                                  <p:childTnLst>
                                    <p:set>
                                      <p:cBhvr>
                                        <p:cTn id="58" dur="1" fill="hold">
                                          <p:stCondLst>
                                            <p:cond delay="0"/>
                                          </p:stCondLst>
                                        </p:cTn>
                                        <p:tgtEl>
                                          <p:spTgt spid="13"/>
                                        </p:tgtEl>
                                        <p:attrNameLst>
                                          <p:attrName>style.visibility</p:attrName>
                                        </p:attrNameLst>
                                      </p:cBhvr>
                                      <p:to>
                                        <p:strVal val="visible"/>
                                      </p:to>
                                    </p:set>
                                    <p:anim calcmode="lin" valueType="num">
                                      <p:cBhvr additive="base">
                                        <p:cTn id="59" dur="3000" fill="hold"/>
                                        <p:tgtEl>
                                          <p:spTgt spid="13"/>
                                        </p:tgtEl>
                                        <p:attrNameLst>
                                          <p:attrName>ppt_x</p:attrName>
                                        </p:attrNameLst>
                                      </p:cBhvr>
                                      <p:tavLst>
                                        <p:tav tm="0">
                                          <p:val>
                                            <p:strVal val="1+#ppt_w/2"/>
                                          </p:val>
                                        </p:tav>
                                        <p:tav tm="100000">
                                          <p:val>
                                            <p:strVal val="#ppt_x"/>
                                          </p:val>
                                        </p:tav>
                                      </p:tavLst>
                                    </p:anim>
                                    <p:anim calcmode="lin" valueType="num">
                                      <p:cBhvr additive="base">
                                        <p:cTn id="60" dur="3000" fill="hold"/>
                                        <p:tgtEl>
                                          <p:spTgt spid="13"/>
                                        </p:tgtEl>
                                        <p:attrNameLst>
                                          <p:attrName>ppt_y</p:attrName>
                                        </p:attrNameLst>
                                      </p:cBhvr>
                                      <p:tavLst>
                                        <p:tav tm="0">
                                          <p:val>
                                            <p:strVal val="#ppt_y"/>
                                          </p:val>
                                        </p:tav>
                                        <p:tav tm="100000">
                                          <p:val>
                                            <p:strVal val="#ppt_y"/>
                                          </p:val>
                                        </p:tav>
                                      </p:tavLst>
                                    </p:anim>
                                  </p:childTnLst>
                                </p:cTn>
                              </p:par>
                              <p:par>
                                <p:cTn id="61" presetID="2" presetClass="entr" presetSubtype="2" fill="hold" nodeType="withEffect">
                                  <p:stCondLst>
                                    <p:cond delay="0"/>
                                  </p:stCondLst>
                                  <p:childTnLst>
                                    <p:set>
                                      <p:cBhvr>
                                        <p:cTn id="62" dur="1" fill="hold">
                                          <p:stCondLst>
                                            <p:cond delay="0"/>
                                          </p:stCondLst>
                                        </p:cTn>
                                        <p:tgtEl>
                                          <p:spTgt spid="15"/>
                                        </p:tgtEl>
                                        <p:attrNameLst>
                                          <p:attrName>style.visibility</p:attrName>
                                        </p:attrNameLst>
                                      </p:cBhvr>
                                      <p:to>
                                        <p:strVal val="visible"/>
                                      </p:to>
                                    </p:set>
                                    <p:anim calcmode="lin" valueType="num">
                                      <p:cBhvr additive="base">
                                        <p:cTn id="63" dur="3000" fill="hold"/>
                                        <p:tgtEl>
                                          <p:spTgt spid="15"/>
                                        </p:tgtEl>
                                        <p:attrNameLst>
                                          <p:attrName>ppt_x</p:attrName>
                                        </p:attrNameLst>
                                      </p:cBhvr>
                                      <p:tavLst>
                                        <p:tav tm="0">
                                          <p:val>
                                            <p:strVal val="1+#ppt_w/2"/>
                                          </p:val>
                                        </p:tav>
                                        <p:tav tm="100000">
                                          <p:val>
                                            <p:strVal val="#ppt_x"/>
                                          </p:val>
                                        </p:tav>
                                      </p:tavLst>
                                    </p:anim>
                                    <p:anim calcmode="lin" valueType="num">
                                      <p:cBhvr additive="base">
                                        <p:cTn id="64" dur="3000" fill="hold"/>
                                        <p:tgtEl>
                                          <p:spTgt spid="15"/>
                                        </p:tgtEl>
                                        <p:attrNameLst>
                                          <p:attrName>ppt_y</p:attrName>
                                        </p:attrNameLst>
                                      </p:cBhvr>
                                      <p:tavLst>
                                        <p:tav tm="0">
                                          <p:val>
                                            <p:strVal val="#ppt_y"/>
                                          </p:val>
                                        </p:tav>
                                        <p:tav tm="100000">
                                          <p:val>
                                            <p:strVal val="#ppt_y"/>
                                          </p:val>
                                        </p:tav>
                                      </p:tavLst>
                                    </p:anim>
                                  </p:childTnLst>
                                </p:cTn>
                              </p:par>
                              <p:par>
                                <p:cTn id="65" presetID="2" presetClass="entr" presetSubtype="8" fill="hold" nodeType="withEffect">
                                  <p:stCondLst>
                                    <p:cond delay="0"/>
                                  </p:stCondLst>
                                  <p:childTnLst>
                                    <p:set>
                                      <p:cBhvr>
                                        <p:cTn id="66" dur="1" fill="hold">
                                          <p:stCondLst>
                                            <p:cond delay="0"/>
                                          </p:stCondLst>
                                        </p:cTn>
                                        <p:tgtEl>
                                          <p:spTgt spid="5"/>
                                        </p:tgtEl>
                                        <p:attrNameLst>
                                          <p:attrName>style.visibility</p:attrName>
                                        </p:attrNameLst>
                                      </p:cBhvr>
                                      <p:to>
                                        <p:strVal val="visible"/>
                                      </p:to>
                                    </p:set>
                                    <p:anim calcmode="lin" valueType="num">
                                      <p:cBhvr additive="base">
                                        <p:cTn id="67" dur="3000" fill="hold"/>
                                        <p:tgtEl>
                                          <p:spTgt spid="5"/>
                                        </p:tgtEl>
                                        <p:attrNameLst>
                                          <p:attrName>ppt_x</p:attrName>
                                        </p:attrNameLst>
                                      </p:cBhvr>
                                      <p:tavLst>
                                        <p:tav tm="0">
                                          <p:val>
                                            <p:strVal val="0-#ppt_w/2"/>
                                          </p:val>
                                        </p:tav>
                                        <p:tav tm="100000">
                                          <p:val>
                                            <p:strVal val="#ppt_x"/>
                                          </p:val>
                                        </p:tav>
                                      </p:tavLst>
                                    </p:anim>
                                    <p:anim calcmode="lin" valueType="num">
                                      <p:cBhvr additive="base">
                                        <p:cTn id="68" dur="3000" fill="hold"/>
                                        <p:tgtEl>
                                          <p:spTgt spid="5"/>
                                        </p:tgtEl>
                                        <p:attrNameLst>
                                          <p:attrName>ppt_y</p:attrName>
                                        </p:attrNameLst>
                                      </p:cBhvr>
                                      <p:tavLst>
                                        <p:tav tm="0">
                                          <p:val>
                                            <p:strVal val="#ppt_y"/>
                                          </p:val>
                                        </p:tav>
                                        <p:tav tm="100000">
                                          <p:val>
                                            <p:strVal val="#ppt_y"/>
                                          </p:val>
                                        </p:tav>
                                      </p:tavLst>
                                    </p:anim>
                                  </p:childTnLst>
                                </p:cTn>
                              </p:par>
                              <p:par>
                                <p:cTn id="69" presetID="2" presetClass="entr" presetSubtype="8" fill="hold" nodeType="withEffect">
                                  <p:stCondLst>
                                    <p:cond delay="0"/>
                                  </p:stCondLst>
                                  <p:childTnLst>
                                    <p:set>
                                      <p:cBhvr>
                                        <p:cTn id="70" dur="1" fill="hold">
                                          <p:stCondLst>
                                            <p:cond delay="0"/>
                                          </p:stCondLst>
                                        </p:cTn>
                                        <p:tgtEl>
                                          <p:spTgt spid="8"/>
                                        </p:tgtEl>
                                        <p:attrNameLst>
                                          <p:attrName>style.visibility</p:attrName>
                                        </p:attrNameLst>
                                      </p:cBhvr>
                                      <p:to>
                                        <p:strVal val="visible"/>
                                      </p:to>
                                    </p:set>
                                    <p:anim calcmode="lin" valueType="num">
                                      <p:cBhvr additive="base">
                                        <p:cTn id="71" dur="3000" fill="hold"/>
                                        <p:tgtEl>
                                          <p:spTgt spid="8"/>
                                        </p:tgtEl>
                                        <p:attrNameLst>
                                          <p:attrName>ppt_x</p:attrName>
                                        </p:attrNameLst>
                                      </p:cBhvr>
                                      <p:tavLst>
                                        <p:tav tm="0">
                                          <p:val>
                                            <p:strVal val="0-#ppt_w/2"/>
                                          </p:val>
                                        </p:tav>
                                        <p:tav tm="100000">
                                          <p:val>
                                            <p:strVal val="#ppt_x"/>
                                          </p:val>
                                        </p:tav>
                                      </p:tavLst>
                                    </p:anim>
                                    <p:anim calcmode="lin" valueType="num">
                                      <p:cBhvr additive="base">
                                        <p:cTn id="72" dur="3000" fill="hold"/>
                                        <p:tgtEl>
                                          <p:spTgt spid="8"/>
                                        </p:tgtEl>
                                        <p:attrNameLst>
                                          <p:attrName>ppt_y</p:attrName>
                                        </p:attrNameLst>
                                      </p:cBhvr>
                                      <p:tavLst>
                                        <p:tav tm="0">
                                          <p:val>
                                            <p:strVal val="#ppt_y"/>
                                          </p:val>
                                        </p:tav>
                                        <p:tav tm="100000">
                                          <p:val>
                                            <p:strVal val="#ppt_y"/>
                                          </p:val>
                                        </p:tav>
                                      </p:tavLst>
                                    </p:anim>
                                  </p:childTnLst>
                                </p:cTn>
                              </p:par>
                              <p:par>
                                <p:cTn id="73" presetID="2" presetClass="entr" presetSubtype="8" fill="hold" nodeType="withEffect">
                                  <p:stCondLst>
                                    <p:cond delay="0"/>
                                  </p:stCondLst>
                                  <p:childTnLst>
                                    <p:set>
                                      <p:cBhvr>
                                        <p:cTn id="74" dur="1" fill="hold">
                                          <p:stCondLst>
                                            <p:cond delay="0"/>
                                          </p:stCondLst>
                                        </p:cTn>
                                        <p:tgtEl>
                                          <p:spTgt spid="10"/>
                                        </p:tgtEl>
                                        <p:attrNameLst>
                                          <p:attrName>style.visibility</p:attrName>
                                        </p:attrNameLst>
                                      </p:cBhvr>
                                      <p:to>
                                        <p:strVal val="visible"/>
                                      </p:to>
                                    </p:set>
                                    <p:anim calcmode="lin" valueType="num">
                                      <p:cBhvr additive="base">
                                        <p:cTn id="75" dur="3000" fill="hold"/>
                                        <p:tgtEl>
                                          <p:spTgt spid="10"/>
                                        </p:tgtEl>
                                        <p:attrNameLst>
                                          <p:attrName>ppt_x</p:attrName>
                                        </p:attrNameLst>
                                      </p:cBhvr>
                                      <p:tavLst>
                                        <p:tav tm="0">
                                          <p:val>
                                            <p:strVal val="0-#ppt_w/2"/>
                                          </p:val>
                                        </p:tav>
                                        <p:tav tm="100000">
                                          <p:val>
                                            <p:strVal val="#ppt_x"/>
                                          </p:val>
                                        </p:tav>
                                      </p:tavLst>
                                    </p:anim>
                                    <p:anim calcmode="lin" valueType="num">
                                      <p:cBhvr additive="base">
                                        <p:cTn id="76" dur="3000" fill="hold"/>
                                        <p:tgtEl>
                                          <p:spTgt spid="10"/>
                                        </p:tgtEl>
                                        <p:attrNameLst>
                                          <p:attrName>ppt_y</p:attrName>
                                        </p:attrNameLst>
                                      </p:cBhvr>
                                      <p:tavLst>
                                        <p:tav tm="0">
                                          <p:val>
                                            <p:strVal val="#ppt_y"/>
                                          </p:val>
                                        </p:tav>
                                        <p:tav tm="100000">
                                          <p:val>
                                            <p:strVal val="#ppt_y"/>
                                          </p:val>
                                        </p:tav>
                                      </p:tavLst>
                                    </p:anim>
                                  </p:childTnLst>
                                </p:cTn>
                              </p:par>
                              <p:par>
                                <p:cTn id="77" presetID="2" presetClass="entr" presetSubtype="8" fill="hold" nodeType="withEffect">
                                  <p:stCondLst>
                                    <p:cond delay="0"/>
                                  </p:stCondLst>
                                  <p:childTnLst>
                                    <p:set>
                                      <p:cBhvr>
                                        <p:cTn id="78" dur="1" fill="hold">
                                          <p:stCondLst>
                                            <p:cond delay="0"/>
                                          </p:stCondLst>
                                        </p:cTn>
                                        <p:tgtEl>
                                          <p:spTgt spid="12"/>
                                        </p:tgtEl>
                                        <p:attrNameLst>
                                          <p:attrName>style.visibility</p:attrName>
                                        </p:attrNameLst>
                                      </p:cBhvr>
                                      <p:to>
                                        <p:strVal val="visible"/>
                                      </p:to>
                                    </p:set>
                                    <p:anim calcmode="lin" valueType="num">
                                      <p:cBhvr additive="base">
                                        <p:cTn id="79" dur="3000" fill="hold"/>
                                        <p:tgtEl>
                                          <p:spTgt spid="12"/>
                                        </p:tgtEl>
                                        <p:attrNameLst>
                                          <p:attrName>ppt_x</p:attrName>
                                        </p:attrNameLst>
                                      </p:cBhvr>
                                      <p:tavLst>
                                        <p:tav tm="0">
                                          <p:val>
                                            <p:strVal val="0-#ppt_w/2"/>
                                          </p:val>
                                        </p:tav>
                                        <p:tav tm="100000">
                                          <p:val>
                                            <p:strVal val="#ppt_x"/>
                                          </p:val>
                                        </p:tav>
                                      </p:tavLst>
                                    </p:anim>
                                    <p:anim calcmode="lin" valueType="num">
                                      <p:cBhvr additive="base">
                                        <p:cTn id="80" dur="3000" fill="hold"/>
                                        <p:tgtEl>
                                          <p:spTgt spid="12"/>
                                        </p:tgtEl>
                                        <p:attrNameLst>
                                          <p:attrName>ppt_y</p:attrName>
                                        </p:attrNameLst>
                                      </p:cBhvr>
                                      <p:tavLst>
                                        <p:tav tm="0">
                                          <p:val>
                                            <p:strVal val="#ppt_y"/>
                                          </p:val>
                                        </p:tav>
                                        <p:tav tm="100000">
                                          <p:val>
                                            <p:strVal val="#ppt_y"/>
                                          </p:val>
                                        </p:tav>
                                      </p:tavLst>
                                    </p:anim>
                                  </p:childTnLst>
                                </p:cTn>
                              </p:par>
                              <p:par>
                                <p:cTn id="81" presetID="2" presetClass="entr" presetSubtype="8" fill="hold" nodeType="withEffect">
                                  <p:stCondLst>
                                    <p:cond delay="0"/>
                                  </p:stCondLst>
                                  <p:childTnLst>
                                    <p:set>
                                      <p:cBhvr>
                                        <p:cTn id="82" dur="1" fill="hold">
                                          <p:stCondLst>
                                            <p:cond delay="0"/>
                                          </p:stCondLst>
                                        </p:cTn>
                                        <p:tgtEl>
                                          <p:spTgt spid="14"/>
                                        </p:tgtEl>
                                        <p:attrNameLst>
                                          <p:attrName>style.visibility</p:attrName>
                                        </p:attrNameLst>
                                      </p:cBhvr>
                                      <p:to>
                                        <p:strVal val="visible"/>
                                      </p:to>
                                    </p:set>
                                    <p:anim calcmode="lin" valueType="num">
                                      <p:cBhvr additive="base">
                                        <p:cTn id="83" dur="3000" fill="hold"/>
                                        <p:tgtEl>
                                          <p:spTgt spid="14"/>
                                        </p:tgtEl>
                                        <p:attrNameLst>
                                          <p:attrName>ppt_x</p:attrName>
                                        </p:attrNameLst>
                                      </p:cBhvr>
                                      <p:tavLst>
                                        <p:tav tm="0">
                                          <p:val>
                                            <p:strVal val="0-#ppt_w/2"/>
                                          </p:val>
                                        </p:tav>
                                        <p:tav tm="100000">
                                          <p:val>
                                            <p:strVal val="#ppt_x"/>
                                          </p:val>
                                        </p:tav>
                                      </p:tavLst>
                                    </p:anim>
                                    <p:anim calcmode="lin" valueType="num">
                                      <p:cBhvr additive="base">
                                        <p:cTn id="84" dur="3000" fill="hold"/>
                                        <p:tgtEl>
                                          <p:spTgt spid="14"/>
                                        </p:tgtEl>
                                        <p:attrNameLst>
                                          <p:attrName>ppt_y</p:attrName>
                                        </p:attrNameLst>
                                      </p:cBhvr>
                                      <p:tavLst>
                                        <p:tav tm="0">
                                          <p:val>
                                            <p:strVal val="#ppt_y"/>
                                          </p:val>
                                        </p:tav>
                                        <p:tav tm="100000">
                                          <p:val>
                                            <p:strVal val="#ppt_y"/>
                                          </p:val>
                                        </p:tav>
                                      </p:tavLst>
                                    </p:anim>
                                  </p:childTnLst>
                                </p:cTn>
                              </p:par>
                              <p:par>
                                <p:cTn id="85" presetID="2" presetClass="entr" presetSubtype="8" fill="hold" nodeType="withEffect">
                                  <p:stCondLst>
                                    <p:cond delay="0"/>
                                  </p:stCondLst>
                                  <p:childTnLst>
                                    <p:set>
                                      <p:cBhvr>
                                        <p:cTn id="86" dur="1" fill="hold">
                                          <p:stCondLst>
                                            <p:cond delay="0"/>
                                          </p:stCondLst>
                                        </p:cTn>
                                        <p:tgtEl>
                                          <p:spTgt spid="16"/>
                                        </p:tgtEl>
                                        <p:attrNameLst>
                                          <p:attrName>style.visibility</p:attrName>
                                        </p:attrNameLst>
                                      </p:cBhvr>
                                      <p:to>
                                        <p:strVal val="visible"/>
                                      </p:to>
                                    </p:set>
                                    <p:anim calcmode="lin" valueType="num">
                                      <p:cBhvr additive="base">
                                        <p:cTn id="87" dur="3000" fill="hold"/>
                                        <p:tgtEl>
                                          <p:spTgt spid="16"/>
                                        </p:tgtEl>
                                        <p:attrNameLst>
                                          <p:attrName>ppt_x</p:attrName>
                                        </p:attrNameLst>
                                      </p:cBhvr>
                                      <p:tavLst>
                                        <p:tav tm="0">
                                          <p:val>
                                            <p:strVal val="0-#ppt_w/2"/>
                                          </p:val>
                                        </p:tav>
                                        <p:tav tm="100000">
                                          <p:val>
                                            <p:strVal val="#ppt_x"/>
                                          </p:val>
                                        </p:tav>
                                      </p:tavLst>
                                    </p:anim>
                                    <p:anim calcmode="lin" valueType="num">
                                      <p:cBhvr additive="base">
                                        <p:cTn id="88" dur="3000" fill="hold"/>
                                        <p:tgtEl>
                                          <p:spTgt spid="16"/>
                                        </p:tgtEl>
                                        <p:attrNameLst>
                                          <p:attrName>ppt_y</p:attrName>
                                        </p:attrNameLst>
                                      </p:cBhvr>
                                      <p:tavLst>
                                        <p:tav tm="0">
                                          <p:val>
                                            <p:strVal val="#ppt_y"/>
                                          </p:val>
                                        </p:tav>
                                        <p:tav tm="100000">
                                          <p:val>
                                            <p:strVal val="#ppt_y"/>
                                          </p:val>
                                        </p:tav>
                                      </p:tavLst>
                                    </p:anim>
                                  </p:childTnLst>
                                </p:cTn>
                              </p:par>
                              <p:par>
                                <p:cTn id="89" presetID="8" presetClass="emph" presetSubtype="0" fill="hold" nodeType="withEffect">
                                  <p:stCondLst>
                                    <p:cond delay="0"/>
                                  </p:stCondLst>
                                  <p:childTnLst>
                                    <p:animRot by="21600000">
                                      <p:cBhvr>
                                        <p:cTn id="90" dur="3000" fill="hold"/>
                                        <p:tgtEl>
                                          <p:spTgt spid="6"/>
                                        </p:tgtEl>
                                        <p:attrNameLst>
                                          <p:attrName>r</p:attrName>
                                        </p:attrNameLst>
                                      </p:cBhvr>
                                    </p:animRot>
                                  </p:childTnLst>
                                </p:cTn>
                              </p:par>
                              <p:par>
                                <p:cTn id="91" presetID="8" presetClass="emph" presetSubtype="0" fill="hold" nodeType="withEffect">
                                  <p:stCondLst>
                                    <p:cond delay="0"/>
                                  </p:stCondLst>
                                  <p:childTnLst>
                                    <p:animRot by="21600000">
                                      <p:cBhvr>
                                        <p:cTn id="92" dur="3000" fill="hold"/>
                                        <p:tgtEl>
                                          <p:spTgt spid="7"/>
                                        </p:tgtEl>
                                        <p:attrNameLst>
                                          <p:attrName>r</p:attrName>
                                        </p:attrNameLst>
                                      </p:cBhvr>
                                    </p:animRot>
                                  </p:childTnLst>
                                </p:cTn>
                              </p:par>
                              <p:par>
                                <p:cTn id="93" presetID="8" presetClass="emph" presetSubtype="0" fill="hold" nodeType="withEffect">
                                  <p:stCondLst>
                                    <p:cond delay="0"/>
                                  </p:stCondLst>
                                  <p:childTnLst>
                                    <p:animRot by="21600000">
                                      <p:cBhvr>
                                        <p:cTn id="94" dur="3000" fill="hold"/>
                                        <p:tgtEl>
                                          <p:spTgt spid="9"/>
                                        </p:tgtEl>
                                        <p:attrNameLst>
                                          <p:attrName>r</p:attrName>
                                        </p:attrNameLst>
                                      </p:cBhvr>
                                    </p:animRot>
                                  </p:childTnLst>
                                </p:cTn>
                              </p:par>
                              <p:par>
                                <p:cTn id="95" presetID="8" presetClass="emph" presetSubtype="0" fill="hold" nodeType="withEffect">
                                  <p:stCondLst>
                                    <p:cond delay="0"/>
                                  </p:stCondLst>
                                  <p:childTnLst>
                                    <p:animRot by="21600000">
                                      <p:cBhvr>
                                        <p:cTn id="96" dur="3000" fill="hold"/>
                                        <p:tgtEl>
                                          <p:spTgt spid="11"/>
                                        </p:tgtEl>
                                        <p:attrNameLst>
                                          <p:attrName>r</p:attrName>
                                        </p:attrNameLst>
                                      </p:cBhvr>
                                    </p:animRot>
                                  </p:childTnLst>
                                </p:cTn>
                              </p:par>
                              <p:par>
                                <p:cTn id="97" presetID="8" presetClass="emph" presetSubtype="0" fill="hold" nodeType="withEffect">
                                  <p:stCondLst>
                                    <p:cond delay="0"/>
                                  </p:stCondLst>
                                  <p:childTnLst>
                                    <p:animRot by="21600000">
                                      <p:cBhvr>
                                        <p:cTn id="98" dur="3000" fill="hold"/>
                                        <p:tgtEl>
                                          <p:spTgt spid="13"/>
                                        </p:tgtEl>
                                        <p:attrNameLst>
                                          <p:attrName>r</p:attrName>
                                        </p:attrNameLst>
                                      </p:cBhvr>
                                    </p:animRot>
                                  </p:childTnLst>
                                </p:cTn>
                              </p:par>
                              <p:par>
                                <p:cTn id="99" presetID="8" presetClass="emph" presetSubtype="0" fill="hold" nodeType="withEffect">
                                  <p:stCondLst>
                                    <p:cond delay="0"/>
                                  </p:stCondLst>
                                  <p:childTnLst>
                                    <p:animRot by="21600000">
                                      <p:cBhvr>
                                        <p:cTn id="100" dur="3000" fill="hold"/>
                                        <p:tgtEl>
                                          <p:spTgt spid="15"/>
                                        </p:tgtEl>
                                        <p:attrNameLst>
                                          <p:attrName>r</p:attrName>
                                        </p:attrNameLst>
                                      </p:cBhvr>
                                    </p:animRot>
                                  </p:childTnLst>
                                </p:cTn>
                              </p:par>
                              <p:par>
                                <p:cTn id="101" presetID="8" presetClass="emph" presetSubtype="0" fill="hold" nodeType="withEffect">
                                  <p:stCondLst>
                                    <p:cond delay="0"/>
                                  </p:stCondLst>
                                  <p:childTnLst>
                                    <p:animRot by="-21600000">
                                      <p:cBhvr>
                                        <p:cTn id="102" dur="3000" fill="hold"/>
                                        <p:tgtEl>
                                          <p:spTgt spid="5"/>
                                        </p:tgtEl>
                                        <p:attrNameLst>
                                          <p:attrName>r</p:attrName>
                                        </p:attrNameLst>
                                      </p:cBhvr>
                                    </p:animRot>
                                  </p:childTnLst>
                                </p:cTn>
                              </p:par>
                              <p:par>
                                <p:cTn id="103" presetID="8" presetClass="emph" presetSubtype="0" fill="hold" nodeType="withEffect">
                                  <p:stCondLst>
                                    <p:cond delay="0"/>
                                  </p:stCondLst>
                                  <p:childTnLst>
                                    <p:animRot by="-21600000">
                                      <p:cBhvr>
                                        <p:cTn id="104" dur="3000" fill="hold"/>
                                        <p:tgtEl>
                                          <p:spTgt spid="8"/>
                                        </p:tgtEl>
                                        <p:attrNameLst>
                                          <p:attrName>r</p:attrName>
                                        </p:attrNameLst>
                                      </p:cBhvr>
                                    </p:animRot>
                                  </p:childTnLst>
                                </p:cTn>
                              </p:par>
                              <p:par>
                                <p:cTn id="105" presetID="8" presetClass="emph" presetSubtype="0" fill="hold" nodeType="withEffect">
                                  <p:stCondLst>
                                    <p:cond delay="0"/>
                                  </p:stCondLst>
                                  <p:childTnLst>
                                    <p:animRot by="-21600000">
                                      <p:cBhvr>
                                        <p:cTn id="106" dur="3000" fill="hold"/>
                                        <p:tgtEl>
                                          <p:spTgt spid="10"/>
                                        </p:tgtEl>
                                        <p:attrNameLst>
                                          <p:attrName>r</p:attrName>
                                        </p:attrNameLst>
                                      </p:cBhvr>
                                    </p:animRot>
                                  </p:childTnLst>
                                </p:cTn>
                              </p:par>
                              <p:par>
                                <p:cTn id="107" presetID="8" presetClass="emph" presetSubtype="0" fill="hold" nodeType="withEffect">
                                  <p:stCondLst>
                                    <p:cond delay="0"/>
                                  </p:stCondLst>
                                  <p:childTnLst>
                                    <p:animRot by="-21600000">
                                      <p:cBhvr>
                                        <p:cTn id="108" dur="3000" fill="hold"/>
                                        <p:tgtEl>
                                          <p:spTgt spid="12"/>
                                        </p:tgtEl>
                                        <p:attrNameLst>
                                          <p:attrName>r</p:attrName>
                                        </p:attrNameLst>
                                      </p:cBhvr>
                                    </p:animRot>
                                  </p:childTnLst>
                                </p:cTn>
                              </p:par>
                              <p:par>
                                <p:cTn id="109" presetID="8" presetClass="emph" presetSubtype="0" fill="hold" nodeType="withEffect">
                                  <p:stCondLst>
                                    <p:cond delay="0"/>
                                  </p:stCondLst>
                                  <p:childTnLst>
                                    <p:animRot by="-21600000">
                                      <p:cBhvr>
                                        <p:cTn id="110" dur="3000" fill="hold"/>
                                        <p:tgtEl>
                                          <p:spTgt spid="14"/>
                                        </p:tgtEl>
                                        <p:attrNameLst>
                                          <p:attrName>r</p:attrName>
                                        </p:attrNameLst>
                                      </p:cBhvr>
                                    </p:animRot>
                                  </p:childTnLst>
                                </p:cTn>
                              </p:par>
                              <p:par>
                                <p:cTn id="111" presetID="8" presetClass="emph" presetSubtype="0" fill="hold" nodeType="withEffect">
                                  <p:stCondLst>
                                    <p:cond delay="0"/>
                                  </p:stCondLst>
                                  <p:childTnLst>
                                    <p:animRot by="-21600000">
                                      <p:cBhvr>
                                        <p:cTn id="112" dur="3000" fill="hold"/>
                                        <p:tgtEl>
                                          <p:spTgt spid="16"/>
                                        </p:tgtEl>
                                        <p:attrNameLst>
                                          <p:attrName>r</p:attrName>
                                        </p:attrNameLst>
                                      </p:cBhvr>
                                    </p:animRot>
                                  </p:childTnLst>
                                </p:cTn>
                              </p:par>
                            </p:childTnLst>
                          </p:cTn>
                        </p:par>
                        <p:par>
                          <p:cTn id="113" fill="hold">
                            <p:stCondLst>
                              <p:cond delay="3000"/>
                            </p:stCondLst>
                            <p:childTnLst>
                              <p:par>
                                <p:cTn id="114" presetID="2" presetClass="exit" presetSubtype="2" fill="hold" nodeType="afterEffect">
                                  <p:stCondLst>
                                    <p:cond delay="0"/>
                                  </p:stCondLst>
                                  <p:childTnLst>
                                    <p:anim calcmode="lin" valueType="num">
                                      <p:cBhvr additive="base">
                                        <p:cTn id="115" dur="3000"/>
                                        <p:tgtEl>
                                          <p:spTgt spid="6"/>
                                        </p:tgtEl>
                                        <p:attrNameLst>
                                          <p:attrName>ppt_x</p:attrName>
                                        </p:attrNameLst>
                                      </p:cBhvr>
                                      <p:tavLst>
                                        <p:tav tm="0">
                                          <p:val>
                                            <p:strVal val="ppt_x"/>
                                          </p:val>
                                        </p:tav>
                                        <p:tav tm="100000">
                                          <p:val>
                                            <p:strVal val="1+ppt_w/2"/>
                                          </p:val>
                                        </p:tav>
                                      </p:tavLst>
                                    </p:anim>
                                    <p:anim calcmode="lin" valueType="num">
                                      <p:cBhvr additive="base">
                                        <p:cTn id="116" dur="3000"/>
                                        <p:tgtEl>
                                          <p:spTgt spid="6"/>
                                        </p:tgtEl>
                                        <p:attrNameLst>
                                          <p:attrName>ppt_y</p:attrName>
                                        </p:attrNameLst>
                                      </p:cBhvr>
                                      <p:tavLst>
                                        <p:tav tm="0">
                                          <p:val>
                                            <p:strVal val="ppt_y"/>
                                          </p:val>
                                        </p:tav>
                                        <p:tav tm="100000">
                                          <p:val>
                                            <p:strVal val="ppt_y"/>
                                          </p:val>
                                        </p:tav>
                                      </p:tavLst>
                                    </p:anim>
                                    <p:set>
                                      <p:cBhvr>
                                        <p:cTn id="117" dur="1" fill="hold">
                                          <p:stCondLst>
                                            <p:cond delay="2999"/>
                                          </p:stCondLst>
                                        </p:cTn>
                                        <p:tgtEl>
                                          <p:spTgt spid="6"/>
                                        </p:tgtEl>
                                        <p:attrNameLst>
                                          <p:attrName>style.visibility</p:attrName>
                                        </p:attrNameLst>
                                      </p:cBhvr>
                                      <p:to>
                                        <p:strVal val="hidden"/>
                                      </p:to>
                                    </p:set>
                                  </p:childTnLst>
                                </p:cTn>
                              </p:par>
                              <p:par>
                                <p:cTn id="118" presetID="2" presetClass="exit" presetSubtype="2" fill="hold" nodeType="withEffect">
                                  <p:stCondLst>
                                    <p:cond delay="0"/>
                                  </p:stCondLst>
                                  <p:childTnLst>
                                    <p:anim calcmode="lin" valueType="num">
                                      <p:cBhvr additive="base">
                                        <p:cTn id="119" dur="3000"/>
                                        <p:tgtEl>
                                          <p:spTgt spid="7"/>
                                        </p:tgtEl>
                                        <p:attrNameLst>
                                          <p:attrName>ppt_x</p:attrName>
                                        </p:attrNameLst>
                                      </p:cBhvr>
                                      <p:tavLst>
                                        <p:tav tm="0">
                                          <p:val>
                                            <p:strVal val="ppt_x"/>
                                          </p:val>
                                        </p:tav>
                                        <p:tav tm="100000">
                                          <p:val>
                                            <p:strVal val="1+ppt_w/2"/>
                                          </p:val>
                                        </p:tav>
                                      </p:tavLst>
                                    </p:anim>
                                    <p:anim calcmode="lin" valueType="num">
                                      <p:cBhvr additive="base">
                                        <p:cTn id="120" dur="3000"/>
                                        <p:tgtEl>
                                          <p:spTgt spid="7"/>
                                        </p:tgtEl>
                                        <p:attrNameLst>
                                          <p:attrName>ppt_y</p:attrName>
                                        </p:attrNameLst>
                                      </p:cBhvr>
                                      <p:tavLst>
                                        <p:tav tm="0">
                                          <p:val>
                                            <p:strVal val="ppt_y"/>
                                          </p:val>
                                        </p:tav>
                                        <p:tav tm="100000">
                                          <p:val>
                                            <p:strVal val="ppt_y"/>
                                          </p:val>
                                        </p:tav>
                                      </p:tavLst>
                                    </p:anim>
                                    <p:set>
                                      <p:cBhvr>
                                        <p:cTn id="121" dur="1" fill="hold">
                                          <p:stCondLst>
                                            <p:cond delay="2999"/>
                                          </p:stCondLst>
                                        </p:cTn>
                                        <p:tgtEl>
                                          <p:spTgt spid="7"/>
                                        </p:tgtEl>
                                        <p:attrNameLst>
                                          <p:attrName>style.visibility</p:attrName>
                                        </p:attrNameLst>
                                      </p:cBhvr>
                                      <p:to>
                                        <p:strVal val="hidden"/>
                                      </p:to>
                                    </p:set>
                                  </p:childTnLst>
                                </p:cTn>
                              </p:par>
                              <p:par>
                                <p:cTn id="122" presetID="2" presetClass="exit" presetSubtype="2" fill="hold" nodeType="withEffect">
                                  <p:stCondLst>
                                    <p:cond delay="0"/>
                                  </p:stCondLst>
                                  <p:childTnLst>
                                    <p:anim calcmode="lin" valueType="num">
                                      <p:cBhvr additive="base">
                                        <p:cTn id="123" dur="3000"/>
                                        <p:tgtEl>
                                          <p:spTgt spid="9"/>
                                        </p:tgtEl>
                                        <p:attrNameLst>
                                          <p:attrName>ppt_x</p:attrName>
                                        </p:attrNameLst>
                                      </p:cBhvr>
                                      <p:tavLst>
                                        <p:tav tm="0">
                                          <p:val>
                                            <p:strVal val="ppt_x"/>
                                          </p:val>
                                        </p:tav>
                                        <p:tav tm="100000">
                                          <p:val>
                                            <p:strVal val="1+ppt_w/2"/>
                                          </p:val>
                                        </p:tav>
                                      </p:tavLst>
                                    </p:anim>
                                    <p:anim calcmode="lin" valueType="num">
                                      <p:cBhvr additive="base">
                                        <p:cTn id="124" dur="3000"/>
                                        <p:tgtEl>
                                          <p:spTgt spid="9"/>
                                        </p:tgtEl>
                                        <p:attrNameLst>
                                          <p:attrName>ppt_y</p:attrName>
                                        </p:attrNameLst>
                                      </p:cBhvr>
                                      <p:tavLst>
                                        <p:tav tm="0">
                                          <p:val>
                                            <p:strVal val="ppt_y"/>
                                          </p:val>
                                        </p:tav>
                                        <p:tav tm="100000">
                                          <p:val>
                                            <p:strVal val="ppt_y"/>
                                          </p:val>
                                        </p:tav>
                                      </p:tavLst>
                                    </p:anim>
                                    <p:set>
                                      <p:cBhvr>
                                        <p:cTn id="125" dur="1" fill="hold">
                                          <p:stCondLst>
                                            <p:cond delay="2999"/>
                                          </p:stCondLst>
                                        </p:cTn>
                                        <p:tgtEl>
                                          <p:spTgt spid="9"/>
                                        </p:tgtEl>
                                        <p:attrNameLst>
                                          <p:attrName>style.visibility</p:attrName>
                                        </p:attrNameLst>
                                      </p:cBhvr>
                                      <p:to>
                                        <p:strVal val="hidden"/>
                                      </p:to>
                                    </p:set>
                                  </p:childTnLst>
                                </p:cTn>
                              </p:par>
                              <p:par>
                                <p:cTn id="126" presetID="2" presetClass="exit" presetSubtype="2" fill="hold" nodeType="withEffect">
                                  <p:stCondLst>
                                    <p:cond delay="0"/>
                                  </p:stCondLst>
                                  <p:childTnLst>
                                    <p:anim calcmode="lin" valueType="num">
                                      <p:cBhvr additive="base">
                                        <p:cTn id="127" dur="3000"/>
                                        <p:tgtEl>
                                          <p:spTgt spid="11"/>
                                        </p:tgtEl>
                                        <p:attrNameLst>
                                          <p:attrName>ppt_x</p:attrName>
                                        </p:attrNameLst>
                                      </p:cBhvr>
                                      <p:tavLst>
                                        <p:tav tm="0">
                                          <p:val>
                                            <p:strVal val="ppt_x"/>
                                          </p:val>
                                        </p:tav>
                                        <p:tav tm="100000">
                                          <p:val>
                                            <p:strVal val="1+ppt_w/2"/>
                                          </p:val>
                                        </p:tav>
                                      </p:tavLst>
                                    </p:anim>
                                    <p:anim calcmode="lin" valueType="num">
                                      <p:cBhvr additive="base">
                                        <p:cTn id="128" dur="3000"/>
                                        <p:tgtEl>
                                          <p:spTgt spid="11"/>
                                        </p:tgtEl>
                                        <p:attrNameLst>
                                          <p:attrName>ppt_y</p:attrName>
                                        </p:attrNameLst>
                                      </p:cBhvr>
                                      <p:tavLst>
                                        <p:tav tm="0">
                                          <p:val>
                                            <p:strVal val="ppt_y"/>
                                          </p:val>
                                        </p:tav>
                                        <p:tav tm="100000">
                                          <p:val>
                                            <p:strVal val="ppt_y"/>
                                          </p:val>
                                        </p:tav>
                                      </p:tavLst>
                                    </p:anim>
                                    <p:set>
                                      <p:cBhvr>
                                        <p:cTn id="129" dur="1" fill="hold">
                                          <p:stCondLst>
                                            <p:cond delay="2999"/>
                                          </p:stCondLst>
                                        </p:cTn>
                                        <p:tgtEl>
                                          <p:spTgt spid="11"/>
                                        </p:tgtEl>
                                        <p:attrNameLst>
                                          <p:attrName>style.visibility</p:attrName>
                                        </p:attrNameLst>
                                      </p:cBhvr>
                                      <p:to>
                                        <p:strVal val="hidden"/>
                                      </p:to>
                                    </p:set>
                                  </p:childTnLst>
                                </p:cTn>
                              </p:par>
                              <p:par>
                                <p:cTn id="130" presetID="2" presetClass="exit" presetSubtype="2" fill="hold" nodeType="withEffect">
                                  <p:stCondLst>
                                    <p:cond delay="0"/>
                                  </p:stCondLst>
                                  <p:childTnLst>
                                    <p:anim calcmode="lin" valueType="num">
                                      <p:cBhvr additive="base">
                                        <p:cTn id="131" dur="3000"/>
                                        <p:tgtEl>
                                          <p:spTgt spid="13"/>
                                        </p:tgtEl>
                                        <p:attrNameLst>
                                          <p:attrName>ppt_x</p:attrName>
                                        </p:attrNameLst>
                                      </p:cBhvr>
                                      <p:tavLst>
                                        <p:tav tm="0">
                                          <p:val>
                                            <p:strVal val="ppt_x"/>
                                          </p:val>
                                        </p:tav>
                                        <p:tav tm="100000">
                                          <p:val>
                                            <p:strVal val="1+ppt_w/2"/>
                                          </p:val>
                                        </p:tav>
                                      </p:tavLst>
                                    </p:anim>
                                    <p:anim calcmode="lin" valueType="num">
                                      <p:cBhvr additive="base">
                                        <p:cTn id="132" dur="3000"/>
                                        <p:tgtEl>
                                          <p:spTgt spid="13"/>
                                        </p:tgtEl>
                                        <p:attrNameLst>
                                          <p:attrName>ppt_y</p:attrName>
                                        </p:attrNameLst>
                                      </p:cBhvr>
                                      <p:tavLst>
                                        <p:tav tm="0">
                                          <p:val>
                                            <p:strVal val="ppt_y"/>
                                          </p:val>
                                        </p:tav>
                                        <p:tav tm="100000">
                                          <p:val>
                                            <p:strVal val="ppt_y"/>
                                          </p:val>
                                        </p:tav>
                                      </p:tavLst>
                                    </p:anim>
                                    <p:set>
                                      <p:cBhvr>
                                        <p:cTn id="133" dur="1" fill="hold">
                                          <p:stCondLst>
                                            <p:cond delay="2999"/>
                                          </p:stCondLst>
                                        </p:cTn>
                                        <p:tgtEl>
                                          <p:spTgt spid="13"/>
                                        </p:tgtEl>
                                        <p:attrNameLst>
                                          <p:attrName>style.visibility</p:attrName>
                                        </p:attrNameLst>
                                      </p:cBhvr>
                                      <p:to>
                                        <p:strVal val="hidden"/>
                                      </p:to>
                                    </p:set>
                                  </p:childTnLst>
                                </p:cTn>
                              </p:par>
                              <p:par>
                                <p:cTn id="134" presetID="2" presetClass="exit" presetSubtype="2" fill="hold" nodeType="withEffect">
                                  <p:stCondLst>
                                    <p:cond delay="0"/>
                                  </p:stCondLst>
                                  <p:childTnLst>
                                    <p:anim calcmode="lin" valueType="num">
                                      <p:cBhvr additive="base">
                                        <p:cTn id="135" dur="3000"/>
                                        <p:tgtEl>
                                          <p:spTgt spid="15"/>
                                        </p:tgtEl>
                                        <p:attrNameLst>
                                          <p:attrName>ppt_x</p:attrName>
                                        </p:attrNameLst>
                                      </p:cBhvr>
                                      <p:tavLst>
                                        <p:tav tm="0">
                                          <p:val>
                                            <p:strVal val="ppt_x"/>
                                          </p:val>
                                        </p:tav>
                                        <p:tav tm="100000">
                                          <p:val>
                                            <p:strVal val="1+ppt_w/2"/>
                                          </p:val>
                                        </p:tav>
                                      </p:tavLst>
                                    </p:anim>
                                    <p:anim calcmode="lin" valueType="num">
                                      <p:cBhvr additive="base">
                                        <p:cTn id="136" dur="3000"/>
                                        <p:tgtEl>
                                          <p:spTgt spid="15"/>
                                        </p:tgtEl>
                                        <p:attrNameLst>
                                          <p:attrName>ppt_y</p:attrName>
                                        </p:attrNameLst>
                                      </p:cBhvr>
                                      <p:tavLst>
                                        <p:tav tm="0">
                                          <p:val>
                                            <p:strVal val="ppt_y"/>
                                          </p:val>
                                        </p:tav>
                                        <p:tav tm="100000">
                                          <p:val>
                                            <p:strVal val="ppt_y"/>
                                          </p:val>
                                        </p:tav>
                                      </p:tavLst>
                                    </p:anim>
                                    <p:set>
                                      <p:cBhvr>
                                        <p:cTn id="137" dur="1" fill="hold">
                                          <p:stCondLst>
                                            <p:cond delay="2999"/>
                                          </p:stCondLst>
                                        </p:cTn>
                                        <p:tgtEl>
                                          <p:spTgt spid="15"/>
                                        </p:tgtEl>
                                        <p:attrNameLst>
                                          <p:attrName>style.visibility</p:attrName>
                                        </p:attrNameLst>
                                      </p:cBhvr>
                                      <p:to>
                                        <p:strVal val="hidden"/>
                                      </p:to>
                                    </p:set>
                                  </p:childTnLst>
                                </p:cTn>
                              </p:par>
                              <p:par>
                                <p:cTn id="138" presetID="2" presetClass="exit" presetSubtype="8" fill="hold" nodeType="withEffect">
                                  <p:stCondLst>
                                    <p:cond delay="0"/>
                                  </p:stCondLst>
                                  <p:childTnLst>
                                    <p:anim calcmode="lin" valueType="num">
                                      <p:cBhvr additive="base">
                                        <p:cTn id="139" dur="3000"/>
                                        <p:tgtEl>
                                          <p:spTgt spid="5"/>
                                        </p:tgtEl>
                                        <p:attrNameLst>
                                          <p:attrName>ppt_x</p:attrName>
                                        </p:attrNameLst>
                                      </p:cBhvr>
                                      <p:tavLst>
                                        <p:tav tm="0">
                                          <p:val>
                                            <p:strVal val="ppt_x"/>
                                          </p:val>
                                        </p:tav>
                                        <p:tav tm="100000">
                                          <p:val>
                                            <p:strVal val="0-ppt_w/2"/>
                                          </p:val>
                                        </p:tav>
                                      </p:tavLst>
                                    </p:anim>
                                    <p:anim calcmode="lin" valueType="num">
                                      <p:cBhvr additive="base">
                                        <p:cTn id="140" dur="3000"/>
                                        <p:tgtEl>
                                          <p:spTgt spid="5"/>
                                        </p:tgtEl>
                                        <p:attrNameLst>
                                          <p:attrName>ppt_y</p:attrName>
                                        </p:attrNameLst>
                                      </p:cBhvr>
                                      <p:tavLst>
                                        <p:tav tm="0">
                                          <p:val>
                                            <p:strVal val="ppt_y"/>
                                          </p:val>
                                        </p:tav>
                                        <p:tav tm="100000">
                                          <p:val>
                                            <p:strVal val="ppt_y"/>
                                          </p:val>
                                        </p:tav>
                                      </p:tavLst>
                                    </p:anim>
                                    <p:set>
                                      <p:cBhvr>
                                        <p:cTn id="141" dur="1" fill="hold">
                                          <p:stCondLst>
                                            <p:cond delay="2999"/>
                                          </p:stCondLst>
                                        </p:cTn>
                                        <p:tgtEl>
                                          <p:spTgt spid="5"/>
                                        </p:tgtEl>
                                        <p:attrNameLst>
                                          <p:attrName>style.visibility</p:attrName>
                                        </p:attrNameLst>
                                      </p:cBhvr>
                                      <p:to>
                                        <p:strVal val="hidden"/>
                                      </p:to>
                                    </p:set>
                                  </p:childTnLst>
                                </p:cTn>
                              </p:par>
                              <p:par>
                                <p:cTn id="142" presetID="2" presetClass="exit" presetSubtype="8" fill="hold" nodeType="withEffect">
                                  <p:stCondLst>
                                    <p:cond delay="0"/>
                                  </p:stCondLst>
                                  <p:childTnLst>
                                    <p:anim calcmode="lin" valueType="num">
                                      <p:cBhvr additive="base">
                                        <p:cTn id="143" dur="3000"/>
                                        <p:tgtEl>
                                          <p:spTgt spid="8"/>
                                        </p:tgtEl>
                                        <p:attrNameLst>
                                          <p:attrName>ppt_x</p:attrName>
                                        </p:attrNameLst>
                                      </p:cBhvr>
                                      <p:tavLst>
                                        <p:tav tm="0">
                                          <p:val>
                                            <p:strVal val="ppt_x"/>
                                          </p:val>
                                        </p:tav>
                                        <p:tav tm="100000">
                                          <p:val>
                                            <p:strVal val="0-ppt_w/2"/>
                                          </p:val>
                                        </p:tav>
                                      </p:tavLst>
                                    </p:anim>
                                    <p:anim calcmode="lin" valueType="num">
                                      <p:cBhvr additive="base">
                                        <p:cTn id="144" dur="3000"/>
                                        <p:tgtEl>
                                          <p:spTgt spid="8"/>
                                        </p:tgtEl>
                                        <p:attrNameLst>
                                          <p:attrName>ppt_y</p:attrName>
                                        </p:attrNameLst>
                                      </p:cBhvr>
                                      <p:tavLst>
                                        <p:tav tm="0">
                                          <p:val>
                                            <p:strVal val="ppt_y"/>
                                          </p:val>
                                        </p:tav>
                                        <p:tav tm="100000">
                                          <p:val>
                                            <p:strVal val="ppt_y"/>
                                          </p:val>
                                        </p:tav>
                                      </p:tavLst>
                                    </p:anim>
                                    <p:set>
                                      <p:cBhvr>
                                        <p:cTn id="145" dur="1" fill="hold">
                                          <p:stCondLst>
                                            <p:cond delay="2999"/>
                                          </p:stCondLst>
                                        </p:cTn>
                                        <p:tgtEl>
                                          <p:spTgt spid="8"/>
                                        </p:tgtEl>
                                        <p:attrNameLst>
                                          <p:attrName>style.visibility</p:attrName>
                                        </p:attrNameLst>
                                      </p:cBhvr>
                                      <p:to>
                                        <p:strVal val="hidden"/>
                                      </p:to>
                                    </p:set>
                                  </p:childTnLst>
                                </p:cTn>
                              </p:par>
                              <p:par>
                                <p:cTn id="146" presetID="2" presetClass="exit" presetSubtype="8" fill="hold" nodeType="withEffect">
                                  <p:stCondLst>
                                    <p:cond delay="0"/>
                                  </p:stCondLst>
                                  <p:childTnLst>
                                    <p:anim calcmode="lin" valueType="num">
                                      <p:cBhvr additive="base">
                                        <p:cTn id="147" dur="3000"/>
                                        <p:tgtEl>
                                          <p:spTgt spid="10"/>
                                        </p:tgtEl>
                                        <p:attrNameLst>
                                          <p:attrName>ppt_x</p:attrName>
                                        </p:attrNameLst>
                                      </p:cBhvr>
                                      <p:tavLst>
                                        <p:tav tm="0">
                                          <p:val>
                                            <p:strVal val="ppt_x"/>
                                          </p:val>
                                        </p:tav>
                                        <p:tav tm="100000">
                                          <p:val>
                                            <p:strVal val="0-ppt_w/2"/>
                                          </p:val>
                                        </p:tav>
                                      </p:tavLst>
                                    </p:anim>
                                    <p:anim calcmode="lin" valueType="num">
                                      <p:cBhvr additive="base">
                                        <p:cTn id="148" dur="3000"/>
                                        <p:tgtEl>
                                          <p:spTgt spid="10"/>
                                        </p:tgtEl>
                                        <p:attrNameLst>
                                          <p:attrName>ppt_y</p:attrName>
                                        </p:attrNameLst>
                                      </p:cBhvr>
                                      <p:tavLst>
                                        <p:tav tm="0">
                                          <p:val>
                                            <p:strVal val="ppt_y"/>
                                          </p:val>
                                        </p:tav>
                                        <p:tav tm="100000">
                                          <p:val>
                                            <p:strVal val="ppt_y"/>
                                          </p:val>
                                        </p:tav>
                                      </p:tavLst>
                                    </p:anim>
                                    <p:set>
                                      <p:cBhvr>
                                        <p:cTn id="149" dur="1" fill="hold">
                                          <p:stCondLst>
                                            <p:cond delay="2999"/>
                                          </p:stCondLst>
                                        </p:cTn>
                                        <p:tgtEl>
                                          <p:spTgt spid="10"/>
                                        </p:tgtEl>
                                        <p:attrNameLst>
                                          <p:attrName>style.visibility</p:attrName>
                                        </p:attrNameLst>
                                      </p:cBhvr>
                                      <p:to>
                                        <p:strVal val="hidden"/>
                                      </p:to>
                                    </p:set>
                                  </p:childTnLst>
                                </p:cTn>
                              </p:par>
                              <p:par>
                                <p:cTn id="150" presetID="2" presetClass="exit" presetSubtype="8" fill="hold" nodeType="withEffect">
                                  <p:stCondLst>
                                    <p:cond delay="0"/>
                                  </p:stCondLst>
                                  <p:childTnLst>
                                    <p:anim calcmode="lin" valueType="num">
                                      <p:cBhvr additive="base">
                                        <p:cTn id="151" dur="3000"/>
                                        <p:tgtEl>
                                          <p:spTgt spid="12"/>
                                        </p:tgtEl>
                                        <p:attrNameLst>
                                          <p:attrName>ppt_x</p:attrName>
                                        </p:attrNameLst>
                                      </p:cBhvr>
                                      <p:tavLst>
                                        <p:tav tm="0">
                                          <p:val>
                                            <p:strVal val="ppt_x"/>
                                          </p:val>
                                        </p:tav>
                                        <p:tav tm="100000">
                                          <p:val>
                                            <p:strVal val="0-ppt_w/2"/>
                                          </p:val>
                                        </p:tav>
                                      </p:tavLst>
                                    </p:anim>
                                    <p:anim calcmode="lin" valueType="num">
                                      <p:cBhvr additive="base">
                                        <p:cTn id="152" dur="3000"/>
                                        <p:tgtEl>
                                          <p:spTgt spid="12"/>
                                        </p:tgtEl>
                                        <p:attrNameLst>
                                          <p:attrName>ppt_y</p:attrName>
                                        </p:attrNameLst>
                                      </p:cBhvr>
                                      <p:tavLst>
                                        <p:tav tm="0">
                                          <p:val>
                                            <p:strVal val="ppt_y"/>
                                          </p:val>
                                        </p:tav>
                                        <p:tav tm="100000">
                                          <p:val>
                                            <p:strVal val="ppt_y"/>
                                          </p:val>
                                        </p:tav>
                                      </p:tavLst>
                                    </p:anim>
                                    <p:set>
                                      <p:cBhvr>
                                        <p:cTn id="153" dur="1" fill="hold">
                                          <p:stCondLst>
                                            <p:cond delay="2999"/>
                                          </p:stCondLst>
                                        </p:cTn>
                                        <p:tgtEl>
                                          <p:spTgt spid="12"/>
                                        </p:tgtEl>
                                        <p:attrNameLst>
                                          <p:attrName>style.visibility</p:attrName>
                                        </p:attrNameLst>
                                      </p:cBhvr>
                                      <p:to>
                                        <p:strVal val="hidden"/>
                                      </p:to>
                                    </p:set>
                                  </p:childTnLst>
                                </p:cTn>
                              </p:par>
                              <p:par>
                                <p:cTn id="154" presetID="2" presetClass="exit" presetSubtype="8" fill="hold" nodeType="withEffect">
                                  <p:stCondLst>
                                    <p:cond delay="0"/>
                                  </p:stCondLst>
                                  <p:childTnLst>
                                    <p:anim calcmode="lin" valueType="num">
                                      <p:cBhvr additive="base">
                                        <p:cTn id="155" dur="3000"/>
                                        <p:tgtEl>
                                          <p:spTgt spid="14"/>
                                        </p:tgtEl>
                                        <p:attrNameLst>
                                          <p:attrName>ppt_x</p:attrName>
                                        </p:attrNameLst>
                                      </p:cBhvr>
                                      <p:tavLst>
                                        <p:tav tm="0">
                                          <p:val>
                                            <p:strVal val="ppt_x"/>
                                          </p:val>
                                        </p:tav>
                                        <p:tav tm="100000">
                                          <p:val>
                                            <p:strVal val="0-ppt_w/2"/>
                                          </p:val>
                                        </p:tav>
                                      </p:tavLst>
                                    </p:anim>
                                    <p:anim calcmode="lin" valueType="num">
                                      <p:cBhvr additive="base">
                                        <p:cTn id="156" dur="3000"/>
                                        <p:tgtEl>
                                          <p:spTgt spid="14"/>
                                        </p:tgtEl>
                                        <p:attrNameLst>
                                          <p:attrName>ppt_y</p:attrName>
                                        </p:attrNameLst>
                                      </p:cBhvr>
                                      <p:tavLst>
                                        <p:tav tm="0">
                                          <p:val>
                                            <p:strVal val="ppt_y"/>
                                          </p:val>
                                        </p:tav>
                                        <p:tav tm="100000">
                                          <p:val>
                                            <p:strVal val="ppt_y"/>
                                          </p:val>
                                        </p:tav>
                                      </p:tavLst>
                                    </p:anim>
                                    <p:set>
                                      <p:cBhvr>
                                        <p:cTn id="157" dur="1" fill="hold">
                                          <p:stCondLst>
                                            <p:cond delay="2999"/>
                                          </p:stCondLst>
                                        </p:cTn>
                                        <p:tgtEl>
                                          <p:spTgt spid="14"/>
                                        </p:tgtEl>
                                        <p:attrNameLst>
                                          <p:attrName>style.visibility</p:attrName>
                                        </p:attrNameLst>
                                      </p:cBhvr>
                                      <p:to>
                                        <p:strVal val="hidden"/>
                                      </p:to>
                                    </p:set>
                                  </p:childTnLst>
                                </p:cTn>
                              </p:par>
                              <p:par>
                                <p:cTn id="158" presetID="2" presetClass="exit" presetSubtype="8" fill="hold" nodeType="withEffect">
                                  <p:stCondLst>
                                    <p:cond delay="0"/>
                                  </p:stCondLst>
                                  <p:childTnLst>
                                    <p:anim calcmode="lin" valueType="num">
                                      <p:cBhvr additive="base">
                                        <p:cTn id="159" dur="3000"/>
                                        <p:tgtEl>
                                          <p:spTgt spid="16"/>
                                        </p:tgtEl>
                                        <p:attrNameLst>
                                          <p:attrName>ppt_x</p:attrName>
                                        </p:attrNameLst>
                                      </p:cBhvr>
                                      <p:tavLst>
                                        <p:tav tm="0">
                                          <p:val>
                                            <p:strVal val="ppt_x"/>
                                          </p:val>
                                        </p:tav>
                                        <p:tav tm="100000">
                                          <p:val>
                                            <p:strVal val="0-ppt_w/2"/>
                                          </p:val>
                                        </p:tav>
                                      </p:tavLst>
                                    </p:anim>
                                    <p:anim calcmode="lin" valueType="num">
                                      <p:cBhvr additive="base">
                                        <p:cTn id="160" dur="3000"/>
                                        <p:tgtEl>
                                          <p:spTgt spid="16"/>
                                        </p:tgtEl>
                                        <p:attrNameLst>
                                          <p:attrName>ppt_y</p:attrName>
                                        </p:attrNameLst>
                                      </p:cBhvr>
                                      <p:tavLst>
                                        <p:tav tm="0">
                                          <p:val>
                                            <p:strVal val="ppt_y"/>
                                          </p:val>
                                        </p:tav>
                                        <p:tav tm="100000">
                                          <p:val>
                                            <p:strVal val="ppt_y"/>
                                          </p:val>
                                        </p:tav>
                                      </p:tavLst>
                                    </p:anim>
                                    <p:set>
                                      <p:cBhvr>
                                        <p:cTn id="161" dur="1" fill="hold">
                                          <p:stCondLst>
                                            <p:cond delay="2999"/>
                                          </p:stCondLst>
                                        </p:cTn>
                                        <p:tgtEl>
                                          <p:spTgt spid="16"/>
                                        </p:tgtEl>
                                        <p:attrNameLst>
                                          <p:attrName>style.visibility</p:attrName>
                                        </p:attrNameLst>
                                      </p:cBhvr>
                                      <p:to>
                                        <p:strVal val="hidden"/>
                                      </p:to>
                                    </p:set>
                                  </p:childTnLst>
                                </p:cTn>
                              </p:par>
                              <p:par>
                                <p:cTn id="162" presetID="13" presetClass="exit" presetSubtype="16" fill="hold" nodeType="withEffect">
                                  <p:stCondLst>
                                    <p:cond delay="0"/>
                                  </p:stCondLst>
                                  <p:childTnLst>
                                    <p:animEffect transition="out" filter="plus(in)">
                                      <p:cBhvr>
                                        <p:cTn id="163" dur="3000"/>
                                        <p:tgtEl>
                                          <p:spTgt spid="6"/>
                                        </p:tgtEl>
                                      </p:cBhvr>
                                    </p:animEffect>
                                    <p:set>
                                      <p:cBhvr>
                                        <p:cTn id="164" dur="1" fill="hold">
                                          <p:stCondLst>
                                            <p:cond delay="2999"/>
                                          </p:stCondLst>
                                        </p:cTn>
                                        <p:tgtEl>
                                          <p:spTgt spid="6"/>
                                        </p:tgtEl>
                                        <p:attrNameLst>
                                          <p:attrName>style.visibility</p:attrName>
                                        </p:attrNameLst>
                                      </p:cBhvr>
                                      <p:to>
                                        <p:strVal val="hidden"/>
                                      </p:to>
                                    </p:set>
                                  </p:childTnLst>
                                </p:cTn>
                              </p:par>
                              <p:par>
                                <p:cTn id="165" presetID="13" presetClass="exit" presetSubtype="16" fill="hold" nodeType="withEffect">
                                  <p:stCondLst>
                                    <p:cond delay="0"/>
                                  </p:stCondLst>
                                  <p:childTnLst>
                                    <p:animEffect transition="out" filter="plus(in)">
                                      <p:cBhvr>
                                        <p:cTn id="166" dur="3000"/>
                                        <p:tgtEl>
                                          <p:spTgt spid="7"/>
                                        </p:tgtEl>
                                      </p:cBhvr>
                                    </p:animEffect>
                                    <p:set>
                                      <p:cBhvr>
                                        <p:cTn id="167" dur="1" fill="hold">
                                          <p:stCondLst>
                                            <p:cond delay="2999"/>
                                          </p:stCondLst>
                                        </p:cTn>
                                        <p:tgtEl>
                                          <p:spTgt spid="7"/>
                                        </p:tgtEl>
                                        <p:attrNameLst>
                                          <p:attrName>style.visibility</p:attrName>
                                        </p:attrNameLst>
                                      </p:cBhvr>
                                      <p:to>
                                        <p:strVal val="hidden"/>
                                      </p:to>
                                    </p:set>
                                  </p:childTnLst>
                                </p:cTn>
                              </p:par>
                              <p:par>
                                <p:cTn id="168" presetID="13" presetClass="exit" presetSubtype="16" fill="hold" nodeType="withEffect">
                                  <p:stCondLst>
                                    <p:cond delay="0"/>
                                  </p:stCondLst>
                                  <p:childTnLst>
                                    <p:animEffect transition="out" filter="plus(in)">
                                      <p:cBhvr>
                                        <p:cTn id="169" dur="3000"/>
                                        <p:tgtEl>
                                          <p:spTgt spid="9"/>
                                        </p:tgtEl>
                                      </p:cBhvr>
                                    </p:animEffect>
                                    <p:set>
                                      <p:cBhvr>
                                        <p:cTn id="170" dur="1" fill="hold">
                                          <p:stCondLst>
                                            <p:cond delay="2999"/>
                                          </p:stCondLst>
                                        </p:cTn>
                                        <p:tgtEl>
                                          <p:spTgt spid="9"/>
                                        </p:tgtEl>
                                        <p:attrNameLst>
                                          <p:attrName>style.visibility</p:attrName>
                                        </p:attrNameLst>
                                      </p:cBhvr>
                                      <p:to>
                                        <p:strVal val="hidden"/>
                                      </p:to>
                                    </p:set>
                                  </p:childTnLst>
                                </p:cTn>
                              </p:par>
                              <p:par>
                                <p:cTn id="171" presetID="13" presetClass="exit" presetSubtype="16" fill="hold" nodeType="withEffect">
                                  <p:stCondLst>
                                    <p:cond delay="0"/>
                                  </p:stCondLst>
                                  <p:childTnLst>
                                    <p:animEffect transition="out" filter="plus(in)">
                                      <p:cBhvr>
                                        <p:cTn id="172" dur="3000"/>
                                        <p:tgtEl>
                                          <p:spTgt spid="11"/>
                                        </p:tgtEl>
                                      </p:cBhvr>
                                    </p:animEffect>
                                    <p:set>
                                      <p:cBhvr>
                                        <p:cTn id="173" dur="1" fill="hold">
                                          <p:stCondLst>
                                            <p:cond delay="2999"/>
                                          </p:stCondLst>
                                        </p:cTn>
                                        <p:tgtEl>
                                          <p:spTgt spid="11"/>
                                        </p:tgtEl>
                                        <p:attrNameLst>
                                          <p:attrName>style.visibility</p:attrName>
                                        </p:attrNameLst>
                                      </p:cBhvr>
                                      <p:to>
                                        <p:strVal val="hidden"/>
                                      </p:to>
                                    </p:set>
                                  </p:childTnLst>
                                </p:cTn>
                              </p:par>
                              <p:par>
                                <p:cTn id="174" presetID="13" presetClass="exit" presetSubtype="16" fill="hold" nodeType="withEffect">
                                  <p:stCondLst>
                                    <p:cond delay="0"/>
                                  </p:stCondLst>
                                  <p:childTnLst>
                                    <p:animEffect transition="out" filter="plus(in)">
                                      <p:cBhvr>
                                        <p:cTn id="175" dur="3000"/>
                                        <p:tgtEl>
                                          <p:spTgt spid="13"/>
                                        </p:tgtEl>
                                      </p:cBhvr>
                                    </p:animEffect>
                                    <p:set>
                                      <p:cBhvr>
                                        <p:cTn id="176" dur="1" fill="hold">
                                          <p:stCondLst>
                                            <p:cond delay="2999"/>
                                          </p:stCondLst>
                                        </p:cTn>
                                        <p:tgtEl>
                                          <p:spTgt spid="13"/>
                                        </p:tgtEl>
                                        <p:attrNameLst>
                                          <p:attrName>style.visibility</p:attrName>
                                        </p:attrNameLst>
                                      </p:cBhvr>
                                      <p:to>
                                        <p:strVal val="hidden"/>
                                      </p:to>
                                    </p:set>
                                  </p:childTnLst>
                                </p:cTn>
                              </p:par>
                              <p:par>
                                <p:cTn id="177" presetID="13" presetClass="exit" presetSubtype="16" fill="hold" nodeType="withEffect">
                                  <p:stCondLst>
                                    <p:cond delay="0"/>
                                  </p:stCondLst>
                                  <p:childTnLst>
                                    <p:animEffect transition="out" filter="plus(in)">
                                      <p:cBhvr>
                                        <p:cTn id="178" dur="3000"/>
                                        <p:tgtEl>
                                          <p:spTgt spid="15"/>
                                        </p:tgtEl>
                                      </p:cBhvr>
                                    </p:animEffect>
                                    <p:set>
                                      <p:cBhvr>
                                        <p:cTn id="179" dur="1" fill="hold">
                                          <p:stCondLst>
                                            <p:cond delay="2999"/>
                                          </p:stCondLst>
                                        </p:cTn>
                                        <p:tgtEl>
                                          <p:spTgt spid="15"/>
                                        </p:tgtEl>
                                        <p:attrNameLst>
                                          <p:attrName>style.visibility</p:attrName>
                                        </p:attrNameLst>
                                      </p:cBhvr>
                                      <p:to>
                                        <p:strVal val="hidden"/>
                                      </p:to>
                                    </p:set>
                                  </p:childTnLst>
                                </p:cTn>
                              </p:par>
                              <p:par>
                                <p:cTn id="180" presetID="13" presetClass="exit" presetSubtype="16" fill="hold" nodeType="withEffect">
                                  <p:stCondLst>
                                    <p:cond delay="0"/>
                                  </p:stCondLst>
                                  <p:childTnLst>
                                    <p:animEffect transition="out" filter="plus(in)">
                                      <p:cBhvr>
                                        <p:cTn id="181" dur="3000"/>
                                        <p:tgtEl>
                                          <p:spTgt spid="5"/>
                                        </p:tgtEl>
                                      </p:cBhvr>
                                    </p:animEffect>
                                    <p:set>
                                      <p:cBhvr>
                                        <p:cTn id="182" dur="1" fill="hold">
                                          <p:stCondLst>
                                            <p:cond delay="2999"/>
                                          </p:stCondLst>
                                        </p:cTn>
                                        <p:tgtEl>
                                          <p:spTgt spid="5"/>
                                        </p:tgtEl>
                                        <p:attrNameLst>
                                          <p:attrName>style.visibility</p:attrName>
                                        </p:attrNameLst>
                                      </p:cBhvr>
                                      <p:to>
                                        <p:strVal val="hidden"/>
                                      </p:to>
                                    </p:set>
                                  </p:childTnLst>
                                </p:cTn>
                              </p:par>
                              <p:par>
                                <p:cTn id="183" presetID="13" presetClass="exit" presetSubtype="16" fill="hold" nodeType="withEffect">
                                  <p:stCondLst>
                                    <p:cond delay="0"/>
                                  </p:stCondLst>
                                  <p:childTnLst>
                                    <p:animEffect transition="out" filter="plus(in)">
                                      <p:cBhvr>
                                        <p:cTn id="184" dur="3000"/>
                                        <p:tgtEl>
                                          <p:spTgt spid="8"/>
                                        </p:tgtEl>
                                      </p:cBhvr>
                                    </p:animEffect>
                                    <p:set>
                                      <p:cBhvr>
                                        <p:cTn id="185" dur="1" fill="hold">
                                          <p:stCondLst>
                                            <p:cond delay="2999"/>
                                          </p:stCondLst>
                                        </p:cTn>
                                        <p:tgtEl>
                                          <p:spTgt spid="8"/>
                                        </p:tgtEl>
                                        <p:attrNameLst>
                                          <p:attrName>style.visibility</p:attrName>
                                        </p:attrNameLst>
                                      </p:cBhvr>
                                      <p:to>
                                        <p:strVal val="hidden"/>
                                      </p:to>
                                    </p:set>
                                  </p:childTnLst>
                                </p:cTn>
                              </p:par>
                              <p:par>
                                <p:cTn id="186" presetID="13" presetClass="exit" presetSubtype="16" fill="hold" nodeType="withEffect">
                                  <p:stCondLst>
                                    <p:cond delay="0"/>
                                  </p:stCondLst>
                                  <p:childTnLst>
                                    <p:animEffect transition="out" filter="plus(in)">
                                      <p:cBhvr>
                                        <p:cTn id="187" dur="3000"/>
                                        <p:tgtEl>
                                          <p:spTgt spid="10"/>
                                        </p:tgtEl>
                                      </p:cBhvr>
                                    </p:animEffect>
                                    <p:set>
                                      <p:cBhvr>
                                        <p:cTn id="188" dur="1" fill="hold">
                                          <p:stCondLst>
                                            <p:cond delay="2999"/>
                                          </p:stCondLst>
                                        </p:cTn>
                                        <p:tgtEl>
                                          <p:spTgt spid="10"/>
                                        </p:tgtEl>
                                        <p:attrNameLst>
                                          <p:attrName>style.visibility</p:attrName>
                                        </p:attrNameLst>
                                      </p:cBhvr>
                                      <p:to>
                                        <p:strVal val="hidden"/>
                                      </p:to>
                                    </p:set>
                                  </p:childTnLst>
                                </p:cTn>
                              </p:par>
                              <p:par>
                                <p:cTn id="189" presetID="13" presetClass="exit" presetSubtype="16" fill="hold" nodeType="withEffect">
                                  <p:stCondLst>
                                    <p:cond delay="0"/>
                                  </p:stCondLst>
                                  <p:childTnLst>
                                    <p:animEffect transition="out" filter="plus(in)">
                                      <p:cBhvr>
                                        <p:cTn id="190" dur="3000"/>
                                        <p:tgtEl>
                                          <p:spTgt spid="12"/>
                                        </p:tgtEl>
                                      </p:cBhvr>
                                    </p:animEffect>
                                    <p:set>
                                      <p:cBhvr>
                                        <p:cTn id="191" dur="1" fill="hold">
                                          <p:stCondLst>
                                            <p:cond delay="2999"/>
                                          </p:stCondLst>
                                        </p:cTn>
                                        <p:tgtEl>
                                          <p:spTgt spid="12"/>
                                        </p:tgtEl>
                                        <p:attrNameLst>
                                          <p:attrName>style.visibility</p:attrName>
                                        </p:attrNameLst>
                                      </p:cBhvr>
                                      <p:to>
                                        <p:strVal val="hidden"/>
                                      </p:to>
                                    </p:set>
                                  </p:childTnLst>
                                </p:cTn>
                              </p:par>
                              <p:par>
                                <p:cTn id="192" presetID="13" presetClass="exit" presetSubtype="16" fill="hold" nodeType="withEffect">
                                  <p:stCondLst>
                                    <p:cond delay="0"/>
                                  </p:stCondLst>
                                  <p:childTnLst>
                                    <p:animEffect transition="out" filter="plus(in)">
                                      <p:cBhvr>
                                        <p:cTn id="193" dur="3000"/>
                                        <p:tgtEl>
                                          <p:spTgt spid="14"/>
                                        </p:tgtEl>
                                      </p:cBhvr>
                                    </p:animEffect>
                                    <p:set>
                                      <p:cBhvr>
                                        <p:cTn id="194" dur="1" fill="hold">
                                          <p:stCondLst>
                                            <p:cond delay="2999"/>
                                          </p:stCondLst>
                                        </p:cTn>
                                        <p:tgtEl>
                                          <p:spTgt spid="14"/>
                                        </p:tgtEl>
                                        <p:attrNameLst>
                                          <p:attrName>style.visibility</p:attrName>
                                        </p:attrNameLst>
                                      </p:cBhvr>
                                      <p:to>
                                        <p:strVal val="hidden"/>
                                      </p:to>
                                    </p:set>
                                  </p:childTnLst>
                                </p:cTn>
                              </p:par>
                              <p:par>
                                <p:cTn id="195" presetID="13" presetClass="exit" presetSubtype="16" fill="hold" nodeType="withEffect">
                                  <p:stCondLst>
                                    <p:cond delay="0"/>
                                  </p:stCondLst>
                                  <p:childTnLst>
                                    <p:animEffect transition="out" filter="plus(in)">
                                      <p:cBhvr>
                                        <p:cTn id="196" dur="3000"/>
                                        <p:tgtEl>
                                          <p:spTgt spid="16"/>
                                        </p:tgtEl>
                                      </p:cBhvr>
                                    </p:animEffect>
                                    <p:set>
                                      <p:cBhvr>
                                        <p:cTn id="197" dur="1" fill="hold">
                                          <p:stCondLst>
                                            <p:cond delay="2999"/>
                                          </p:stCondLst>
                                        </p:cTn>
                                        <p:tgtEl>
                                          <p:spTgt spid="16"/>
                                        </p:tgtEl>
                                        <p:attrNameLst>
                                          <p:attrName>style.visibility</p:attrName>
                                        </p:attrNameLst>
                                      </p:cBhvr>
                                      <p:to>
                                        <p:strVal val="hidden"/>
                                      </p:to>
                                    </p:set>
                                  </p:childTnLst>
                                </p:cTn>
                              </p:par>
                              <p:par>
                                <p:cTn id="198" presetID="23" presetClass="entr" presetSubtype="288" fill="hold" nodeType="withEffect">
                                  <p:stCondLst>
                                    <p:cond delay="0"/>
                                  </p:stCondLst>
                                  <p:childTnLst>
                                    <p:set>
                                      <p:cBhvr>
                                        <p:cTn id="199" dur="1" fill="hold">
                                          <p:stCondLst>
                                            <p:cond delay="0"/>
                                          </p:stCondLst>
                                        </p:cTn>
                                        <p:tgtEl>
                                          <p:spTgt spid="4"/>
                                        </p:tgtEl>
                                        <p:attrNameLst>
                                          <p:attrName>style.visibility</p:attrName>
                                        </p:attrNameLst>
                                      </p:cBhvr>
                                      <p:to>
                                        <p:strVal val="visible"/>
                                      </p:to>
                                    </p:set>
                                    <p:anim calcmode="lin" valueType="num">
                                      <p:cBhvr>
                                        <p:cTn id="200" dur="3000" fill="hold"/>
                                        <p:tgtEl>
                                          <p:spTgt spid="4"/>
                                        </p:tgtEl>
                                        <p:attrNameLst>
                                          <p:attrName>ppt_w</p:attrName>
                                        </p:attrNameLst>
                                      </p:cBhvr>
                                      <p:tavLst>
                                        <p:tav tm="0">
                                          <p:val>
                                            <p:strVal val="4/3*#ppt_w"/>
                                          </p:val>
                                        </p:tav>
                                        <p:tav tm="100000">
                                          <p:val>
                                            <p:strVal val="#ppt_w"/>
                                          </p:val>
                                        </p:tav>
                                      </p:tavLst>
                                    </p:anim>
                                    <p:anim calcmode="lin" valueType="num">
                                      <p:cBhvr>
                                        <p:cTn id="201" dur="3000" fill="hold"/>
                                        <p:tgtEl>
                                          <p:spTgt spid="4"/>
                                        </p:tgtEl>
                                        <p:attrNameLst>
                                          <p:attrName>ppt_h</p:attrName>
                                        </p:attrNameLst>
                                      </p:cBhvr>
                                      <p:tavLst>
                                        <p:tav tm="0">
                                          <p:val>
                                            <p:strVal val="4/3*#ppt_h"/>
                                          </p:val>
                                        </p:tav>
                                        <p:tav tm="100000">
                                          <p:val>
                                            <p:strVal val="#ppt_h"/>
                                          </p:val>
                                        </p:tav>
                                      </p:tavLst>
                                    </p:anim>
                                  </p:childTnLst>
                                </p:cTn>
                              </p:par>
                              <p:par>
                                <p:cTn id="202" presetID="16" presetClass="entr" presetSubtype="37" fill="hold" nodeType="withEffect">
                                  <p:stCondLst>
                                    <p:cond delay="0"/>
                                  </p:stCondLst>
                                  <p:childTnLst>
                                    <p:set>
                                      <p:cBhvr>
                                        <p:cTn id="203" dur="1" fill="hold">
                                          <p:stCondLst>
                                            <p:cond delay="0"/>
                                          </p:stCondLst>
                                        </p:cTn>
                                        <p:tgtEl>
                                          <p:spTgt spid="4"/>
                                        </p:tgtEl>
                                        <p:attrNameLst>
                                          <p:attrName>style.visibility</p:attrName>
                                        </p:attrNameLst>
                                      </p:cBhvr>
                                      <p:to>
                                        <p:strVal val="visible"/>
                                      </p:to>
                                    </p:set>
                                    <p:animEffect transition="in" filter="barn(outVertical)">
                                      <p:cBhvr>
                                        <p:cTn id="204" dur="3000"/>
                                        <p:tgtEl>
                                          <p:spTgt spid="4"/>
                                        </p:tgtEl>
                                      </p:cBhvr>
                                    </p:animEffect>
                                  </p:childTnLst>
                                </p:cTn>
                              </p:par>
                            </p:childTnLst>
                          </p:cTn>
                        </p:par>
                        <p:par>
                          <p:cTn id="205" fill="hold">
                            <p:stCondLst>
                              <p:cond delay="6000"/>
                            </p:stCondLst>
                            <p:childTnLst>
                              <p:par>
                                <p:cTn id="206" presetID="40" presetClass="entr" presetSubtype="0" fill="hold" grpId="0" nodeType="afterEffect">
                                  <p:stCondLst>
                                    <p:cond delay="0"/>
                                  </p:stCondLst>
                                  <p:iterate type="lt">
                                    <p:tmPct val="10000"/>
                                  </p:iterate>
                                  <p:childTnLst>
                                    <p:set>
                                      <p:cBhvr>
                                        <p:cTn id="207" dur="1" fill="hold">
                                          <p:stCondLst>
                                            <p:cond delay="0"/>
                                          </p:stCondLst>
                                        </p:cTn>
                                        <p:tgtEl>
                                          <p:spTgt spid="17"/>
                                        </p:tgtEl>
                                        <p:attrNameLst>
                                          <p:attrName>style.visibility</p:attrName>
                                        </p:attrNameLst>
                                      </p:cBhvr>
                                      <p:to>
                                        <p:strVal val="visible"/>
                                      </p:to>
                                    </p:set>
                                    <p:animEffect transition="in" filter="fade">
                                      <p:cBhvr>
                                        <p:cTn id="208" dur="1000"/>
                                        <p:tgtEl>
                                          <p:spTgt spid="17"/>
                                        </p:tgtEl>
                                      </p:cBhvr>
                                    </p:animEffect>
                                    <p:anim calcmode="lin" valueType="num">
                                      <p:cBhvr>
                                        <p:cTn id="209" dur="1000" fill="hold"/>
                                        <p:tgtEl>
                                          <p:spTgt spid="17"/>
                                        </p:tgtEl>
                                        <p:attrNameLst>
                                          <p:attrName>ppt_x</p:attrName>
                                        </p:attrNameLst>
                                      </p:cBhvr>
                                      <p:tavLst>
                                        <p:tav tm="0">
                                          <p:val>
                                            <p:strVal val="#ppt_x-.1"/>
                                          </p:val>
                                        </p:tav>
                                        <p:tav tm="100000">
                                          <p:val>
                                            <p:strVal val="#ppt_x"/>
                                          </p:val>
                                        </p:tav>
                                      </p:tavLst>
                                    </p:anim>
                                    <p:anim calcmode="lin" valueType="num">
                                      <p:cBhvr>
                                        <p:cTn id="210" dur="10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Imagen1UUD.jpg"/>
          <p:cNvPicPr>
            <a:picLocks noChangeAspect="1"/>
          </p:cNvPicPr>
          <p:nvPr/>
        </p:nvPicPr>
        <p:blipFill>
          <a:blip r:embed="rId2" cstate="print"/>
          <a:stretch>
            <a:fillRect/>
          </a:stretch>
        </p:blipFill>
        <p:spPr bwMode="auto">
          <a:xfrm>
            <a:off x="0" y="0"/>
            <a:ext cx="9144000" cy="5715000"/>
          </a:xfrm>
          <a:prstGeom prst="rect">
            <a:avLst/>
          </a:prstGeom>
          <a:gradFill>
            <a:gsLst>
              <a:gs pos="0">
                <a:schemeClr val="accent1">
                  <a:tint val="66000"/>
                  <a:satMod val="160000"/>
                  <a:alpha val="0"/>
                </a:schemeClr>
              </a:gs>
              <a:gs pos="50000">
                <a:schemeClr val="accent1">
                  <a:tint val="44500"/>
                  <a:satMod val="160000"/>
                  <a:alpha val="35000"/>
                </a:schemeClr>
              </a:gs>
              <a:gs pos="100000">
                <a:schemeClr val="accent1">
                  <a:tint val="23500"/>
                  <a:satMod val="160000"/>
                </a:schemeClr>
              </a:gs>
            </a:gsLst>
            <a:lin ang="5400000" scaled="0"/>
          </a:gra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5" name="14 Cheurón"/>
          <p:cNvSpPr/>
          <p:nvPr/>
        </p:nvSpPr>
        <p:spPr>
          <a:xfrm rot="5400000">
            <a:off x="3431381" y="-2891631"/>
            <a:ext cx="2136775" cy="7920038"/>
          </a:xfrm>
          <a:prstGeom prst="chevron">
            <a:avLst>
              <a:gd name="adj" fmla="val 58212"/>
            </a:avLst>
          </a:prstGeom>
          <a:noFill/>
          <a:ln w="57150">
            <a:solidFill>
              <a:schemeClr val="tx2">
                <a:lumMod val="9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6" name="15 Cheurón"/>
          <p:cNvSpPr/>
          <p:nvPr/>
        </p:nvSpPr>
        <p:spPr>
          <a:xfrm rot="5400000" flipH="1">
            <a:off x="3467101" y="649287"/>
            <a:ext cx="2209800" cy="7921625"/>
          </a:xfrm>
          <a:prstGeom prst="chevron">
            <a:avLst>
              <a:gd name="adj" fmla="val 62413"/>
            </a:avLst>
          </a:prstGeom>
          <a:noFill/>
          <a:ln w="57150">
            <a:solidFill>
              <a:schemeClr val="tx2">
                <a:lumMod val="9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6" name="5 CuadroTexto"/>
          <p:cNvSpPr txBox="1"/>
          <p:nvPr/>
        </p:nvSpPr>
        <p:spPr>
          <a:xfrm>
            <a:off x="683568" y="4585692"/>
            <a:ext cx="756084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configuración del jardín que hoy puede verse es resultado de los planteamientos paisajistas introducidos en el último tercio del siglo XIX, momento al que corresponde también el palacete.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4000">
        <p14:prism isInverted="1"/>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3000" fill="hold"/>
                                        <p:tgtEl>
                                          <p:spTgt spid="15"/>
                                        </p:tgtEl>
                                        <p:attrNameLst>
                                          <p:attrName>ppt_x</p:attrName>
                                        </p:attrNameLst>
                                      </p:cBhvr>
                                      <p:tavLst>
                                        <p:tav tm="0">
                                          <p:val>
                                            <p:strVal val="#ppt_x"/>
                                          </p:val>
                                        </p:tav>
                                        <p:tav tm="100000">
                                          <p:val>
                                            <p:strVal val="#ppt_x"/>
                                          </p:val>
                                        </p:tav>
                                      </p:tavLst>
                                    </p:anim>
                                    <p:anim calcmode="lin" valueType="num">
                                      <p:cBhvr additive="base">
                                        <p:cTn id="8" dur="3000" fill="hold"/>
                                        <p:tgtEl>
                                          <p:spTgt spid="15"/>
                                        </p:tgtEl>
                                        <p:attrNameLst>
                                          <p:attrName>ppt_y</p:attrName>
                                        </p:attrNameLst>
                                      </p:cBhvr>
                                      <p:tavLst>
                                        <p:tav tm="0">
                                          <p:val>
                                            <p:strVal val="1+#ppt_h/2"/>
                                          </p:val>
                                        </p:tav>
                                        <p:tav tm="100000">
                                          <p:val>
                                            <p:strVal val="#ppt_y"/>
                                          </p:val>
                                        </p:tav>
                                      </p:tavLst>
                                    </p:anim>
                                  </p:childTnLst>
                                </p:cTn>
                              </p:par>
                              <p:par>
                                <p:cTn id="9" presetID="13" presetClass="entr" presetSubtype="32" fill="hold" grpId="0" nodeType="withEffect">
                                  <p:stCondLst>
                                    <p:cond delay="0"/>
                                  </p:stCondLst>
                                  <p:childTnLst>
                                    <p:set>
                                      <p:cBhvr>
                                        <p:cTn id="10" dur="1" fill="hold">
                                          <p:stCondLst>
                                            <p:cond delay="0"/>
                                          </p:stCondLst>
                                        </p:cTn>
                                        <p:tgtEl>
                                          <p:spTgt spid="15"/>
                                        </p:tgtEl>
                                        <p:attrNameLst>
                                          <p:attrName>style.visibility</p:attrName>
                                        </p:attrNameLst>
                                      </p:cBhvr>
                                      <p:to>
                                        <p:strVal val="visible"/>
                                      </p:to>
                                    </p:set>
                                    <p:animEffect transition="in" filter="plus(out)">
                                      <p:cBhvr>
                                        <p:cTn id="11" dur="3000"/>
                                        <p:tgtEl>
                                          <p:spTgt spid="15"/>
                                        </p:tgtEl>
                                      </p:cBhvr>
                                    </p:animEffect>
                                  </p:childTnLst>
                                </p:cTn>
                              </p:par>
                              <p:par>
                                <p:cTn id="12" presetID="16" presetClass="entr" presetSubtype="37" fill="hold" nodeType="with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barn(outVertical)">
                                      <p:cBhvr>
                                        <p:cTn id="14" dur="3000"/>
                                        <p:tgtEl>
                                          <p:spTgt spid="15"/>
                                        </p:tgtEl>
                                      </p:cBhvr>
                                    </p:animEffect>
                                  </p:childTnLst>
                                </p:cTn>
                              </p:par>
                              <p:par>
                                <p:cTn id="15" presetID="2" presetClass="exit" presetSubtype="4" fill="hold" nodeType="withEffect">
                                  <p:stCondLst>
                                    <p:cond delay="0"/>
                                  </p:stCondLst>
                                  <p:childTnLst>
                                    <p:anim calcmode="lin" valueType="num">
                                      <p:cBhvr additive="base">
                                        <p:cTn id="16" dur="3000"/>
                                        <p:tgtEl>
                                          <p:spTgt spid="15"/>
                                        </p:tgtEl>
                                        <p:attrNameLst>
                                          <p:attrName>ppt_x</p:attrName>
                                        </p:attrNameLst>
                                      </p:cBhvr>
                                      <p:tavLst>
                                        <p:tav tm="0">
                                          <p:val>
                                            <p:strVal val="ppt_x"/>
                                          </p:val>
                                        </p:tav>
                                        <p:tav tm="100000">
                                          <p:val>
                                            <p:strVal val="ppt_x"/>
                                          </p:val>
                                        </p:tav>
                                      </p:tavLst>
                                    </p:anim>
                                    <p:anim calcmode="lin" valueType="num">
                                      <p:cBhvr additive="base">
                                        <p:cTn id="17" dur="3000"/>
                                        <p:tgtEl>
                                          <p:spTgt spid="15"/>
                                        </p:tgtEl>
                                        <p:attrNameLst>
                                          <p:attrName>ppt_y</p:attrName>
                                        </p:attrNameLst>
                                      </p:cBhvr>
                                      <p:tavLst>
                                        <p:tav tm="0">
                                          <p:val>
                                            <p:strVal val="ppt_y"/>
                                          </p:val>
                                        </p:tav>
                                        <p:tav tm="100000">
                                          <p:val>
                                            <p:strVal val="1+ppt_h/2"/>
                                          </p:val>
                                        </p:tav>
                                      </p:tavLst>
                                    </p:anim>
                                    <p:set>
                                      <p:cBhvr>
                                        <p:cTn id="18" dur="1" fill="hold">
                                          <p:stCondLst>
                                            <p:cond delay="2999"/>
                                          </p:stCondLst>
                                        </p:cTn>
                                        <p:tgtEl>
                                          <p:spTgt spid="15"/>
                                        </p:tgtEl>
                                        <p:attrNameLst>
                                          <p:attrName>style.visibility</p:attrName>
                                        </p:attrNameLst>
                                      </p:cBhvr>
                                      <p:to>
                                        <p:strVal val="hidden"/>
                                      </p:to>
                                    </p:set>
                                  </p:childTnLst>
                                </p:cTn>
                              </p:par>
                              <p:par>
                                <p:cTn id="19" presetID="2" presetClass="entr" presetSubtype="1" fill="hold" nodeType="withEffect">
                                  <p:stCondLst>
                                    <p:cond delay="0"/>
                                  </p:stCondLst>
                                  <p:childTnLst>
                                    <p:set>
                                      <p:cBhvr>
                                        <p:cTn id="20" dur="1" fill="hold">
                                          <p:stCondLst>
                                            <p:cond delay="0"/>
                                          </p:stCondLst>
                                        </p:cTn>
                                        <p:tgtEl>
                                          <p:spTgt spid="16"/>
                                        </p:tgtEl>
                                        <p:attrNameLst>
                                          <p:attrName>style.visibility</p:attrName>
                                        </p:attrNameLst>
                                      </p:cBhvr>
                                      <p:to>
                                        <p:strVal val="visible"/>
                                      </p:to>
                                    </p:set>
                                    <p:anim calcmode="lin" valueType="num">
                                      <p:cBhvr additive="base">
                                        <p:cTn id="21" dur="3000" fill="hold"/>
                                        <p:tgtEl>
                                          <p:spTgt spid="16"/>
                                        </p:tgtEl>
                                        <p:attrNameLst>
                                          <p:attrName>ppt_x</p:attrName>
                                        </p:attrNameLst>
                                      </p:cBhvr>
                                      <p:tavLst>
                                        <p:tav tm="0">
                                          <p:val>
                                            <p:strVal val="#ppt_x"/>
                                          </p:val>
                                        </p:tav>
                                        <p:tav tm="100000">
                                          <p:val>
                                            <p:strVal val="#ppt_x"/>
                                          </p:val>
                                        </p:tav>
                                      </p:tavLst>
                                    </p:anim>
                                    <p:anim calcmode="lin" valueType="num">
                                      <p:cBhvr additive="base">
                                        <p:cTn id="22" dur="3000" fill="hold"/>
                                        <p:tgtEl>
                                          <p:spTgt spid="16"/>
                                        </p:tgtEl>
                                        <p:attrNameLst>
                                          <p:attrName>ppt_y</p:attrName>
                                        </p:attrNameLst>
                                      </p:cBhvr>
                                      <p:tavLst>
                                        <p:tav tm="0">
                                          <p:val>
                                            <p:strVal val="0-#ppt_h/2"/>
                                          </p:val>
                                        </p:tav>
                                        <p:tav tm="100000">
                                          <p:val>
                                            <p:strVal val="#ppt_y"/>
                                          </p:val>
                                        </p:tav>
                                      </p:tavLst>
                                    </p:anim>
                                  </p:childTnLst>
                                </p:cTn>
                              </p:par>
                              <p:par>
                                <p:cTn id="23" presetID="13" presetClass="entr" presetSubtype="32" fill="hold" grpId="0" nodeType="withEffect">
                                  <p:stCondLst>
                                    <p:cond delay="0"/>
                                  </p:stCondLst>
                                  <p:childTnLst>
                                    <p:set>
                                      <p:cBhvr>
                                        <p:cTn id="24" dur="1" fill="hold">
                                          <p:stCondLst>
                                            <p:cond delay="0"/>
                                          </p:stCondLst>
                                        </p:cTn>
                                        <p:tgtEl>
                                          <p:spTgt spid="16"/>
                                        </p:tgtEl>
                                        <p:attrNameLst>
                                          <p:attrName>style.visibility</p:attrName>
                                        </p:attrNameLst>
                                      </p:cBhvr>
                                      <p:to>
                                        <p:strVal val="visible"/>
                                      </p:to>
                                    </p:set>
                                    <p:animEffect transition="in" filter="plus(out)">
                                      <p:cBhvr>
                                        <p:cTn id="25" dur="3000"/>
                                        <p:tgtEl>
                                          <p:spTgt spid="16"/>
                                        </p:tgtEl>
                                      </p:cBhvr>
                                    </p:animEffect>
                                  </p:childTnLst>
                                </p:cTn>
                              </p:par>
                              <p:par>
                                <p:cTn id="26" presetID="16" presetClass="entr" presetSubtype="37" fill="hold" nodeType="with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barn(outVertical)">
                                      <p:cBhvr>
                                        <p:cTn id="28" dur="3000"/>
                                        <p:tgtEl>
                                          <p:spTgt spid="16"/>
                                        </p:tgtEl>
                                      </p:cBhvr>
                                    </p:animEffect>
                                  </p:childTnLst>
                                </p:cTn>
                              </p:par>
                              <p:par>
                                <p:cTn id="29" presetID="2" presetClass="exit" presetSubtype="1" fill="hold" nodeType="withEffect">
                                  <p:stCondLst>
                                    <p:cond delay="0"/>
                                  </p:stCondLst>
                                  <p:childTnLst>
                                    <p:anim calcmode="lin" valueType="num">
                                      <p:cBhvr additive="base">
                                        <p:cTn id="30" dur="3000"/>
                                        <p:tgtEl>
                                          <p:spTgt spid="16"/>
                                        </p:tgtEl>
                                        <p:attrNameLst>
                                          <p:attrName>ppt_x</p:attrName>
                                        </p:attrNameLst>
                                      </p:cBhvr>
                                      <p:tavLst>
                                        <p:tav tm="0">
                                          <p:val>
                                            <p:strVal val="ppt_x"/>
                                          </p:val>
                                        </p:tav>
                                        <p:tav tm="100000">
                                          <p:val>
                                            <p:strVal val="ppt_x"/>
                                          </p:val>
                                        </p:tav>
                                      </p:tavLst>
                                    </p:anim>
                                    <p:anim calcmode="lin" valueType="num">
                                      <p:cBhvr additive="base">
                                        <p:cTn id="31" dur="3000"/>
                                        <p:tgtEl>
                                          <p:spTgt spid="16"/>
                                        </p:tgtEl>
                                        <p:attrNameLst>
                                          <p:attrName>ppt_y</p:attrName>
                                        </p:attrNameLst>
                                      </p:cBhvr>
                                      <p:tavLst>
                                        <p:tav tm="0">
                                          <p:val>
                                            <p:strVal val="ppt_y"/>
                                          </p:val>
                                        </p:tav>
                                        <p:tav tm="100000">
                                          <p:val>
                                            <p:strVal val="0-ppt_h/2"/>
                                          </p:val>
                                        </p:tav>
                                      </p:tavLst>
                                    </p:anim>
                                    <p:set>
                                      <p:cBhvr>
                                        <p:cTn id="32" dur="1" fill="hold">
                                          <p:stCondLst>
                                            <p:cond delay="2999"/>
                                          </p:stCondLst>
                                        </p:cTn>
                                        <p:tgtEl>
                                          <p:spTgt spid="16"/>
                                        </p:tgtEl>
                                        <p:attrNameLst>
                                          <p:attrName>style.visibility</p:attrName>
                                        </p:attrNameLst>
                                      </p:cBhvr>
                                      <p:to>
                                        <p:strVal val="hidden"/>
                                      </p:to>
                                    </p:set>
                                  </p:childTnLst>
                                </p:cTn>
                              </p:par>
                              <p:par>
                                <p:cTn id="33" presetID="23" presetClass="entr" presetSubtype="272" fill="hold" nodeType="withEffect">
                                  <p:stCondLst>
                                    <p:cond delay="0"/>
                                  </p:stCondLst>
                                  <p:childTnLst>
                                    <p:set>
                                      <p:cBhvr>
                                        <p:cTn id="34" dur="1" fill="hold">
                                          <p:stCondLst>
                                            <p:cond delay="0"/>
                                          </p:stCondLst>
                                        </p:cTn>
                                        <p:tgtEl>
                                          <p:spTgt spid="5"/>
                                        </p:tgtEl>
                                        <p:attrNameLst>
                                          <p:attrName>style.visibility</p:attrName>
                                        </p:attrNameLst>
                                      </p:cBhvr>
                                      <p:to>
                                        <p:strVal val="visible"/>
                                      </p:to>
                                    </p:set>
                                    <p:anim calcmode="lin" valueType="num">
                                      <p:cBhvr>
                                        <p:cTn id="35" dur="3000" fill="hold"/>
                                        <p:tgtEl>
                                          <p:spTgt spid="5"/>
                                        </p:tgtEl>
                                        <p:attrNameLst>
                                          <p:attrName>ppt_w</p:attrName>
                                        </p:attrNameLst>
                                      </p:cBhvr>
                                      <p:tavLst>
                                        <p:tav tm="0">
                                          <p:val>
                                            <p:strVal val="2/3*#ppt_w"/>
                                          </p:val>
                                        </p:tav>
                                        <p:tav tm="100000">
                                          <p:val>
                                            <p:strVal val="#ppt_w"/>
                                          </p:val>
                                        </p:tav>
                                      </p:tavLst>
                                    </p:anim>
                                    <p:anim calcmode="lin" valueType="num">
                                      <p:cBhvr>
                                        <p:cTn id="36" dur="3000" fill="hold"/>
                                        <p:tgtEl>
                                          <p:spTgt spid="5"/>
                                        </p:tgtEl>
                                        <p:attrNameLst>
                                          <p:attrName>ppt_h</p:attrName>
                                        </p:attrNameLst>
                                      </p:cBhvr>
                                      <p:tavLst>
                                        <p:tav tm="0">
                                          <p:val>
                                            <p:strVal val="2/3*#ppt_h"/>
                                          </p:val>
                                        </p:tav>
                                        <p:tav tm="100000">
                                          <p:val>
                                            <p:strVal val="#ppt_h"/>
                                          </p:val>
                                        </p:tav>
                                      </p:tavLst>
                                    </p:anim>
                                  </p:childTnLst>
                                </p:cTn>
                              </p:par>
                              <p:par>
                                <p:cTn id="37" presetID="8" presetClass="entr" presetSubtype="32" fill="hold" nodeType="withEffect">
                                  <p:stCondLst>
                                    <p:cond delay="0"/>
                                  </p:stCondLst>
                                  <p:childTnLst>
                                    <p:set>
                                      <p:cBhvr>
                                        <p:cTn id="38" dur="1" fill="hold">
                                          <p:stCondLst>
                                            <p:cond delay="0"/>
                                          </p:stCondLst>
                                        </p:cTn>
                                        <p:tgtEl>
                                          <p:spTgt spid="5"/>
                                        </p:tgtEl>
                                        <p:attrNameLst>
                                          <p:attrName>style.visibility</p:attrName>
                                        </p:attrNameLst>
                                      </p:cBhvr>
                                      <p:to>
                                        <p:strVal val="visible"/>
                                      </p:to>
                                    </p:set>
                                    <p:animEffect transition="in" filter="diamond(out)">
                                      <p:cBhvr>
                                        <p:cTn id="39" dur="3000"/>
                                        <p:tgtEl>
                                          <p:spTgt spid="5"/>
                                        </p:tgtEl>
                                      </p:cBhvr>
                                    </p:animEffect>
                                  </p:childTnLst>
                                </p:cTn>
                              </p:par>
                            </p:childTnLst>
                          </p:cTn>
                        </p:par>
                        <p:par>
                          <p:cTn id="40" fill="hold">
                            <p:stCondLst>
                              <p:cond delay="3000"/>
                            </p:stCondLst>
                            <p:childTnLst>
                              <p:par>
                                <p:cTn id="41" presetID="40" presetClass="entr" presetSubtype="0" fill="hold" grpId="0" nodeType="afterEffect">
                                  <p:stCondLst>
                                    <p:cond delay="0"/>
                                  </p:stCondLst>
                                  <p:iterate type="lt">
                                    <p:tmPct val="10000"/>
                                  </p:iterate>
                                  <p:childTnLst>
                                    <p:set>
                                      <p:cBhvr>
                                        <p:cTn id="42" dur="1" fill="hold">
                                          <p:stCondLst>
                                            <p:cond delay="0"/>
                                          </p:stCondLst>
                                        </p:cTn>
                                        <p:tgtEl>
                                          <p:spTgt spid="6"/>
                                        </p:tgtEl>
                                        <p:attrNameLst>
                                          <p:attrName>style.visibility</p:attrName>
                                        </p:attrNameLst>
                                      </p:cBhvr>
                                      <p:to>
                                        <p:strVal val="visible"/>
                                      </p:to>
                                    </p:set>
                                    <p:animEffect transition="in" filter="fade">
                                      <p:cBhvr>
                                        <p:cTn id="43" dur="1000"/>
                                        <p:tgtEl>
                                          <p:spTgt spid="6"/>
                                        </p:tgtEl>
                                      </p:cBhvr>
                                    </p:animEffect>
                                    <p:anim calcmode="lin" valueType="num">
                                      <p:cBhvr>
                                        <p:cTn id="44" dur="1000" fill="hold"/>
                                        <p:tgtEl>
                                          <p:spTgt spid="6"/>
                                        </p:tgtEl>
                                        <p:attrNameLst>
                                          <p:attrName>ppt_x</p:attrName>
                                        </p:attrNameLst>
                                      </p:cBhvr>
                                      <p:tavLst>
                                        <p:tav tm="0">
                                          <p:val>
                                            <p:strVal val="#ppt_x-.1"/>
                                          </p:val>
                                        </p:tav>
                                        <p:tav tm="100000">
                                          <p:val>
                                            <p:strVal val="#ppt_x"/>
                                          </p:val>
                                        </p:tav>
                                      </p:tavLst>
                                    </p:anim>
                                    <p:anim calcmode="lin" valueType="num">
                                      <p:cBhvr>
                                        <p:cTn id="45"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animBg="1"/>
      <p:bldP spid="6"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jpg"/>
          <p:cNvPicPr>
            <a:picLocks noChangeAspect="1"/>
          </p:cNvPicPr>
          <p:nvPr/>
        </p:nvPicPr>
        <p:blipFill>
          <a:blip r:embed="rId2" cstate="print"/>
          <a:stretch>
            <a:fillRect/>
          </a:stretch>
        </p:blipFill>
        <p:spPr bwMode="auto">
          <a:xfrm>
            <a:off x="-396552" y="0"/>
            <a:ext cx="9937104"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ombo"/>
          <p:cNvSpPr/>
          <p:nvPr/>
        </p:nvSpPr>
        <p:spPr>
          <a:xfrm>
            <a:off x="0" y="1190625"/>
            <a:ext cx="2143125" cy="3155950"/>
          </a:xfrm>
          <a:prstGeom prst="diamond">
            <a:avLst/>
          </a:prstGeom>
          <a:noFill/>
          <a:ln w="57150">
            <a:solidFill>
              <a:schemeClr val="accent3">
                <a:lumMod val="5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ombo"/>
          <p:cNvSpPr/>
          <p:nvPr/>
        </p:nvSpPr>
        <p:spPr>
          <a:xfrm>
            <a:off x="928688" y="1131888"/>
            <a:ext cx="2286000" cy="3154362"/>
          </a:xfrm>
          <a:prstGeom prst="diamond">
            <a:avLst/>
          </a:prstGeom>
          <a:noFill/>
          <a:ln w="57150">
            <a:solidFill>
              <a:schemeClr val="accent3">
                <a:lumMod val="5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ombo"/>
          <p:cNvSpPr/>
          <p:nvPr/>
        </p:nvSpPr>
        <p:spPr>
          <a:xfrm>
            <a:off x="1857375" y="1131888"/>
            <a:ext cx="2286000" cy="3154362"/>
          </a:xfrm>
          <a:prstGeom prst="diamond">
            <a:avLst/>
          </a:prstGeom>
          <a:noFill/>
          <a:ln w="57150">
            <a:solidFill>
              <a:schemeClr val="accent3">
                <a:lumMod val="5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ombo"/>
          <p:cNvSpPr/>
          <p:nvPr/>
        </p:nvSpPr>
        <p:spPr>
          <a:xfrm>
            <a:off x="2928938" y="1131888"/>
            <a:ext cx="2428875" cy="3154362"/>
          </a:xfrm>
          <a:prstGeom prst="diamond">
            <a:avLst/>
          </a:prstGeom>
          <a:noFill/>
          <a:ln w="57150">
            <a:solidFill>
              <a:schemeClr val="accent3">
                <a:lumMod val="5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ombo"/>
          <p:cNvSpPr/>
          <p:nvPr/>
        </p:nvSpPr>
        <p:spPr>
          <a:xfrm>
            <a:off x="3786188" y="1309688"/>
            <a:ext cx="2143125" cy="3155950"/>
          </a:xfrm>
          <a:prstGeom prst="diamond">
            <a:avLst/>
          </a:prstGeom>
          <a:noFill/>
          <a:ln w="57150">
            <a:solidFill>
              <a:schemeClr val="accent3">
                <a:lumMod val="5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Rombo"/>
          <p:cNvSpPr/>
          <p:nvPr/>
        </p:nvSpPr>
        <p:spPr>
          <a:xfrm>
            <a:off x="4714875" y="1250950"/>
            <a:ext cx="2286000" cy="3154363"/>
          </a:xfrm>
          <a:prstGeom prst="diamond">
            <a:avLst/>
          </a:prstGeom>
          <a:noFill/>
          <a:ln w="57150">
            <a:solidFill>
              <a:schemeClr val="accent3">
                <a:lumMod val="5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Rombo"/>
          <p:cNvSpPr/>
          <p:nvPr/>
        </p:nvSpPr>
        <p:spPr>
          <a:xfrm>
            <a:off x="5643563" y="1250950"/>
            <a:ext cx="2286000" cy="3154363"/>
          </a:xfrm>
          <a:prstGeom prst="diamond">
            <a:avLst/>
          </a:prstGeom>
          <a:noFill/>
          <a:ln w="57150">
            <a:solidFill>
              <a:schemeClr val="accent3">
                <a:lumMod val="5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ombo"/>
          <p:cNvSpPr/>
          <p:nvPr/>
        </p:nvSpPr>
        <p:spPr>
          <a:xfrm>
            <a:off x="6715125" y="1250950"/>
            <a:ext cx="2428875" cy="3154363"/>
          </a:xfrm>
          <a:prstGeom prst="diamond">
            <a:avLst/>
          </a:prstGeom>
          <a:noFill/>
          <a:ln w="57150">
            <a:solidFill>
              <a:schemeClr val="accent3">
                <a:lumMod val="5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CuadroTexto"/>
          <p:cNvSpPr txBox="1"/>
          <p:nvPr/>
        </p:nvSpPr>
        <p:spPr>
          <a:xfrm>
            <a:off x="467544" y="4657700"/>
            <a:ext cx="777686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Tras pasar por fin al Ayuntamiento de Madrid, a mediados del siglo XX, el palacete se convirtió en sede del Instituto Arqueológico Municipal, que permaneció allí hasta la creación del Museo de San Isidro.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8000">
        <p14:prism dir="r" isInverted="1"/>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0-#ppt_w/2"/>
                                          </p:val>
                                        </p:tav>
                                        <p:tav tm="100000">
                                          <p:val>
                                            <p:strVal val="#ppt_x"/>
                                          </p:val>
                                        </p:tav>
                                      </p:tavLst>
                                    </p:anim>
                                    <p:anim calcmode="lin" valueType="num">
                                      <p:cBhvr additive="base">
                                        <p:cTn id="8" dur="30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3000" fill="hold"/>
                                        <p:tgtEl>
                                          <p:spTgt spid="6"/>
                                        </p:tgtEl>
                                        <p:attrNameLst>
                                          <p:attrName>ppt_x</p:attrName>
                                        </p:attrNameLst>
                                      </p:cBhvr>
                                      <p:tavLst>
                                        <p:tav tm="0">
                                          <p:val>
                                            <p:strVal val="0-#ppt_w/2"/>
                                          </p:val>
                                        </p:tav>
                                        <p:tav tm="100000">
                                          <p:val>
                                            <p:strVal val="#ppt_x"/>
                                          </p:val>
                                        </p:tav>
                                      </p:tavLst>
                                    </p:anim>
                                    <p:anim calcmode="lin" valueType="num">
                                      <p:cBhvr additive="base">
                                        <p:cTn id="12" dur="3000" fill="hold"/>
                                        <p:tgtEl>
                                          <p:spTgt spid="6"/>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3000" fill="hold"/>
                                        <p:tgtEl>
                                          <p:spTgt spid="7"/>
                                        </p:tgtEl>
                                        <p:attrNameLst>
                                          <p:attrName>ppt_x</p:attrName>
                                        </p:attrNameLst>
                                      </p:cBhvr>
                                      <p:tavLst>
                                        <p:tav tm="0">
                                          <p:val>
                                            <p:strVal val="0-#ppt_w/2"/>
                                          </p:val>
                                        </p:tav>
                                        <p:tav tm="100000">
                                          <p:val>
                                            <p:strVal val="#ppt_x"/>
                                          </p:val>
                                        </p:tav>
                                      </p:tavLst>
                                    </p:anim>
                                    <p:anim calcmode="lin" valueType="num">
                                      <p:cBhvr additive="base">
                                        <p:cTn id="16" dur="3000" fill="hold"/>
                                        <p:tgtEl>
                                          <p:spTgt spid="7"/>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3000" fill="hold"/>
                                        <p:tgtEl>
                                          <p:spTgt spid="8"/>
                                        </p:tgtEl>
                                        <p:attrNameLst>
                                          <p:attrName>ppt_x</p:attrName>
                                        </p:attrNameLst>
                                      </p:cBhvr>
                                      <p:tavLst>
                                        <p:tav tm="0">
                                          <p:val>
                                            <p:strVal val="0-#ppt_w/2"/>
                                          </p:val>
                                        </p:tav>
                                        <p:tav tm="100000">
                                          <p:val>
                                            <p:strVal val="#ppt_x"/>
                                          </p:val>
                                        </p:tav>
                                      </p:tavLst>
                                    </p:anim>
                                    <p:anim calcmode="lin" valueType="num">
                                      <p:cBhvr additive="base">
                                        <p:cTn id="20" dur="3000" fill="hold"/>
                                        <p:tgtEl>
                                          <p:spTgt spid="8"/>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3000" fill="hold"/>
                                        <p:tgtEl>
                                          <p:spTgt spid="9"/>
                                        </p:tgtEl>
                                        <p:attrNameLst>
                                          <p:attrName>ppt_x</p:attrName>
                                        </p:attrNameLst>
                                      </p:cBhvr>
                                      <p:tavLst>
                                        <p:tav tm="0">
                                          <p:val>
                                            <p:strVal val="0-#ppt_w/2"/>
                                          </p:val>
                                        </p:tav>
                                        <p:tav tm="100000">
                                          <p:val>
                                            <p:strVal val="#ppt_x"/>
                                          </p:val>
                                        </p:tav>
                                      </p:tavLst>
                                    </p:anim>
                                    <p:anim calcmode="lin" valueType="num">
                                      <p:cBhvr additive="base">
                                        <p:cTn id="24" dur="3000" fill="hold"/>
                                        <p:tgtEl>
                                          <p:spTgt spid="9"/>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3000" fill="hold"/>
                                        <p:tgtEl>
                                          <p:spTgt spid="10"/>
                                        </p:tgtEl>
                                        <p:attrNameLst>
                                          <p:attrName>ppt_x</p:attrName>
                                        </p:attrNameLst>
                                      </p:cBhvr>
                                      <p:tavLst>
                                        <p:tav tm="0">
                                          <p:val>
                                            <p:strVal val="0-#ppt_w/2"/>
                                          </p:val>
                                        </p:tav>
                                        <p:tav tm="100000">
                                          <p:val>
                                            <p:strVal val="#ppt_x"/>
                                          </p:val>
                                        </p:tav>
                                      </p:tavLst>
                                    </p:anim>
                                    <p:anim calcmode="lin" valueType="num">
                                      <p:cBhvr additive="base">
                                        <p:cTn id="28" dur="3000" fill="hold"/>
                                        <p:tgtEl>
                                          <p:spTgt spid="10"/>
                                        </p:tgtEl>
                                        <p:attrNameLst>
                                          <p:attrName>ppt_y</p:attrName>
                                        </p:attrNameLst>
                                      </p:cBhvr>
                                      <p:tavLst>
                                        <p:tav tm="0">
                                          <p:val>
                                            <p:strVal val="#ppt_y"/>
                                          </p:val>
                                        </p:tav>
                                        <p:tav tm="100000">
                                          <p:val>
                                            <p:strVal val="#ppt_y"/>
                                          </p:val>
                                        </p:tav>
                                      </p:tavLst>
                                    </p:anim>
                                  </p:childTnLst>
                                </p:cTn>
                              </p:par>
                              <p:par>
                                <p:cTn id="29" presetID="2" presetClass="entr" presetSubtype="8"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3000" fill="hold"/>
                                        <p:tgtEl>
                                          <p:spTgt spid="11"/>
                                        </p:tgtEl>
                                        <p:attrNameLst>
                                          <p:attrName>ppt_x</p:attrName>
                                        </p:attrNameLst>
                                      </p:cBhvr>
                                      <p:tavLst>
                                        <p:tav tm="0">
                                          <p:val>
                                            <p:strVal val="0-#ppt_w/2"/>
                                          </p:val>
                                        </p:tav>
                                        <p:tav tm="100000">
                                          <p:val>
                                            <p:strVal val="#ppt_x"/>
                                          </p:val>
                                        </p:tav>
                                      </p:tavLst>
                                    </p:anim>
                                    <p:anim calcmode="lin" valueType="num">
                                      <p:cBhvr additive="base">
                                        <p:cTn id="32" dur="3000" fill="hold"/>
                                        <p:tgtEl>
                                          <p:spTgt spid="11"/>
                                        </p:tgtEl>
                                        <p:attrNameLst>
                                          <p:attrName>ppt_y</p:attrName>
                                        </p:attrNameLst>
                                      </p:cBhvr>
                                      <p:tavLst>
                                        <p:tav tm="0">
                                          <p:val>
                                            <p:strVal val="#ppt_y"/>
                                          </p:val>
                                        </p:tav>
                                        <p:tav tm="100000">
                                          <p:val>
                                            <p:strVal val="#ppt_y"/>
                                          </p:val>
                                        </p:tav>
                                      </p:tavLst>
                                    </p:anim>
                                  </p:childTnLst>
                                </p:cTn>
                              </p:par>
                              <p:par>
                                <p:cTn id="33" presetID="2" presetClass="entr" presetSubtype="8" fill="hold"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3000" fill="hold"/>
                                        <p:tgtEl>
                                          <p:spTgt spid="12"/>
                                        </p:tgtEl>
                                        <p:attrNameLst>
                                          <p:attrName>ppt_x</p:attrName>
                                        </p:attrNameLst>
                                      </p:cBhvr>
                                      <p:tavLst>
                                        <p:tav tm="0">
                                          <p:val>
                                            <p:strVal val="0-#ppt_w/2"/>
                                          </p:val>
                                        </p:tav>
                                        <p:tav tm="100000">
                                          <p:val>
                                            <p:strVal val="#ppt_x"/>
                                          </p:val>
                                        </p:tav>
                                      </p:tavLst>
                                    </p:anim>
                                    <p:anim calcmode="lin" valueType="num">
                                      <p:cBhvr additive="base">
                                        <p:cTn id="36" dur="3000" fill="hold"/>
                                        <p:tgtEl>
                                          <p:spTgt spid="12"/>
                                        </p:tgtEl>
                                        <p:attrNameLst>
                                          <p:attrName>ppt_y</p:attrName>
                                        </p:attrNameLst>
                                      </p:cBhvr>
                                      <p:tavLst>
                                        <p:tav tm="0">
                                          <p:val>
                                            <p:strVal val="#ppt_y"/>
                                          </p:val>
                                        </p:tav>
                                        <p:tav tm="100000">
                                          <p:val>
                                            <p:strVal val="#ppt_y"/>
                                          </p:val>
                                        </p:tav>
                                      </p:tavLst>
                                    </p:anim>
                                  </p:childTnLst>
                                </p:cTn>
                              </p:par>
                            </p:childTnLst>
                          </p:cTn>
                        </p:par>
                        <p:par>
                          <p:cTn id="37" fill="hold">
                            <p:stCondLst>
                              <p:cond delay="3000"/>
                            </p:stCondLst>
                            <p:childTnLst>
                              <p:par>
                                <p:cTn id="38" presetID="2" presetClass="exit" presetSubtype="8" fill="hold" nodeType="afterEffect">
                                  <p:stCondLst>
                                    <p:cond delay="0"/>
                                  </p:stCondLst>
                                  <p:childTnLst>
                                    <p:anim calcmode="lin" valueType="num">
                                      <p:cBhvr additive="base">
                                        <p:cTn id="39" dur="3000"/>
                                        <p:tgtEl>
                                          <p:spTgt spid="5"/>
                                        </p:tgtEl>
                                        <p:attrNameLst>
                                          <p:attrName>ppt_x</p:attrName>
                                        </p:attrNameLst>
                                      </p:cBhvr>
                                      <p:tavLst>
                                        <p:tav tm="0">
                                          <p:val>
                                            <p:strVal val="ppt_x"/>
                                          </p:val>
                                        </p:tav>
                                        <p:tav tm="100000">
                                          <p:val>
                                            <p:strVal val="0-ppt_w/2"/>
                                          </p:val>
                                        </p:tav>
                                      </p:tavLst>
                                    </p:anim>
                                    <p:anim calcmode="lin" valueType="num">
                                      <p:cBhvr additive="base">
                                        <p:cTn id="40" dur="3000"/>
                                        <p:tgtEl>
                                          <p:spTgt spid="5"/>
                                        </p:tgtEl>
                                        <p:attrNameLst>
                                          <p:attrName>ppt_y</p:attrName>
                                        </p:attrNameLst>
                                      </p:cBhvr>
                                      <p:tavLst>
                                        <p:tav tm="0">
                                          <p:val>
                                            <p:strVal val="ppt_y"/>
                                          </p:val>
                                        </p:tav>
                                        <p:tav tm="100000">
                                          <p:val>
                                            <p:strVal val="ppt_y"/>
                                          </p:val>
                                        </p:tav>
                                      </p:tavLst>
                                    </p:anim>
                                    <p:set>
                                      <p:cBhvr>
                                        <p:cTn id="41" dur="1" fill="hold">
                                          <p:stCondLst>
                                            <p:cond delay="2999"/>
                                          </p:stCondLst>
                                        </p:cTn>
                                        <p:tgtEl>
                                          <p:spTgt spid="5"/>
                                        </p:tgtEl>
                                        <p:attrNameLst>
                                          <p:attrName>style.visibility</p:attrName>
                                        </p:attrNameLst>
                                      </p:cBhvr>
                                      <p:to>
                                        <p:strVal val="hidden"/>
                                      </p:to>
                                    </p:set>
                                  </p:childTnLst>
                                </p:cTn>
                              </p:par>
                              <p:par>
                                <p:cTn id="42" presetID="2" presetClass="exit" presetSubtype="8" fill="hold" nodeType="withEffect">
                                  <p:stCondLst>
                                    <p:cond delay="0"/>
                                  </p:stCondLst>
                                  <p:childTnLst>
                                    <p:anim calcmode="lin" valueType="num">
                                      <p:cBhvr additive="base">
                                        <p:cTn id="43" dur="3000"/>
                                        <p:tgtEl>
                                          <p:spTgt spid="6"/>
                                        </p:tgtEl>
                                        <p:attrNameLst>
                                          <p:attrName>ppt_x</p:attrName>
                                        </p:attrNameLst>
                                      </p:cBhvr>
                                      <p:tavLst>
                                        <p:tav tm="0">
                                          <p:val>
                                            <p:strVal val="ppt_x"/>
                                          </p:val>
                                        </p:tav>
                                        <p:tav tm="100000">
                                          <p:val>
                                            <p:strVal val="0-ppt_w/2"/>
                                          </p:val>
                                        </p:tav>
                                      </p:tavLst>
                                    </p:anim>
                                    <p:anim calcmode="lin" valueType="num">
                                      <p:cBhvr additive="base">
                                        <p:cTn id="44" dur="3000"/>
                                        <p:tgtEl>
                                          <p:spTgt spid="6"/>
                                        </p:tgtEl>
                                        <p:attrNameLst>
                                          <p:attrName>ppt_y</p:attrName>
                                        </p:attrNameLst>
                                      </p:cBhvr>
                                      <p:tavLst>
                                        <p:tav tm="0">
                                          <p:val>
                                            <p:strVal val="ppt_y"/>
                                          </p:val>
                                        </p:tav>
                                        <p:tav tm="100000">
                                          <p:val>
                                            <p:strVal val="ppt_y"/>
                                          </p:val>
                                        </p:tav>
                                      </p:tavLst>
                                    </p:anim>
                                    <p:set>
                                      <p:cBhvr>
                                        <p:cTn id="45" dur="1" fill="hold">
                                          <p:stCondLst>
                                            <p:cond delay="2999"/>
                                          </p:stCondLst>
                                        </p:cTn>
                                        <p:tgtEl>
                                          <p:spTgt spid="6"/>
                                        </p:tgtEl>
                                        <p:attrNameLst>
                                          <p:attrName>style.visibility</p:attrName>
                                        </p:attrNameLst>
                                      </p:cBhvr>
                                      <p:to>
                                        <p:strVal val="hidden"/>
                                      </p:to>
                                    </p:set>
                                  </p:childTnLst>
                                </p:cTn>
                              </p:par>
                              <p:par>
                                <p:cTn id="46" presetID="2" presetClass="exit" presetSubtype="8" fill="hold" nodeType="withEffect">
                                  <p:stCondLst>
                                    <p:cond delay="0"/>
                                  </p:stCondLst>
                                  <p:childTnLst>
                                    <p:anim calcmode="lin" valueType="num">
                                      <p:cBhvr additive="base">
                                        <p:cTn id="47" dur="3000"/>
                                        <p:tgtEl>
                                          <p:spTgt spid="7"/>
                                        </p:tgtEl>
                                        <p:attrNameLst>
                                          <p:attrName>ppt_x</p:attrName>
                                        </p:attrNameLst>
                                      </p:cBhvr>
                                      <p:tavLst>
                                        <p:tav tm="0">
                                          <p:val>
                                            <p:strVal val="ppt_x"/>
                                          </p:val>
                                        </p:tav>
                                        <p:tav tm="100000">
                                          <p:val>
                                            <p:strVal val="0-ppt_w/2"/>
                                          </p:val>
                                        </p:tav>
                                      </p:tavLst>
                                    </p:anim>
                                    <p:anim calcmode="lin" valueType="num">
                                      <p:cBhvr additive="base">
                                        <p:cTn id="48" dur="3000"/>
                                        <p:tgtEl>
                                          <p:spTgt spid="7"/>
                                        </p:tgtEl>
                                        <p:attrNameLst>
                                          <p:attrName>ppt_y</p:attrName>
                                        </p:attrNameLst>
                                      </p:cBhvr>
                                      <p:tavLst>
                                        <p:tav tm="0">
                                          <p:val>
                                            <p:strVal val="ppt_y"/>
                                          </p:val>
                                        </p:tav>
                                        <p:tav tm="100000">
                                          <p:val>
                                            <p:strVal val="ppt_y"/>
                                          </p:val>
                                        </p:tav>
                                      </p:tavLst>
                                    </p:anim>
                                    <p:set>
                                      <p:cBhvr>
                                        <p:cTn id="49" dur="1" fill="hold">
                                          <p:stCondLst>
                                            <p:cond delay="2999"/>
                                          </p:stCondLst>
                                        </p:cTn>
                                        <p:tgtEl>
                                          <p:spTgt spid="7"/>
                                        </p:tgtEl>
                                        <p:attrNameLst>
                                          <p:attrName>style.visibility</p:attrName>
                                        </p:attrNameLst>
                                      </p:cBhvr>
                                      <p:to>
                                        <p:strVal val="hidden"/>
                                      </p:to>
                                    </p:set>
                                  </p:childTnLst>
                                </p:cTn>
                              </p:par>
                              <p:par>
                                <p:cTn id="50" presetID="2" presetClass="exit" presetSubtype="8" fill="hold" nodeType="withEffect">
                                  <p:stCondLst>
                                    <p:cond delay="0"/>
                                  </p:stCondLst>
                                  <p:childTnLst>
                                    <p:anim calcmode="lin" valueType="num">
                                      <p:cBhvr additive="base">
                                        <p:cTn id="51" dur="3000"/>
                                        <p:tgtEl>
                                          <p:spTgt spid="8"/>
                                        </p:tgtEl>
                                        <p:attrNameLst>
                                          <p:attrName>ppt_x</p:attrName>
                                        </p:attrNameLst>
                                      </p:cBhvr>
                                      <p:tavLst>
                                        <p:tav tm="0">
                                          <p:val>
                                            <p:strVal val="ppt_x"/>
                                          </p:val>
                                        </p:tav>
                                        <p:tav tm="100000">
                                          <p:val>
                                            <p:strVal val="0-ppt_w/2"/>
                                          </p:val>
                                        </p:tav>
                                      </p:tavLst>
                                    </p:anim>
                                    <p:anim calcmode="lin" valueType="num">
                                      <p:cBhvr additive="base">
                                        <p:cTn id="52" dur="3000"/>
                                        <p:tgtEl>
                                          <p:spTgt spid="8"/>
                                        </p:tgtEl>
                                        <p:attrNameLst>
                                          <p:attrName>ppt_y</p:attrName>
                                        </p:attrNameLst>
                                      </p:cBhvr>
                                      <p:tavLst>
                                        <p:tav tm="0">
                                          <p:val>
                                            <p:strVal val="ppt_y"/>
                                          </p:val>
                                        </p:tav>
                                        <p:tav tm="100000">
                                          <p:val>
                                            <p:strVal val="ppt_y"/>
                                          </p:val>
                                        </p:tav>
                                      </p:tavLst>
                                    </p:anim>
                                    <p:set>
                                      <p:cBhvr>
                                        <p:cTn id="53" dur="1" fill="hold">
                                          <p:stCondLst>
                                            <p:cond delay="2999"/>
                                          </p:stCondLst>
                                        </p:cTn>
                                        <p:tgtEl>
                                          <p:spTgt spid="8"/>
                                        </p:tgtEl>
                                        <p:attrNameLst>
                                          <p:attrName>style.visibility</p:attrName>
                                        </p:attrNameLst>
                                      </p:cBhvr>
                                      <p:to>
                                        <p:strVal val="hidden"/>
                                      </p:to>
                                    </p:set>
                                  </p:childTnLst>
                                </p:cTn>
                              </p:par>
                              <p:par>
                                <p:cTn id="54" presetID="2" presetClass="exit" presetSubtype="8" fill="hold" nodeType="withEffect">
                                  <p:stCondLst>
                                    <p:cond delay="0"/>
                                  </p:stCondLst>
                                  <p:childTnLst>
                                    <p:anim calcmode="lin" valueType="num">
                                      <p:cBhvr additive="base">
                                        <p:cTn id="55" dur="3000"/>
                                        <p:tgtEl>
                                          <p:spTgt spid="9"/>
                                        </p:tgtEl>
                                        <p:attrNameLst>
                                          <p:attrName>ppt_x</p:attrName>
                                        </p:attrNameLst>
                                      </p:cBhvr>
                                      <p:tavLst>
                                        <p:tav tm="0">
                                          <p:val>
                                            <p:strVal val="ppt_x"/>
                                          </p:val>
                                        </p:tav>
                                        <p:tav tm="100000">
                                          <p:val>
                                            <p:strVal val="0-ppt_w/2"/>
                                          </p:val>
                                        </p:tav>
                                      </p:tavLst>
                                    </p:anim>
                                    <p:anim calcmode="lin" valueType="num">
                                      <p:cBhvr additive="base">
                                        <p:cTn id="56" dur="3000"/>
                                        <p:tgtEl>
                                          <p:spTgt spid="9"/>
                                        </p:tgtEl>
                                        <p:attrNameLst>
                                          <p:attrName>ppt_y</p:attrName>
                                        </p:attrNameLst>
                                      </p:cBhvr>
                                      <p:tavLst>
                                        <p:tav tm="0">
                                          <p:val>
                                            <p:strVal val="ppt_y"/>
                                          </p:val>
                                        </p:tav>
                                        <p:tav tm="100000">
                                          <p:val>
                                            <p:strVal val="ppt_y"/>
                                          </p:val>
                                        </p:tav>
                                      </p:tavLst>
                                    </p:anim>
                                    <p:set>
                                      <p:cBhvr>
                                        <p:cTn id="57" dur="1" fill="hold">
                                          <p:stCondLst>
                                            <p:cond delay="2999"/>
                                          </p:stCondLst>
                                        </p:cTn>
                                        <p:tgtEl>
                                          <p:spTgt spid="9"/>
                                        </p:tgtEl>
                                        <p:attrNameLst>
                                          <p:attrName>style.visibility</p:attrName>
                                        </p:attrNameLst>
                                      </p:cBhvr>
                                      <p:to>
                                        <p:strVal val="hidden"/>
                                      </p:to>
                                    </p:set>
                                  </p:childTnLst>
                                </p:cTn>
                              </p:par>
                              <p:par>
                                <p:cTn id="58" presetID="2" presetClass="exit" presetSubtype="8" fill="hold" nodeType="withEffect">
                                  <p:stCondLst>
                                    <p:cond delay="0"/>
                                  </p:stCondLst>
                                  <p:childTnLst>
                                    <p:anim calcmode="lin" valueType="num">
                                      <p:cBhvr additive="base">
                                        <p:cTn id="59" dur="3000"/>
                                        <p:tgtEl>
                                          <p:spTgt spid="10"/>
                                        </p:tgtEl>
                                        <p:attrNameLst>
                                          <p:attrName>ppt_x</p:attrName>
                                        </p:attrNameLst>
                                      </p:cBhvr>
                                      <p:tavLst>
                                        <p:tav tm="0">
                                          <p:val>
                                            <p:strVal val="ppt_x"/>
                                          </p:val>
                                        </p:tav>
                                        <p:tav tm="100000">
                                          <p:val>
                                            <p:strVal val="0-ppt_w/2"/>
                                          </p:val>
                                        </p:tav>
                                      </p:tavLst>
                                    </p:anim>
                                    <p:anim calcmode="lin" valueType="num">
                                      <p:cBhvr additive="base">
                                        <p:cTn id="60" dur="3000"/>
                                        <p:tgtEl>
                                          <p:spTgt spid="10"/>
                                        </p:tgtEl>
                                        <p:attrNameLst>
                                          <p:attrName>ppt_y</p:attrName>
                                        </p:attrNameLst>
                                      </p:cBhvr>
                                      <p:tavLst>
                                        <p:tav tm="0">
                                          <p:val>
                                            <p:strVal val="ppt_y"/>
                                          </p:val>
                                        </p:tav>
                                        <p:tav tm="100000">
                                          <p:val>
                                            <p:strVal val="ppt_y"/>
                                          </p:val>
                                        </p:tav>
                                      </p:tavLst>
                                    </p:anim>
                                    <p:set>
                                      <p:cBhvr>
                                        <p:cTn id="61" dur="1" fill="hold">
                                          <p:stCondLst>
                                            <p:cond delay="2999"/>
                                          </p:stCondLst>
                                        </p:cTn>
                                        <p:tgtEl>
                                          <p:spTgt spid="10"/>
                                        </p:tgtEl>
                                        <p:attrNameLst>
                                          <p:attrName>style.visibility</p:attrName>
                                        </p:attrNameLst>
                                      </p:cBhvr>
                                      <p:to>
                                        <p:strVal val="hidden"/>
                                      </p:to>
                                    </p:set>
                                  </p:childTnLst>
                                </p:cTn>
                              </p:par>
                              <p:par>
                                <p:cTn id="62" presetID="2" presetClass="exit" presetSubtype="8" fill="hold" nodeType="withEffect">
                                  <p:stCondLst>
                                    <p:cond delay="0"/>
                                  </p:stCondLst>
                                  <p:childTnLst>
                                    <p:anim calcmode="lin" valueType="num">
                                      <p:cBhvr additive="base">
                                        <p:cTn id="63" dur="3000"/>
                                        <p:tgtEl>
                                          <p:spTgt spid="11"/>
                                        </p:tgtEl>
                                        <p:attrNameLst>
                                          <p:attrName>ppt_x</p:attrName>
                                        </p:attrNameLst>
                                      </p:cBhvr>
                                      <p:tavLst>
                                        <p:tav tm="0">
                                          <p:val>
                                            <p:strVal val="ppt_x"/>
                                          </p:val>
                                        </p:tav>
                                        <p:tav tm="100000">
                                          <p:val>
                                            <p:strVal val="0-ppt_w/2"/>
                                          </p:val>
                                        </p:tav>
                                      </p:tavLst>
                                    </p:anim>
                                    <p:anim calcmode="lin" valueType="num">
                                      <p:cBhvr additive="base">
                                        <p:cTn id="64" dur="3000"/>
                                        <p:tgtEl>
                                          <p:spTgt spid="11"/>
                                        </p:tgtEl>
                                        <p:attrNameLst>
                                          <p:attrName>ppt_y</p:attrName>
                                        </p:attrNameLst>
                                      </p:cBhvr>
                                      <p:tavLst>
                                        <p:tav tm="0">
                                          <p:val>
                                            <p:strVal val="ppt_y"/>
                                          </p:val>
                                        </p:tav>
                                        <p:tav tm="100000">
                                          <p:val>
                                            <p:strVal val="ppt_y"/>
                                          </p:val>
                                        </p:tav>
                                      </p:tavLst>
                                    </p:anim>
                                    <p:set>
                                      <p:cBhvr>
                                        <p:cTn id="65" dur="1" fill="hold">
                                          <p:stCondLst>
                                            <p:cond delay="2999"/>
                                          </p:stCondLst>
                                        </p:cTn>
                                        <p:tgtEl>
                                          <p:spTgt spid="11"/>
                                        </p:tgtEl>
                                        <p:attrNameLst>
                                          <p:attrName>style.visibility</p:attrName>
                                        </p:attrNameLst>
                                      </p:cBhvr>
                                      <p:to>
                                        <p:strVal val="hidden"/>
                                      </p:to>
                                    </p:set>
                                  </p:childTnLst>
                                </p:cTn>
                              </p:par>
                              <p:par>
                                <p:cTn id="66" presetID="2" presetClass="exit" presetSubtype="8" fill="hold" nodeType="withEffect">
                                  <p:stCondLst>
                                    <p:cond delay="0"/>
                                  </p:stCondLst>
                                  <p:childTnLst>
                                    <p:anim calcmode="lin" valueType="num">
                                      <p:cBhvr additive="base">
                                        <p:cTn id="67" dur="3000"/>
                                        <p:tgtEl>
                                          <p:spTgt spid="12"/>
                                        </p:tgtEl>
                                        <p:attrNameLst>
                                          <p:attrName>ppt_x</p:attrName>
                                        </p:attrNameLst>
                                      </p:cBhvr>
                                      <p:tavLst>
                                        <p:tav tm="0">
                                          <p:val>
                                            <p:strVal val="ppt_x"/>
                                          </p:val>
                                        </p:tav>
                                        <p:tav tm="100000">
                                          <p:val>
                                            <p:strVal val="0-ppt_w/2"/>
                                          </p:val>
                                        </p:tav>
                                      </p:tavLst>
                                    </p:anim>
                                    <p:anim calcmode="lin" valueType="num">
                                      <p:cBhvr additive="base">
                                        <p:cTn id="68" dur="3000"/>
                                        <p:tgtEl>
                                          <p:spTgt spid="12"/>
                                        </p:tgtEl>
                                        <p:attrNameLst>
                                          <p:attrName>ppt_y</p:attrName>
                                        </p:attrNameLst>
                                      </p:cBhvr>
                                      <p:tavLst>
                                        <p:tav tm="0">
                                          <p:val>
                                            <p:strVal val="ppt_y"/>
                                          </p:val>
                                        </p:tav>
                                        <p:tav tm="100000">
                                          <p:val>
                                            <p:strVal val="ppt_y"/>
                                          </p:val>
                                        </p:tav>
                                      </p:tavLst>
                                    </p:anim>
                                    <p:set>
                                      <p:cBhvr>
                                        <p:cTn id="69" dur="1" fill="hold">
                                          <p:stCondLst>
                                            <p:cond delay="2999"/>
                                          </p:stCondLst>
                                        </p:cTn>
                                        <p:tgtEl>
                                          <p:spTgt spid="12"/>
                                        </p:tgtEl>
                                        <p:attrNameLst>
                                          <p:attrName>style.visibility</p:attrName>
                                        </p:attrNameLst>
                                      </p:cBhvr>
                                      <p:to>
                                        <p:strVal val="hidden"/>
                                      </p:to>
                                    </p:set>
                                  </p:childTnLst>
                                </p:cTn>
                              </p:par>
                              <p:par>
                                <p:cTn id="70" presetID="2" presetClass="entr" presetSubtype="2" fill="hold" nodeType="withEffect">
                                  <p:stCondLst>
                                    <p:cond delay="0"/>
                                  </p:stCondLst>
                                  <p:childTnLst>
                                    <p:set>
                                      <p:cBhvr>
                                        <p:cTn id="71" dur="1" fill="hold">
                                          <p:stCondLst>
                                            <p:cond delay="0"/>
                                          </p:stCondLst>
                                        </p:cTn>
                                        <p:tgtEl>
                                          <p:spTgt spid="4"/>
                                        </p:tgtEl>
                                        <p:attrNameLst>
                                          <p:attrName>style.visibility</p:attrName>
                                        </p:attrNameLst>
                                      </p:cBhvr>
                                      <p:to>
                                        <p:strVal val="visible"/>
                                      </p:to>
                                    </p:set>
                                    <p:anim calcmode="lin" valueType="num">
                                      <p:cBhvr additive="base">
                                        <p:cTn id="72" dur="3000" fill="hold"/>
                                        <p:tgtEl>
                                          <p:spTgt spid="4"/>
                                        </p:tgtEl>
                                        <p:attrNameLst>
                                          <p:attrName>ppt_x</p:attrName>
                                        </p:attrNameLst>
                                      </p:cBhvr>
                                      <p:tavLst>
                                        <p:tav tm="0">
                                          <p:val>
                                            <p:strVal val="1+#ppt_w/2"/>
                                          </p:val>
                                        </p:tav>
                                        <p:tav tm="100000">
                                          <p:val>
                                            <p:strVal val="#ppt_x"/>
                                          </p:val>
                                        </p:tav>
                                      </p:tavLst>
                                    </p:anim>
                                    <p:anim calcmode="lin" valueType="num">
                                      <p:cBhvr additive="base">
                                        <p:cTn id="73" dur="3000" fill="hold"/>
                                        <p:tgtEl>
                                          <p:spTgt spid="4"/>
                                        </p:tgtEl>
                                        <p:attrNameLst>
                                          <p:attrName>ppt_y</p:attrName>
                                        </p:attrNameLst>
                                      </p:cBhvr>
                                      <p:tavLst>
                                        <p:tav tm="0">
                                          <p:val>
                                            <p:strVal val="#ppt_y"/>
                                          </p:val>
                                        </p:tav>
                                        <p:tav tm="100000">
                                          <p:val>
                                            <p:strVal val="#ppt_y"/>
                                          </p:val>
                                        </p:tav>
                                      </p:tavLst>
                                    </p:anim>
                                  </p:childTnLst>
                                </p:cTn>
                              </p:par>
                              <p:par>
                                <p:cTn id="74" presetID="16" presetClass="entr" presetSubtype="42" fill="hold" nodeType="withEffect">
                                  <p:stCondLst>
                                    <p:cond delay="0"/>
                                  </p:stCondLst>
                                  <p:childTnLst>
                                    <p:set>
                                      <p:cBhvr>
                                        <p:cTn id="75" dur="1" fill="hold">
                                          <p:stCondLst>
                                            <p:cond delay="0"/>
                                          </p:stCondLst>
                                        </p:cTn>
                                        <p:tgtEl>
                                          <p:spTgt spid="4"/>
                                        </p:tgtEl>
                                        <p:attrNameLst>
                                          <p:attrName>style.visibility</p:attrName>
                                        </p:attrNameLst>
                                      </p:cBhvr>
                                      <p:to>
                                        <p:strVal val="visible"/>
                                      </p:to>
                                    </p:set>
                                    <p:animEffect transition="in" filter="barn(outHorizontal)">
                                      <p:cBhvr>
                                        <p:cTn id="76" dur="3000"/>
                                        <p:tgtEl>
                                          <p:spTgt spid="4"/>
                                        </p:tgtEl>
                                      </p:cBhvr>
                                    </p:animEffect>
                                  </p:childTnLst>
                                </p:cTn>
                              </p:par>
                            </p:childTnLst>
                          </p:cTn>
                        </p:par>
                        <p:par>
                          <p:cTn id="77" fill="hold">
                            <p:stCondLst>
                              <p:cond delay="6000"/>
                            </p:stCondLst>
                            <p:childTnLst>
                              <p:par>
                                <p:cTn id="78" presetID="40" presetClass="entr" presetSubtype="0" fill="hold" grpId="0" nodeType="afterEffect">
                                  <p:stCondLst>
                                    <p:cond delay="0"/>
                                  </p:stCondLst>
                                  <p:iterate type="lt">
                                    <p:tmPct val="10000"/>
                                  </p:iterate>
                                  <p:childTnLst>
                                    <p:set>
                                      <p:cBhvr>
                                        <p:cTn id="79" dur="1" fill="hold">
                                          <p:stCondLst>
                                            <p:cond delay="0"/>
                                          </p:stCondLst>
                                        </p:cTn>
                                        <p:tgtEl>
                                          <p:spTgt spid="13"/>
                                        </p:tgtEl>
                                        <p:attrNameLst>
                                          <p:attrName>style.visibility</p:attrName>
                                        </p:attrNameLst>
                                      </p:cBhvr>
                                      <p:to>
                                        <p:strVal val="visible"/>
                                      </p:to>
                                    </p:set>
                                    <p:animEffect transition="in" filter="fade">
                                      <p:cBhvr>
                                        <p:cTn id="80" dur="1000"/>
                                        <p:tgtEl>
                                          <p:spTgt spid="13"/>
                                        </p:tgtEl>
                                      </p:cBhvr>
                                    </p:animEffect>
                                    <p:anim calcmode="lin" valueType="num">
                                      <p:cBhvr>
                                        <p:cTn id="81" dur="1000" fill="hold"/>
                                        <p:tgtEl>
                                          <p:spTgt spid="13"/>
                                        </p:tgtEl>
                                        <p:attrNameLst>
                                          <p:attrName>ppt_x</p:attrName>
                                        </p:attrNameLst>
                                      </p:cBhvr>
                                      <p:tavLst>
                                        <p:tav tm="0">
                                          <p:val>
                                            <p:strVal val="#ppt_x-.1"/>
                                          </p:val>
                                        </p:tav>
                                        <p:tav tm="100000">
                                          <p:val>
                                            <p:strVal val="#ppt_x"/>
                                          </p:val>
                                        </p:tav>
                                      </p:tavLst>
                                    </p:anim>
                                    <p:anim calcmode="lin" valueType="num">
                                      <p:cBhvr>
                                        <p:cTn id="82"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615663_orig.jpg"/>
          <p:cNvPicPr>
            <a:picLocks noChangeAspect="1"/>
          </p:cNvPicPr>
          <p:nvPr/>
        </p:nvPicPr>
        <p:blipFill>
          <a:blip r:embed="rId2" cstate="print"/>
          <a:stretch>
            <a:fillRect/>
          </a:stretch>
        </p:blipFill>
        <p:spPr bwMode="auto">
          <a:xfrm>
            <a:off x="-468560" y="0"/>
            <a:ext cx="1008112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Triángulo isósceles"/>
          <p:cNvSpPr/>
          <p:nvPr/>
        </p:nvSpPr>
        <p:spPr>
          <a:xfrm>
            <a:off x="0" y="1547813"/>
            <a:ext cx="1000125" cy="1370012"/>
          </a:xfrm>
          <a:prstGeom prst="triangle">
            <a:avLst/>
          </a:prstGeom>
          <a:noFill/>
          <a:ln w="57150">
            <a:solidFill>
              <a:schemeClr val="accent3">
                <a:lumMod val="5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Combinar"/>
          <p:cNvSpPr/>
          <p:nvPr/>
        </p:nvSpPr>
        <p:spPr>
          <a:xfrm>
            <a:off x="0" y="2976563"/>
            <a:ext cx="1000125" cy="1370012"/>
          </a:xfrm>
          <a:prstGeom prst="flowChartMerge">
            <a:avLst/>
          </a:prstGeom>
          <a:noFill/>
          <a:ln w="57150">
            <a:solidFill>
              <a:schemeClr val="accent3">
                <a:lumMod val="5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Triángulo isósceles"/>
          <p:cNvSpPr/>
          <p:nvPr/>
        </p:nvSpPr>
        <p:spPr>
          <a:xfrm>
            <a:off x="1143000" y="1547813"/>
            <a:ext cx="1000125" cy="1370012"/>
          </a:xfrm>
          <a:prstGeom prst="triangle">
            <a:avLst/>
          </a:prstGeom>
          <a:noFill/>
          <a:ln w="57150">
            <a:solidFill>
              <a:schemeClr val="accent3">
                <a:lumMod val="5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Combinar"/>
          <p:cNvSpPr/>
          <p:nvPr/>
        </p:nvSpPr>
        <p:spPr>
          <a:xfrm>
            <a:off x="1143000" y="2976563"/>
            <a:ext cx="1000125" cy="1370012"/>
          </a:xfrm>
          <a:prstGeom prst="flowChartMerge">
            <a:avLst/>
          </a:prstGeom>
          <a:noFill/>
          <a:ln w="57150">
            <a:solidFill>
              <a:schemeClr val="accent3">
                <a:lumMod val="5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Triángulo isósceles"/>
          <p:cNvSpPr/>
          <p:nvPr/>
        </p:nvSpPr>
        <p:spPr>
          <a:xfrm>
            <a:off x="2214563" y="1547813"/>
            <a:ext cx="1000125" cy="1370012"/>
          </a:xfrm>
          <a:prstGeom prst="triangle">
            <a:avLst/>
          </a:prstGeom>
          <a:noFill/>
          <a:ln w="57150">
            <a:solidFill>
              <a:schemeClr val="accent3">
                <a:lumMod val="5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Combinar"/>
          <p:cNvSpPr/>
          <p:nvPr/>
        </p:nvSpPr>
        <p:spPr>
          <a:xfrm>
            <a:off x="2214563" y="2976563"/>
            <a:ext cx="1000125" cy="1370012"/>
          </a:xfrm>
          <a:prstGeom prst="flowChartMerge">
            <a:avLst/>
          </a:prstGeom>
          <a:noFill/>
          <a:ln w="57150">
            <a:solidFill>
              <a:schemeClr val="accent3">
                <a:lumMod val="5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Triángulo isósceles"/>
          <p:cNvSpPr/>
          <p:nvPr/>
        </p:nvSpPr>
        <p:spPr>
          <a:xfrm>
            <a:off x="3286125" y="1547813"/>
            <a:ext cx="1000125" cy="1370012"/>
          </a:xfrm>
          <a:prstGeom prst="triangle">
            <a:avLst/>
          </a:prstGeom>
          <a:noFill/>
          <a:ln w="57150">
            <a:solidFill>
              <a:schemeClr val="accent3">
                <a:lumMod val="5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Combinar"/>
          <p:cNvSpPr/>
          <p:nvPr/>
        </p:nvSpPr>
        <p:spPr>
          <a:xfrm>
            <a:off x="3286125" y="2976563"/>
            <a:ext cx="1000125" cy="1370012"/>
          </a:xfrm>
          <a:prstGeom prst="flowChartMerge">
            <a:avLst/>
          </a:prstGeom>
          <a:noFill/>
          <a:ln w="57150">
            <a:solidFill>
              <a:schemeClr val="accent3">
                <a:lumMod val="5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Triángulo isósceles"/>
          <p:cNvSpPr/>
          <p:nvPr/>
        </p:nvSpPr>
        <p:spPr>
          <a:xfrm>
            <a:off x="4286250" y="1547813"/>
            <a:ext cx="1000125" cy="1370012"/>
          </a:xfrm>
          <a:prstGeom prst="triangle">
            <a:avLst/>
          </a:prstGeom>
          <a:noFill/>
          <a:ln w="57150">
            <a:solidFill>
              <a:schemeClr val="accent3">
                <a:lumMod val="5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Combinar"/>
          <p:cNvSpPr/>
          <p:nvPr/>
        </p:nvSpPr>
        <p:spPr>
          <a:xfrm>
            <a:off x="4286250" y="2976563"/>
            <a:ext cx="1000125" cy="1370012"/>
          </a:xfrm>
          <a:prstGeom prst="flowChartMerge">
            <a:avLst/>
          </a:prstGeom>
          <a:noFill/>
          <a:ln w="57150">
            <a:solidFill>
              <a:schemeClr val="accent3">
                <a:lumMod val="5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Triángulo isósceles"/>
          <p:cNvSpPr/>
          <p:nvPr/>
        </p:nvSpPr>
        <p:spPr>
          <a:xfrm>
            <a:off x="5286375" y="1547813"/>
            <a:ext cx="1000125" cy="1370012"/>
          </a:xfrm>
          <a:prstGeom prst="triangle">
            <a:avLst/>
          </a:prstGeom>
          <a:noFill/>
          <a:ln w="57150">
            <a:solidFill>
              <a:schemeClr val="accent3">
                <a:lumMod val="5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6" name="15 Combinar"/>
          <p:cNvSpPr/>
          <p:nvPr/>
        </p:nvSpPr>
        <p:spPr>
          <a:xfrm>
            <a:off x="5286375" y="2976563"/>
            <a:ext cx="1000125" cy="1370012"/>
          </a:xfrm>
          <a:prstGeom prst="flowChartMerge">
            <a:avLst/>
          </a:prstGeom>
          <a:noFill/>
          <a:ln w="57150">
            <a:solidFill>
              <a:schemeClr val="accent3">
                <a:lumMod val="5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7" name="16 Triángulo isósceles"/>
          <p:cNvSpPr/>
          <p:nvPr/>
        </p:nvSpPr>
        <p:spPr>
          <a:xfrm>
            <a:off x="6357938" y="1547813"/>
            <a:ext cx="1000125" cy="1370012"/>
          </a:xfrm>
          <a:prstGeom prst="triangle">
            <a:avLst/>
          </a:prstGeom>
          <a:noFill/>
          <a:ln w="57150">
            <a:solidFill>
              <a:schemeClr val="accent3">
                <a:lumMod val="5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8" name="17 Combinar"/>
          <p:cNvSpPr/>
          <p:nvPr/>
        </p:nvSpPr>
        <p:spPr>
          <a:xfrm>
            <a:off x="6357938" y="2976563"/>
            <a:ext cx="1000125" cy="1370012"/>
          </a:xfrm>
          <a:prstGeom prst="flowChartMerge">
            <a:avLst/>
          </a:prstGeom>
          <a:noFill/>
          <a:ln w="57150">
            <a:solidFill>
              <a:schemeClr val="accent3">
                <a:lumMod val="5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9" name="18 Triángulo isósceles"/>
          <p:cNvSpPr/>
          <p:nvPr/>
        </p:nvSpPr>
        <p:spPr>
          <a:xfrm>
            <a:off x="7358063" y="1547813"/>
            <a:ext cx="1000125" cy="1370012"/>
          </a:xfrm>
          <a:prstGeom prst="triangle">
            <a:avLst/>
          </a:prstGeom>
          <a:noFill/>
          <a:ln w="57150">
            <a:solidFill>
              <a:schemeClr val="accent3">
                <a:lumMod val="5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0" name="19 Combinar"/>
          <p:cNvSpPr/>
          <p:nvPr/>
        </p:nvSpPr>
        <p:spPr>
          <a:xfrm>
            <a:off x="7358063" y="2976563"/>
            <a:ext cx="1000125" cy="1370012"/>
          </a:xfrm>
          <a:prstGeom prst="flowChartMerge">
            <a:avLst/>
          </a:prstGeom>
          <a:noFill/>
          <a:ln w="57150">
            <a:solidFill>
              <a:schemeClr val="accent3">
                <a:lumMod val="5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1" name="20 Triángulo isósceles"/>
          <p:cNvSpPr/>
          <p:nvPr/>
        </p:nvSpPr>
        <p:spPr>
          <a:xfrm>
            <a:off x="8358188" y="1547813"/>
            <a:ext cx="1000125" cy="1370012"/>
          </a:xfrm>
          <a:prstGeom prst="triangle">
            <a:avLst/>
          </a:prstGeom>
          <a:noFill/>
          <a:ln w="57150">
            <a:solidFill>
              <a:schemeClr val="accent3">
                <a:lumMod val="5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2" name="21 Combinar"/>
          <p:cNvSpPr/>
          <p:nvPr/>
        </p:nvSpPr>
        <p:spPr>
          <a:xfrm>
            <a:off x="8358188" y="2976563"/>
            <a:ext cx="1000125" cy="1370012"/>
          </a:xfrm>
          <a:prstGeom prst="flowChartMerge">
            <a:avLst/>
          </a:prstGeom>
          <a:noFill/>
          <a:ln w="57150">
            <a:solidFill>
              <a:schemeClr val="accent3">
                <a:lumMod val="5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3" name="22 CuadroTexto"/>
          <p:cNvSpPr txBox="1"/>
          <p:nvPr/>
        </p:nvSpPr>
        <p:spPr>
          <a:xfrm>
            <a:off x="467544" y="4369668"/>
            <a:ext cx="838842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Hoy el edificio es un centro cultural municipal rodeado de jardines privilegiados, y en sus inmediaciones pueden verse decoraciones de azulejos, como recuerdos de un jardín sevillano que envolvía al palacete, por donde hoy pasean los pavos reales.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500" advTm="32000">
        <p15:prstTrans prst="curtains"/>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0-#ppt_w/2"/>
                                          </p:val>
                                        </p:tav>
                                        <p:tav tm="100000">
                                          <p:val>
                                            <p:strVal val="#ppt_x"/>
                                          </p:val>
                                        </p:tav>
                                      </p:tavLst>
                                    </p:anim>
                                    <p:anim calcmode="lin" valueType="num">
                                      <p:cBhvr additive="base">
                                        <p:cTn id="8" dur="30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3000" fill="hold"/>
                                        <p:tgtEl>
                                          <p:spTgt spid="7"/>
                                        </p:tgtEl>
                                        <p:attrNameLst>
                                          <p:attrName>ppt_x</p:attrName>
                                        </p:attrNameLst>
                                      </p:cBhvr>
                                      <p:tavLst>
                                        <p:tav tm="0">
                                          <p:val>
                                            <p:strVal val="0-#ppt_w/2"/>
                                          </p:val>
                                        </p:tav>
                                        <p:tav tm="100000">
                                          <p:val>
                                            <p:strVal val="#ppt_x"/>
                                          </p:val>
                                        </p:tav>
                                      </p:tavLst>
                                    </p:anim>
                                    <p:anim calcmode="lin" valueType="num">
                                      <p:cBhvr additive="base">
                                        <p:cTn id="12" dur="3000" fill="hold"/>
                                        <p:tgtEl>
                                          <p:spTgt spid="7"/>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3000" fill="hold"/>
                                        <p:tgtEl>
                                          <p:spTgt spid="9"/>
                                        </p:tgtEl>
                                        <p:attrNameLst>
                                          <p:attrName>ppt_x</p:attrName>
                                        </p:attrNameLst>
                                      </p:cBhvr>
                                      <p:tavLst>
                                        <p:tav tm="0">
                                          <p:val>
                                            <p:strVal val="0-#ppt_w/2"/>
                                          </p:val>
                                        </p:tav>
                                        <p:tav tm="100000">
                                          <p:val>
                                            <p:strVal val="#ppt_x"/>
                                          </p:val>
                                        </p:tav>
                                      </p:tavLst>
                                    </p:anim>
                                    <p:anim calcmode="lin" valueType="num">
                                      <p:cBhvr additive="base">
                                        <p:cTn id="16" dur="3000" fill="hold"/>
                                        <p:tgtEl>
                                          <p:spTgt spid="9"/>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3000" fill="hold"/>
                                        <p:tgtEl>
                                          <p:spTgt spid="11"/>
                                        </p:tgtEl>
                                        <p:attrNameLst>
                                          <p:attrName>ppt_x</p:attrName>
                                        </p:attrNameLst>
                                      </p:cBhvr>
                                      <p:tavLst>
                                        <p:tav tm="0">
                                          <p:val>
                                            <p:strVal val="0-#ppt_w/2"/>
                                          </p:val>
                                        </p:tav>
                                        <p:tav tm="100000">
                                          <p:val>
                                            <p:strVal val="#ppt_x"/>
                                          </p:val>
                                        </p:tav>
                                      </p:tavLst>
                                    </p:anim>
                                    <p:anim calcmode="lin" valueType="num">
                                      <p:cBhvr additive="base">
                                        <p:cTn id="20" dur="3000" fill="hold"/>
                                        <p:tgtEl>
                                          <p:spTgt spid="11"/>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13"/>
                                        </p:tgtEl>
                                        <p:attrNameLst>
                                          <p:attrName>style.visibility</p:attrName>
                                        </p:attrNameLst>
                                      </p:cBhvr>
                                      <p:to>
                                        <p:strVal val="visible"/>
                                      </p:to>
                                    </p:set>
                                    <p:anim calcmode="lin" valueType="num">
                                      <p:cBhvr additive="base">
                                        <p:cTn id="23" dur="3000" fill="hold"/>
                                        <p:tgtEl>
                                          <p:spTgt spid="13"/>
                                        </p:tgtEl>
                                        <p:attrNameLst>
                                          <p:attrName>ppt_x</p:attrName>
                                        </p:attrNameLst>
                                      </p:cBhvr>
                                      <p:tavLst>
                                        <p:tav tm="0">
                                          <p:val>
                                            <p:strVal val="0-#ppt_w/2"/>
                                          </p:val>
                                        </p:tav>
                                        <p:tav tm="100000">
                                          <p:val>
                                            <p:strVal val="#ppt_x"/>
                                          </p:val>
                                        </p:tav>
                                      </p:tavLst>
                                    </p:anim>
                                    <p:anim calcmode="lin" valueType="num">
                                      <p:cBhvr additive="base">
                                        <p:cTn id="24" dur="3000" fill="hold"/>
                                        <p:tgtEl>
                                          <p:spTgt spid="13"/>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5"/>
                                        </p:tgtEl>
                                        <p:attrNameLst>
                                          <p:attrName>style.visibility</p:attrName>
                                        </p:attrNameLst>
                                      </p:cBhvr>
                                      <p:to>
                                        <p:strVal val="visible"/>
                                      </p:to>
                                    </p:set>
                                    <p:anim calcmode="lin" valueType="num">
                                      <p:cBhvr additive="base">
                                        <p:cTn id="27" dur="3000" fill="hold"/>
                                        <p:tgtEl>
                                          <p:spTgt spid="15"/>
                                        </p:tgtEl>
                                        <p:attrNameLst>
                                          <p:attrName>ppt_x</p:attrName>
                                        </p:attrNameLst>
                                      </p:cBhvr>
                                      <p:tavLst>
                                        <p:tav tm="0">
                                          <p:val>
                                            <p:strVal val="0-#ppt_w/2"/>
                                          </p:val>
                                        </p:tav>
                                        <p:tav tm="100000">
                                          <p:val>
                                            <p:strVal val="#ppt_x"/>
                                          </p:val>
                                        </p:tav>
                                      </p:tavLst>
                                    </p:anim>
                                    <p:anim calcmode="lin" valueType="num">
                                      <p:cBhvr additive="base">
                                        <p:cTn id="28" dur="3000" fill="hold"/>
                                        <p:tgtEl>
                                          <p:spTgt spid="15"/>
                                        </p:tgtEl>
                                        <p:attrNameLst>
                                          <p:attrName>ppt_y</p:attrName>
                                        </p:attrNameLst>
                                      </p:cBhvr>
                                      <p:tavLst>
                                        <p:tav tm="0">
                                          <p:val>
                                            <p:strVal val="#ppt_y"/>
                                          </p:val>
                                        </p:tav>
                                        <p:tav tm="100000">
                                          <p:val>
                                            <p:strVal val="#ppt_y"/>
                                          </p:val>
                                        </p:tav>
                                      </p:tavLst>
                                    </p:anim>
                                  </p:childTnLst>
                                </p:cTn>
                              </p:par>
                              <p:par>
                                <p:cTn id="29" presetID="2" presetClass="entr" presetSubtype="8" fill="hold" nodeType="withEffect">
                                  <p:stCondLst>
                                    <p:cond delay="0"/>
                                  </p:stCondLst>
                                  <p:childTnLst>
                                    <p:set>
                                      <p:cBhvr>
                                        <p:cTn id="30" dur="1" fill="hold">
                                          <p:stCondLst>
                                            <p:cond delay="0"/>
                                          </p:stCondLst>
                                        </p:cTn>
                                        <p:tgtEl>
                                          <p:spTgt spid="17"/>
                                        </p:tgtEl>
                                        <p:attrNameLst>
                                          <p:attrName>style.visibility</p:attrName>
                                        </p:attrNameLst>
                                      </p:cBhvr>
                                      <p:to>
                                        <p:strVal val="visible"/>
                                      </p:to>
                                    </p:set>
                                    <p:anim calcmode="lin" valueType="num">
                                      <p:cBhvr additive="base">
                                        <p:cTn id="31" dur="3000" fill="hold"/>
                                        <p:tgtEl>
                                          <p:spTgt spid="17"/>
                                        </p:tgtEl>
                                        <p:attrNameLst>
                                          <p:attrName>ppt_x</p:attrName>
                                        </p:attrNameLst>
                                      </p:cBhvr>
                                      <p:tavLst>
                                        <p:tav tm="0">
                                          <p:val>
                                            <p:strVal val="0-#ppt_w/2"/>
                                          </p:val>
                                        </p:tav>
                                        <p:tav tm="100000">
                                          <p:val>
                                            <p:strVal val="#ppt_x"/>
                                          </p:val>
                                        </p:tav>
                                      </p:tavLst>
                                    </p:anim>
                                    <p:anim calcmode="lin" valueType="num">
                                      <p:cBhvr additive="base">
                                        <p:cTn id="32" dur="3000" fill="hold"/>
                                        <p:tgtEl>
                                          <p:spTgt spid="17"/>
                                        </p:tgtEl>
                                        <p:attrNameLst>
                                          <p:attrName>ppt_y</p:attrName>
                                        </p:attrNameLst>
                                      </p:cBhvr>
                                      <p:tavLst>
                                        <p:tav tm="0">
                                          <p:val>
                                            <p:strVal val="#ppt_y"/>
                                          </p:val>
                                        </p:tav>
                                        <p:tav tm="100000">
                                          <p:val>
                                            <p:strVal val="#ppt_y"/>
                                          </p:val>
                                        </p:tav>
                                      </p:tavLst>
                                    </p:anim>
                                  </p:childTnLst>
                                </p:cTn>
                              </p:par>
                              <p:par>
                                <p:cTn id="33" presetID="2" presetClass="entr" presetSubtype="8" fill="hold" nodeType="withEffect">
                                  <p:stCondLst>
                                    <p:cond delay="0"/>
                                  </p:stCondLst>
                                  <p:childTnLst>
                                    <p:set>
                                      <p:cBhvr>
                                        <p:cTn id="34" dur="1" fill="hold">
                                          <p:stCondLst>
                                            <p:cond delay="0"/>
                                          </p:stCondLst>
                                        </p:cTn>
                                        <p:tgtEl>
                                          <p:spTgt spid="19"/>
                                        </p:tgtEl>
                                        <p:attrNameLst>
                                          <p:attrName>style.visibility</p:attrName>
                                        </p:attrNameLst>
                                      </p:cBhvr>
                                      <p:to>
                                        <p:strVal val="visible"/>
                                      </p:to>
                                    </p:set>
                                    <p:anim calcmode="lin" valueType="num">
                                      <p:cBhvr additive="base">
                                        <p:cTn id="35" dur="3000" fill="hold"/>
                                        <p:tgtEl>
                                          <p:spTgt spid="19"/>
                                        </p:tgtEl>
                                        <p:attrNameLst>
                                          <p:attrName>ppt_x</p:attrName>
                                        </p:attrNameLst>
                                      </p:cBhvr>
                                      <p:tavLst>
                                        <p:tav tm="0">
                                          <p:val>
                                            <p:strVal val="0-#ppt_w/2"/>
                                          </p:val>
                                        </p:tav>
                                        <p:tav tm="100000">
                                          <p:val>
                                            <p:strVal val="#ppt_x"/>
                                          </p:val>
                                        </p:tav>
                                      </p:tavLst>
                                    </p:anim>
                                    <p:anim calcmode="lin" valueType="num">
                                      <p:cBhvr additive="base">
                                        <p:cTn id="36" dur="3000" fill="hold"/>
                                        <p:tgtEl>
                                          <p:spTgt spid="19"/>
                                        </p:tgtEl>
                                        <p:attrNameLst>
                                          <p:attrName>ppt_y</p:attrName>
                                        </p:attrNameLst>
                                      </p:cBhvr>
                                      <p:tavLst>
                                        <p:tav tm="0">
                                          <p:val>
                                            <p:strVal val="#ppt_y"/>
                                          </p:val>
                                        </p:tav>
                                        <p:tav tm="100000">
                                          <p:val>
                                            <p:strVal val="#ppt_y"/>
                                          </p:val>
                                        </p:tav>
                                      </p:tavLst>
                                    </p:anim>
                                  </p:childTnLst>
                                </p:cTn>
                              </p:par>
                              <p:par>
                                <p:cTn id="37" presetID="2" presetClass="entr" presetSubtype="8" fill="hold" nodeType="withEffect">
                                  <p:stCondLst>
                                    <p:cond delay="0"/>
                                  </p:stCondLst>
                                  <p:childTnLst>
                                    <p:set>
                                      <p:cBhvr>
                                        <p:cTn id="38" dur="1" fill="hold">
                                          <p:stCondLst>
                                            <p:cond delay="0"/>
                                          </p:stCondLst>
                                        </p:cTn>
                                        <p:tgtEl>
                                          <p:spTgt spid="21"/>
                                        </p:tgtEl>
                                        <p:attrNameLst>
                                          <p:attrName>style.visibility</p:attrName>
                                        </p:attrNameLst>
                                      </p:cBhvr>
                                      <p:to>
                                        <p:strVal val="visible"/>
                                      </p:to>
                                    </p:set>
                                    <p:anim calcmode="lin" valueType="num">
                                      <p:cBhvr additive="base">
                                        <p:cTn id="39" dur="3000" fill="hold"/>
                                        <p:tgtEl>
                                          <p:spTgt spid="21"/>
                                        </p:tgtEl>
                                        <p:attrNameLst>
                                          <p:attrName>ppt_x</p:attrName>
                                        </p:attrNameLst>
                                      </p:cBhvr>
                                      <p:tavLst>
                                        <p:tav tm="0">
                                          <p:val>
                                            <p:strVal val="0-#ppt_w/2"/>
                                          </p:val>
                                        </p:tav>
                                        <p:tav tm="100000">
                                          <p:val>
                                            <p:strVal val="#ppt_x"/>
                                          </p:val>
                                        </p:tav>
                                      </p:tavLst>
                                    </p:anim>
                                    <p:anim calcmode="lin" valueType="num">
                                      <p:cBhvr additive="base">
                                        <p:cTn id="40" dur="3000" fill="hold"/>
                                        <p:tgtEl>
                                          <p:spTgt spid="21"/>
                                        </p:tgtEl>
                                        <p:attrNameLst>
                                          <p:attrName>ppt_y</p:attrName>
                                        </p:attrNameLst>
                                      </p:cBhvr>
                                      <p:tavLst>
                                        <p:tav tm="0">
                                          <p:val>
                                            <p:strVal val="#ppt_y"/>
                                          </p:val>
                                        </p:tav>
                                        <p:tav tm="100000">
                                          <p:val>
                                            <p:strVal val="#ppt_y"/>
                                          </p:val>
                                        </p:tav>
                                      </p:tavLst>
                                    </p:anim>
                                  </p:childTnLst>
                                </p:cTn>
                              </p:par>
                              <p:par>
                                <p:cTn id="41" presetID="2" presetClass="entr" presetSubtype="2" fill="hold" nodeType="withEffect">
                                  <p:stCondLst>
                                    <p:cond delay="0"/>
                                  </p:stCondLst>
                                  <p:childTnLst>
                                    <p:set>
                                      <p:cBhvr>
                                        <p:cTn id="42" dur="1" fill="hold">
                                          <p:stCondLst>
                                            <p:cond delay="0"/>
                                          </p:stCondLst>
                                        </p:cTn>
                                        <p:tgtEl>
                                          <p:spTgt spid="6"/>
                                        </p:tgtEl>
                                        <p:attrNameLst>
                                          <p:attrName>style.visibility</p:attrName>
                                        </p:attrNameLst>
                                      </p:cBhvr>
                                      <p:to>
                                        <p:strVal val="visible"/>
                                      </p:to>
                                    </p:set>
                                    <p:anim calcmode="lin" valueType="num">
                                      <p:cBhvr additive="base">
                                        <p:cTn id="43" dur="3000" fill="hold"/>
                                        <p:tgtEl>
                                          <p:spTgt spid="6"/>
                                        </p:tgtEl>
                                        <p:attrNameLst>
                                          <p:attrName>ppt_x</p:attrName>
                                        </p:attrNameLst>
                                      </p:cBhvr>
                                      <p:tavLst>
                                        <p:tav tm="0">
                                          <p:val>
                                            <p:strVal val="1+#ppt_w/2"/>
                                          </p:val>
                                        </p:tav>
                                        <p:tav tm="100000">
                                          <p:val>
                                            <p:strVal val="#ppt_x"/>
                                          </p:val>
                                        </p:tav>
                                      </p:tavLst>
                                    </p:anim>
                                    <p:anim calcmode="lin" valueType="num">
                                      <p:cBhvr additive="base">
                                        <p:cTn id="44" dur="3000" fill="hold"/>
                                        <p:tgtEl>
                                          <p:spTgt spid="6"/>
                                        </p:tgtEl>
                                        <p:attrNameLst>
                                          <p:attrName>ppt_y</p:attrName>
                                        </p:attrNameLst>
                                      </p:cBhvr>
                                      <p:tavLst>
                                        <p:tav tm="0">
                                          <p:val>
                                            <p:strVal val="#ppt_y"/>
                                          </p:val>
                                        </p:tav>
                                        <p:tav tm="100000">
                                          <p:val>
                                            <p:strVal val="#ppt_y"/>
                                          </p:val>
                                        </p:tav>
                                      </p:tavLst>
                                    </p:anim>
                                  </p:childTnLst>
                                </p:cTn>
                              </p:par>
                              <p:par>
                                <p:cTn id="45" presetID="2" presetClass="entr" presetSubtype="2" fill="hold" nodeType="withEffect">
                                  <p:stCondLst>
                                    <p:cond delay="0"/>
                                  </p:stCondLst>
                                  <p:childTnLst>
                                    <p:set>
                                      <p:cBhvr>
                                        <p:cTn id="46" dur="1" fill="hold">
                                          <p:stCondLst>
                                            <p:cond delay="0"/>
                                          </p:stCondLst>
                                        </p:cTn>
                                        <p:tgtEl>
                                          <p:spTgt spid="8"/>
                                        </p:tgtEl>
                                        <p:attrNameLst>
                                          <p:attrName>style.visibility</p:attrName>
                                        </p:attrNameLst>
                                      </p:cBhvr>
                                      <p:to>
                                        <p:strVal val="visible"/>
                                      </p:to>
                                    </p:set>
                                    <p:anim calcmode="lin" valueType="num">
                                      <p:cBhvr additive="base">
                                        <p:cTn id="47" dur="3000" fill="hold"/>
                                        <p:tgtEl>
                                          <p:spTgt spid="8"/>
                                        </p:tgtEl>
                                        <p:attrNameLst>
                                          <p:attrName>ppt_x</p:attrName>
                                        </p:attrNameLst>
                                      </p:cBhvr>
                                      <p:tavLst>
                                        <p:tav tm="0">
                                          <p:val>
                                            <p:strVal val="1+#ppt_w/2"/>
                                          </p:val>
                                        </p:tav>
                                        <p:tav tm="100000">
                                          <p:val>
                                            <p:strVal val="#ppt_x"/>
                                          </p:val>
                                        </p:tav>
                                      </p:tavLst>
                                    </p:anim>
                                    <p:anim calcmode="lin" valueType="num">
                                      <p:cBhvr additive="base">
                                        <p:cTn id="48" dur="3000" fill="hold"/>
                                        <p:tgtEl>
                                          <p:spTgt spid="8"/>
                                        </p:tgtEl>
                                        <p:attrNameLst>
                                          <p:attrName>ppt_y</p:attrName>
                                        </p:attrNameLst>
                                      </p:cBhvr>
                                      <p:tavLst>
                                        <p:tav tm="0">
                                          <p:val>
                                            <p:strVal val="#ppt_y"/>
                                          </p:val>
                                        </p:tav>
                                        <p:tav tm="100000">
                                          <p:val>
                                            <p:strVal val="#ppt_y"/>
                                          </p:val>
                                        </p:tav>
                                      </p:tavLst>
                                    </p:anim>
                                  </p:childTnLst>
                                </p:cTn>
                              </p:par>
                              <p:par>
                                <p:cTn id="49" presetID="2" presetClass="entr" presetSubtype="2" fill="hold" nodeType="with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additive="base">
                                        <p:cTn id="51" dur="3000" fill="hold"/>
                                        <p:tgtEl>
                                          <p:spTgt spid="10"/>
                                        </p:tgtEl>
                                        <p:attrNameLst>
                                          <p:attrName>ppt_x</p:attrName>
                                        </p:attrNameLst>
                                      </p:cBhvr>
                                      <p:tavLst>
                                        <p:tav tm="0">
                                          <p:val>
                                            <p:strVal val="1+#ppt_w/2"/>
                                          </p:val>
                                        </p:tav>
                                        <p:tav tm="100000">
                                          <p:val>
                                            <p:strVal val="#ppt_x"/>
                                          </p:val>
                                        </p:tav>
                                      </p:tavLst>
                                    </p:anim>
                                    <p:anim calcmode="lin" valueType="num">
                                      <p:cBhvr additive="base">
                                        <p:cTn id="52" dur="3000" fill="hold"/>
                                        <p:tgtEl>
                                          <p:spTgt spid="10"/>
                                        </p:tgtEl>
                                        <p:attrNameLst>
                                          <p:attrName>ppt_y</p:attrName>
                                        </p:attrNameLst>
                                      </p:cBhvr>
                                      <p:tavLst>
                                        <p:tav tm="0">
                                          <p:val>
                                            <p:strVal val="#ppt_y"/>
                                          </p:val>
                                        </p:tav>
                                        <p:tav tm="100000">
                                          <p:val>
                                            <p:strVal val="#ppt_y"/>
                                          </p:val>
                                        </p:tav>
                                      </p:tavLst>
                                    </p:anim>
                                  </p:childTnLst>
                                </p:cTn>
                              </p:par>
                              <p:par>
                                <p:cTn id="53" presetID="2" presetClass="entr" presetSubtype="2" fill="hold" nodeType="withEffect">
                                  <p:stCondLst>
                                    <p:cond delay="0"/>
                                  </p:stCondLst>
                                  <p:childTnLst>
                                    <p:set>
                                      <p:cBhvr>
                                        <p:cTn id="54" dur="1" fill="hold">
                                          <p:stCondLst>
                                            <p:cond delay="0"/>
                                          </p:stCondLst>
                                        </p:cTn>
                                        <p:tgtEl>
                                          <p:spTgt spid="12"/>
                                        </p:tgtEl>
                                        <p:attrNameLst>
                                          <p:attrName>style.visibility</p:attrName>
                                        </p:attrNameLst>
                                      </p:cBhvr>
                                      <p:to>
                                        <p:strVal val="visible"/>
                                      </p:to>
                                    </p:set>
                                    <p:anim calcmode="lin" valueType="num">
                                      <p:cBhvr additive="base">
                                        <p:cTn id="55" dur="3000" fill="hold"/>
                                        <p:tgtEl>
                                          <p:spTgt spid="12"/>
                                        </p:tgtEl>
                                        <p:attrNameLst>
                                          <p:attrName>ppt_x</p:attrName>
                                        </p:attrNameLst>
                                      </p:cBhvr>
                                      <p:tavLst>
                                        <p:tav tm="0">
                                          <p:val>
                                            <p:strVal val="1+#ppt_w/2"/>
                                          </p:val>
                                        </p:tav>
                                        <p:tav tm="100000">
                                          <p:val>
                                            <p:strVal val="#ppt_x"/>
                                          </p:val>
                                        </p:tav>
                                      </p:tavLst>
                                    </p:anim>
                                    <p:anim calcmode="lin" valueType="num">
                                      <p:cBhvr additive="base">
                                        <p:cTn id="56" dur="3000" fill="hold"/>
                                        <p:tgtEl>
                                          <p:spTgt spid="12"/>
                                        </p:tgtEl>
                                        <p:attrNameLst>
                                          <p:attrName>ppt_y</p:attrName>
                                        </p:attrNameLst>
                                      </p:cBhvr>
                                      <p:tavLst>
                                        <p:tav tm="0">
                                          <p:val>
                                            <p:strVal val="#ppt_y"/>
                                          </p:val>
                                        </p:tav>
                                        <p:tav tm="100000">
                                          <p:val>
                                            <p:strVal val="#ppt_y"/>
                                          </p:val>
                                        </p:tav>
                                      </p:tavLst>
                                    </p:anim>
                                  </p:childTnLst>
                                </p:cTn>
                              </p:par>
                              <p:par>
                                <p:cTn id="57" presetID="2" presetClass="entr" presetSubtype="2" fill="hold" nodeType="withEffect">
                                  <p:stCondLst>
                                    <p:cond delay="0"/>
                                  </p:stCondLst>
                                  <p:childTnLst>
                                    <p:set>
                                      <p:cBhvr>
                                        <p:cTn id="58" dur="1" fill="hold">
                                          <p:stCondLst>
                                            <p:cond delay="0"/>
                                          </p:stCondLst>
                                        </p:cTn>
                                        <p:tgtEl>
                                          <p:spTgt spid="14"/>
                                        </p:tgtEl>
                                        <p:attrNameLst>
                                          <p:attrName>style.visibility</p:attrName>
                                        </p:attrNameLst>
                                      </p:cBhvr>
                                      <p:to>
                                        <p:strVal val="visible"/>
                                      </p:to>
                                    </p:set>
                                    <p:anim calcmode="lin" valueType="num">
                                      <p:cBhvr additive="base">
                                        <p:cTn id="59" dur="3000" fill="hold"/>
                                        <p:tgtEl>
                                          <p:spTgt spid="14"/>
                                        </p:tgtEl>
                                        <p:attrNameLst>
                                          <p:attrName>ppt_x</p:attrName>
                                        </p:attrNameLst>
                                      </p:cBhvr>
                                      <p:tavLst>
                                        <p:tav tm="0">
                                          <p:val>
                                            <p:strVal val="1+#ppt_w/2"/>
                                          </p:val>
                                        </p:tav>
                                        <p:tav tm="100000">
                                          <p:val>
                                            <p:strVal val="#ppt_x"/>
                                          </p:val>
                                        </p:tav>
                                      </p:tavLst>
                                    </p:anim>
                                    <p:anim calcmode="lin" valueType="num">
                                      <p:cBhvr additive="base">
                                        <p:cTn id="60" dur="3000" fill="hold"/>
                                        <p:tgtEl>
                                          <p:spTgt spid="14"/>
                                        </p:tgtEl>
                                        <p:attrNameLst>
                                          <p:attrName>ppt_y</p:attrName>
                                        </p:attrNameLst>
                                      </p:cBhvr>
                                      <p:tavLst>
                                        <p:tav tm="0">
                                          <p:val>
                                            <p:strVal val="#ppt_y"/>
                                          </p:val>
                                        </p:tav>
                                        <p:tav tm="100000">
                                          <p:val>
                                            <p:strVal val="#ppt_y"/>
                                          </p:val>
                                        </p:tav>
                                      </p:tavLst>
                                    </p:anim>
                                  </p:childTnLst>
                                </p:cTn>
                              </p:par>
                              <p:par>
                                <p:cTn id="61" presetID="2" presetClass="entr" presetSubtype="2" fill="hold" nodeType="withEffect">
                                  <p:stCondLst>
                                    <p:cond delay="0"/>
                                  </p:stCondLst>
                                  <p:childTnLst>
                                    <p:set>
                                      <p:cBhvr>
                                        <p:cTn id="62" dur="1" fill="hold">
                                          <p:stCondLst>
                                            <p:cond delay="0"/>
                                          </p:stCondLst>
                                        </p:cTn>
                                        <p:tgtEl>
                                          <p:spTgt spid="16"/>
                                        </p:tgtEl>
                                        <p:attrNameLst>
                                          <p:attrName>style.visibility</p:attrName>
                                        </p:attrNameLst>
                                      </p:cBhvr>
                                      <p:to>
                                        <p:strVal val="visible"/>
                                      </p:to>
                                    </p:set>
                                    <p:anim calcmode="lin" valueType="num">
                                      <p:cBhvr additive="base">
                                        <p:cTn id="63" dur="3000" fill="hold"/>
                                        <p:tgtEl>
                                          <p:spTgt spid="16"/>
                                        </p:tgtEl>
                                        <p:attrNameLst>
                                          <p:attrName>ppt_x</p:attrName>
                                        </p:attrNameLst>
                                      </p:cBhvr>
                                      <p:tavLst>
                                        <p:tav tm="0">
                                          <p:val>
                                            <p:strVal val="1+#ppt_w/2"/>
                                          </p:val>
                                        </p:tav>
                                        <p:tav tm="100000">
                                          <p:val>
                                            <p:strVal val="#ppt_x"/>
                                          </p:val>
                                        </p:tav>
                                      </p:tavLst>
                                    </p:anim>
                                    <p:anim calcmode="lin" valueType="num">
                                      <p:cBhvr additive="base">
                                        <p:cTn id="64" dur="3000" fill="hold"/>
                                        <p:tgtEl>
                                          <p:spTgt spid="16"/>
                                        </p:tgtEl>
                                        <p:attrNameLst>
                                          <p:attrName>ppt_y</p:attrName>
                                        </p:attrNameLst>
                                      </p:cBhvr>
                                      <p:tavLst>
                                        <p:tav tm="0">
                                          <p:val>
                                            <p:strVal val="#ppt_y"/>
                                          </p:val>
                                        </p:tav>
                                        <p:tav tm="100000">
                                          <p:val>
                                            <p:strVal val="#ppt_y"/>
                                          </p:val>
                                        </p:tav>
                                      </p:tavLst>
                                    </p:anim>
                                  </p:childTnLst>
                                </p:cTn>
                              </p:par>
                              <p:par>
                                <p:cTn id="65" presetID="2" presetClass="entr" presetSubtype="2" fill="hold" nodeType="withEffect">
                                  <p:stCondLst>
                                    <p:cond delay="0"/>
                                  </p:stCondLst>
                                  <p:childTnLst>
                                    <p:set>
                                      <p:cBhvr>
                                        <p:cTn id="66" dur="1" fill="hold">
                                          <p:stCondLst>
                                            <p:cond delay="0"/>
                                          </p:stCondLst>
                                        </p:cTn>
                                        <p:tgtEl>
                                          <p:spTgt spid="18"/>
                                        </p:tgtEl>
                                        <p:attrNameLst>
                                          <p:attrName>style.visibility</p:attrName>
                                        </p:attrNameLst>
                                      </p:cBhvr>
                                      <p:to>
                                        <p:strVal val="visible"/>
                                      </p:to>
                                    </p:set>
                                    <p:anim calcmode="lin" valueType="num">
                                      <p:cBhvr additive="base">
                                        <p:cTn id="67" dur="3000" fill="hold"/>
                                        <p:tgtEl>
                                          <p:spTgt spid="18"/>
                                        </p:tgtEl>
                                        <p:attrNameLst>
                                          <p:attrName>ppt_x</p:attrName>
                                        </p:attrNameLst>
                                      </p:cBhvr>
                                      <p:tavLst>
                                        <p:tav tm="0">
                                          <p:val>
                                            <p:strVal val="1+#ppt_w/2"/>
                                          </p:val>
                                        </p:tav>
                                        <p:tav tm="100000">
                                          <p:val>
                                            <p:strVal val="#ppt_x"/>
                                          </p:val>
                                        </p:tav>
                                      </p:tavLst>
                                    </p:anim>
                                    <p:anim calcmode="lin" valueType="num">
                                      <p:cBhvr additive="base">
                                        <p:cTn id="68" dur="3000" fill="hold"/>
                                        <p:tgtEl>
                                          <p:spTgt spid="18"/>
                                        </p:tgtEl>
                                        <p:attrNameLst>
                                          <p:attrName>ppt_y</p:attrName>
                                        </p:attrNameLst>
                                      </p:cBhvr>
                                      <p:tavLst>
                                        <p:tav tm="0">
                                          <p:val>
                                            <p:strVal val="#ppt_y"/>
                                          </p:val>
                                        </p:tav>
                                        <p:tav tm="100000">
                                          <p:val>
                                            <p:strVal val="#ppt_y"/>
                                          </p:val>
                                        </p:tav>
                                      </p:tavLst>
                                    </p:anim>
                                  </p:childTnLst>
                                </p:cTn>
                              </p:par>
                              <p:par>
                                <p:cTn id="69" presetID="2" presetClass="entr" presetSubtype="2" fill="hold" nodeType="withEffect">
                                  <p:stCondLst>
                                    <p:cond delay="0"/>
                                  </p:stCondLst>
                                  <p:childTnLst>
                                    <p:set>
                                      <p:cBhvr>
                                        <p:cTn id="70" dur="1" fill="hold">
                                          <p:stCondLst>
                                            <p:cond delay="0"/>
                                          </p:stCondLst>
                                        </p:cTn>
                                        <p:tgtEl>
                                          <p:spTgt spid="20"/>
                                        </p:tgtEl>
                                        <p:attrNameLst>
                                          <p:attrName>style.visibility</p:attrName>
                                        </p:attrNameLst>
                                      </p:cBhvr>
                                      <p:to>
                                        <p:strVal val="visible"/>
                                      </p:to>
                                    </p:set>
                                    <p:anim calcmode="lin" valueType="num">
                                      <p:cBhvr additive="base">
                                        <p:cTn id="71" dur="3000" fill="hold"/>
                                        <p:tgtEl>
                                          <p:spTgt spid="20"/>
                                        </p:tgtEl>
                                        <p:attrNameLst>
                                          <p:attrName>ppt_x</p:attrName>
                                        </p:attrNameLst>
                                      </p:cBhvr>
                                      <p:tavLst>
                                        <p:tav tm="0">
                                          <p:val>
                                            <p:strVal val="1+#ppt_w/2"/>
                                          </p:val>
                                        </p:tav>
                                        <p:tav tm="100000">
                                          <p:val>
                                            <p:strVal val="#ppt_x"/>
                                          </p:val>
                                        </p:tav>
                                      </p:tavLst>
                                    </p:anim>
                                    <p:anim calcmode="lin" valueType="num">
                                      <p:cBhvr additive="base">
                                        <p:cTn id="72" dur="3000" fill="hold"/>
                                        <p:tgtEl>
                                          <p:spTgt spid="20"/>
                                        </p:tgtEl>
                                        <p:attrNameLst>
                                          <p:attrName>ppt_y</p:attrName>
                                        </p:attrNameLst>
                                      </p:cBhvr>
                                      <p:tavLst>
                                        <p:tav tm="0">
                                          <p:val>
                                            <p:strVal val="#ppt_y"/>
                                          </p:val>
                                        </p:tav>
                                        <p:tav tm="100000">
                                          <p:val>
                                            <p:strVal val="#ppt_y"/>
                                          </p:val>
                                        </p:tav>
                                      </p:tavLst>
                                    </p:anim>
                                  </p:childTnLst>
                                </p:cTn>
                              </p:par>
                              <p:par>
                                <p:cTn id="73" presetID="2" presetClass="entr" presetSubtype="2" fill="hold" nodeType="withEffect">
                                  <p:stCondLst>
                                    <p:cond delay="0"/>
                                  </p:stCondLst>
                                  <p:childTnLst>
                                    <p:set>
                                      <p:cBhvr>
                                        <p:cTn id="74" dur="1" fill="hold">
                                          <p:stCondLst>
                                            <p:cond delay="0"/>
                                          </p:stCondLst>
                                        </p:cTn>
                                        <p:tgtEl>
                                          <p:spTgt spid="22"/>
                                        </p:tgtEl>
                                        <p:attrNameLst>
                                          <p:attrName>style.visibility</p:attrName>
                                        </p:attrNameLst>
                                      </p:cBhvr>
                                      <p:to>
                                        <p:strVal val="visible"/>
                                      </p:to>
                                    </p:set>
                                    <p:anim calcmode="lin" valueType="num">
                                      <p:cBhvr additive="base">
                                        <p:cTn id="75" dur="3000" fill="hold"/>
                                        <p:tgtEl>
                                          <p:spTgt spid="22"/>
                                        </p:tgtEl>
                                        <p:attrNameLst>
                                          <p:attrName>ppt_x</p:attrName>
                                        </p:attrNameLst>
                                      </p:cBhvr>
                                      <p:tavLst>
                                        <p:tav tm="0">
                                          <p:val>
                                            <p:strVal val="1+#ppt_w/2"/>
                                          </p:val>
                                        </p:tav>
                                        <p:tav tm="100000">
                                          <p:val>
                                            <p:strVal val="#ppt_x"/>
                                          </p:val>
                                        </p:tav>
                                      </p:tavLst>
                                    </p:anim>
                                    <p:anim calcmode="lin" valueType="num">
                                      <p:cBhvr additive="base">
                                        <p:cTn id="76" dur="3000" fill="hold"/>
                                        <p:tgtEl>
                                          <p:spTgt spid="22"/>
                                        </p:tgtEl>
                                        <p:attrNameLst>
                                          <p:attrName>ppt_y</p:attrName>
                                        </p:attrNameLst>
                                      </p:cBhvr>
                                      <p:tavLst>
                                        <p:tav tm="0">
                                          <p:val>
                                            <p:strVal val="#ppt_y"/>
                                          </p:val>
                                        </p:tav>
                                        <p:tav tm="100000">
                                          <p:val>
                                            <p:strVal val="#ppt_y"/>
                                          </p:val>
                                        </p:tav>
                                      </p:tavLst>
                                    </p:anim>
                                  </p:childTnLst>
                                </p:cTn>
                              </p:par>
                              <p:par>
                                <p:cTn id="77" presetID="8" presetClass="emph" presetSubtype="0" fill="hold" nodeType="withEffect">
                                  <p:stCondLst>
                                    <p:cond delay="0"/>
                                  </p:stCondLst>
                                  <p:childTnLst>
                                    <p:animRot by="10800000">
                                      <p:cBhvr>
                                        <p:cTn id="78" dur="3000" fill="hold"/>
                                        <p:tgtEl>
                                          <p:spTgt spid="5"/>
                                        </p:tgtEl>
                                        <p:attrNameLst>
                                          <p:attrName>r</p:attrName>
                                        </p:attrNameLst>
                                      </p:cBhvr>
                                    </p:animRot>
                                  </p:childTnLst>
                                </p:cTn>
                              </p:par>
                              <p:par>
                                <p:cTn id="79" presetID="8" presetClass="emph" presetSubtype="0" fill="hold" nodeType="withEffect">
                                  <p:stCondLst>
                                    <p:cond delay="0"/>
                                  </p:stCondLst>
                                  <p:childTnLst>
                                    <p:animRot by="10800000">
                                      <p:cBhvr>
                                        <p:cTn id="80" dur="3000" fill="hold"/>
                                        <p:tgtEl>
                                          <p:spTgt spid="7"/>
                                        </p:tgtEl>
                                        <p:attrNameLst>
                                          <p:attrName>r</p:attrName>
                                        </p:attrNameLst>
                                      </p:cBhvr>
                                    </p:animRot>
                                  </p:childTnLst>
                                </p:cTn>
                              </p:par>
                              <p:par>
                                <p:cTn id="81" presetID="8" presetClass="emph" presetSubtype="0" fill="hold" nodeType="withEffect">
                                  <p:stCondLst>
                                    <p:cond delay="0"/>
                                  </p:stCondLst>
                                  <p:childTnLst>
                                    <p:animRot by="10800000">
                                      <p:cBhvr>
                                        <p:cTn id="82" dur="3000" fill="hold"/>
                                        <p:tgtEl>
                                          <p:spTgt spid="9"/>
                                        </p:tgtEl>
                                        <p:attrNameLst>
                                          <p:attrName>r</p:attrName>
                                        </p:attrNameLst>
                                      </p:cBhvr>
                                    </p:animRot>
                                  </p:childTnLst>
                                </p:cTn>
                              </p:par>
                              <p:par>
                                <p:cTn id="83" presetID="8" presetClass="emph" presetSubtype="0" fill="hold" nodeType="withEffect">
                                  <p:stCondLst>
                                    <p:cond delay="0"/>
                                  </p:stCondLst>
                                  <p:childTnLst>
                                    <p:animRot by="10800000">
                                      <p:cBhvr>
                                        <p:cTn id="84" dur="3000" fill="hold"/>
                                        <p:tgtEl>
                                          <p:spTgt spid="11"/>
                                        </p:tgtEl>
                                        <p:attrNameLst>
                                          <p:attrName>r</p:attrName>
                                        </p:attrNameLst>
                                      </p:cBhvr>
                                    </p:animRot>
                                  </p:childTnLst>
                                </p:cTn>
                              </p:par>
                              <p:par>
                                <p:cTn id="85" presetID="8" presetClass="emph" presetSubtype="0" fill="hold" nodeType="withEffect">
                                  <p:stCondLst>
                                    <p:cond delay="0"/>
                                  </p:stCondLst>
                                  <p:childTnLst>
                                    <p:animRot by="10800000">
                                      <p:cBhvr>
                                        <p:cTn id="86" dur="3000" fill="hold"/>
                                        <p:tgtEl>
                                          <p:spTgt spid="13"/>
                                        </p:tgtEl>
                                        <p:attrNameLst>
                                          <p:attrName>r</p:attrName>
                                        </p:attrNameLst>
                                      </p:cBhvr>
                                    </p:animRot>
                                  </p:childTnLst>
                                </p:cTn>
                              </p:par>
                              <p:par>
                                <p:cTn id="87" presetID="8" presetClass="emph" presetSubtype="0" fill="hold" nodeType="withEffect">
                                  <p:stCondLst>
                                    <p:cond delay="0"/>
                                  </p:stCondLst>
                                  <p:childTnLst>
                                    <p:animRot by="10800000">
                                      <p:cBhvr>
                                        <p:cTn id="88" dur="3000" fill="hold"/>
                                        <p:tgtEl>
                                          <p:spTgt spid="15"/>
                                        </p:tgtEl>
                                        <p:attrNameLst>
                                          <p:attrName>r</p:attrName>
                                        </p:attrNameLst>
                                      </p:cBhvr>
                                    </p:animRot>
                                  </p:childTnLst>
                                </p:cTn>
                              </p:par>
                              <p:par>
                                <p:cTn id="89" presetID="8" presetClass="emph" presetSubtype="0" fill="hold" nodeType="withEffect">
                                  <p:stCondLst>
                                    <p:cond delay="0"/>
                                  </p:stCondLst>
                                  <p:childTnLst>
                                    <p:animRot by="10800000">
                                      <p:cBhvr>
                                        <p:cTn id="90" dur="3000" fill="hold"/>
                                        <p:tgtEl>
                                          <p:spTgt spid="17"/>
                                        </p:tgtEl>
                                        <p:attrNameLst>
                                          <p:attrName>r</p:attrName>
                                        </p:attrNameLst>
                                      </p:cBhvr>
                                    </p:animRot>
                                  </p:childTnLst>
                                </p:cTn>
                              </p:par>
                              <p:par>
                                <p:cTn id="91" presetID="8" presetClass="emph" presetSubtype="0" fill="hold" nodeType="withEffect">
                                  <p:stCondLst>
                                    <p:cond delay="0"/>
                                  </p:stCondLst>
                                  <p:childTnLst>
                                    <p:animRot by="10800000">
                                      <p:cBhvr>
                                        <p:cTn id="92" dur="3000" fill="hold"/>
                                        <p:tgtEl>
                                          <p:spTgt spid="19"/>
                                        </p:tgtEl>
                                        <p:attrNameLst>
                                          <p:attrName>r</p:attrName>
                                        </p:attrNameLst>
                                      </p:cBhvr>
                                    </p:animRot>
                                  </p:childTnLst>
                                </p:cTn>
                              </p:par>
                              <p:par>
                                <p:cTn id="93" presetID="8" presetClass="emph" presetSubtype="0" fill="hold" nodeType="withEffect">
                                  <p:stCondLst>
                                    <p:cond delay="0"/>
                                  </p:stCondLst>
                                  <p:childTnLst>
                                    <p:animRot by="10800000">
                                      <p:cBhvr>
                                        <p:cTn id="94" dur="3000" fill="hold"/>
                                        <p:tgtEl>
                                          <p:spTgt spid="21"/>
                                        </p:tgtEl>
                                        <p:attrNameLst>
                                          <p:attrName>r</p:attrName>
                                        </p:attrNameLst>
                                      </p:cBhvr>
                                    </p:animRot>
                                  </p:childTnLst>
                                </p:cTn>
                              </p:par>
                              <p:par>
                                <p:cTn id="95" presetID="8" presetClass="emph" presetSubtype="0" fill="hold" nodeType="withEffect">
                                  <p:stCondLst>
                                    <p:cond delay="0"/>
                                  </p:stCondLst>
                                  <p:childTnLst>
                                    <p:animRot by="-10800000">
                                      <p:cBhvr>
                                        <p:cTn id="96" dur="3000" fill="hold"/>
                                        <p:tgtEl>
                                          <p:spTgt spid="6"/>
                                        </p:tgtEl>
                                        <p:attrNameLst>
                                          <p:attrName>r</p:attrName>
                                        </p:attrNameLst>
                                      </p:cBhvr>
                                    </p:animRot>
                                  </p:childTnLst>
                                </p:cTn>
                              </p:par>
                              <p:par>
                                <p:cTn id="97" presetID="8" presetClass="emph" presetSubtype="0" fill="hold" nodeType="withEffect">
                                  <p:stCondLst>
                                    <p:cond delay="0"/>
                                  </p:stCondLst>
                                  <p:childTnLst>
                                    <p:animRot by="-10800000">
                                      <p:cBhvr>
                                        <p:cTn id="98" dur="3000" fill="hold"/>
                                        <p:tgtEl>
                                          <p:spTgt spid="8"/>
                                        </p:tgtEl>
                                        <p:attrNameLst>
                                          <p:attrName>r</p:attrName>
                                        </p:attrNameLst>
                                      </p:cBhvr>
                                    </p:animRot>
                                  </p:childTnLst>
                                </p:cTn>
                              </p:par>
                              <p:par>
                                <p:cTn id="99" presetID="8" presetClass="emph" presetSubtype="0" fill="hold" nodeType="withEffect">
                                  <p:stCondLst>
                                    <p:cond delay="0"/>
                                  </p:stCondLst>
                                  <p:childTnLst>
                                    <p:animRot by="-10800000">
                                      <p:cBhvr>
                                        <p:cTn id="100" dur="3000" fill="hold"/>
                                        <p:tgtEl>
                                          <p:spTgt spid="10"/>
                                        </p:tgtEl>
                                        <p:attrNameLst>
                                          <p:attrName>r</p:attrName>
                                        </p:attrNameLst>
                                      </p:cBhvr>
                                    </p:animRot>
                                  </p:childTnLst>
                                </p:cTn>
                              </p:par>
                              <p:par>
                                <p:cTn id="101" presetID="8" presetClass="emph" presetSubtype="0" fill="hold" nodeType="withEffect">
                                  <p:stCondLst>
                                    <p:cond delay="0"/>
                                  </p:stCondLst>
                                  <p:childTnLst>
                                    <p:animRot by="-10800000">
                                      <p:cBhvr>
                                        <p:cTn id="102" dur="3000" fill="hold"/>
                                        <p:tgtEl>
                                          <p:spTgt spid="12"/>
                                        </p:tgtEl>
                                        <p:attrNameLst>
                                          <p:attrName>r</p:attrName>
                                        </p:attrNameLst>
                                      </p:cBhvr>
                                    </p:animRot>
                                  </p:childTnLst>
                                </p:cTn>
                              </p:par>
                              <p:par>
                                <p:cTn id="103" presetID="8" presetClass="emph" presetSubtype="0" fill="hold" nodeType="withEffect">
                                  <p:stCondLst>
                                    <p:cond delay="0"/>
                                  </p:stCondLst>
                                  <p:childTnLst>
                                    <p:animRot by="-10800000">
                                      <p:cBhvr>
                                        <p:cTn id="104" dur="3000" fill="hold"/>
                                        <p:tgtEl>
                                          <p:spTgt spid="14"/>
                                        </p:tgtEl>
                                        <p:attrNameLst>
                                          <p:attrName>r</p:attrName>
                                        </p:attrNameLst>
                                      </p:cBhvr>
                                    </p:animRot>
                                  </p:childTnLst>
                                </p:cTn>
                              </p:par>
                              <p:par>
                                <p:cTn id="105" presetID="8" presetClass="emph" presetSubtype="0" fill="hold" nodeType="withEffect">
                                  <p:stCondLst>
                                    <p:cond delay="0"/>
                                  </p:stCondLst>
                                  <p:childTnLst>
                                    <p:animRot by="-10800000">
                                      <p:cBhvr>
                                        <p:cTn id="106" dur="3000" fill="hold"/>
                                        <p:tgtEl>
                                          <p:spTgt spid="16"/>
                                        </p:tgtEl>
                                        <p:attrNameLst>
                                          <p:attrName>r</p:attrName>
                                        </p:attrNameLst>
                                      </p:cBhvr>
                                    </p:animRot>
                                  </p:childTnLst>
                                </p:cTn>
                              </p:par>
                              <p:par>
                                <p:cTn id="107" presetID="8" presetClass="emph" presetSubtype="0" fill="hold" nodeType="withEffect">
                                  <p:stCondLst>
                                    <p:cond delay="0"/>
                                  </p:stCondLst>
                                  <p:childTnLst>
                                    <p:animRot by="-10800000">
                                      <p:cBhvr>
                                        <p:cTn id="108" dur="3000" fill="hold"/>
                                        <p:tgtEl>
                                          <p:spTgt spid="18"/>
                                        </p:tgtEl>
                                        <p:attrNameLst>
                                          <p:attrName>r</p:attrName>
                                        </p:attrNameLst>
                                      </p:cBhvr>
                                    </p:animRot>
                                  </p:childTnLst>
                                </p:cTn>
                              </p:par>
                              <p:par>
                                <p:cTn id="109" presetID="8" presetClass="emph" presetSubtype="0" fill="hold" nodeType="withEffect">
                                  <p:stCondLst>
                                    <p:cond delay="0"/>
                                  </p:stCondLst>
                                  <p:childTnLst>
                                    <p:animRot by="-10800000">
                                      <p:cBhvr>
                                        <p:cTn id="110" dur="3000" fill="hold"/>
                                        <p:tgtEl>
                                          <p:spTgt spid="20"/>
                                        </p:tgtEl>
                                        <p:attrNameLst>
                                          <p:attrName>r</p:attrName>
                                        </p:attrNameLst>
                                      </p:cBhvr>
                                    </p:animRot>
                                  </p:childTnLst>
                                </p:cTn>
                              </p:par>
                              <p:par>
                                <p:cTn id="111" presetID="8" presetClass="emph" presetSubtype="0" fill="hold" nodeType="withEffect">
                                  <p:stCondLst>
                                    <p:cond delay="0"/>
                                  </p:stCondLst>
                                  <p:childTnLst>
                                    <p:animRot by="-10800000">
                                      <p:cBhvr>
                                        <p:cTn id="112" dur="3000" fill="hold"/>
                                        <p:tgtEl>
                                          <p:spTgt spid="22"/>
                                        </p:tgtEl>
                                        <p:attrNameLst>
                                          <p:attrName>r</p:attrName>
                                        </p:attrNameLst>
                                      </p:cBhvr>
                                    </p:animRot>
                                  </p:childTnLst>
                                </p:cTn>
                              </p:par>
                            </p:childTnLst>
                          </p:cTn>
                        </p:par>
                        <p:par>
                          <p:cTn id="113" fill="hold">
                            <p:stCondLst>
                              <p:cond delay="3000"/>
                            </p:stCondLst>
                            <p:childTnLst>
                              <p:par>
                                <p:cTn id="114" presetID="2" presetClass="exit" presetSubtype="4" fill="hold" nodeType="afterEffect">
                                  <p:stCondLst>
                                    <p:cond delay="0"/>
                                  </p:stCondLst>
                                  <p:childTnLst>
                                    <p:anim calcmode="lin" valueType="num">
                                      <p:cBhvr additive="base">
                                        <p:cTn id="115" dur="3000"/>
                                        <p:tgtEl>
                                          <p:spTgt spid="5"/>
                                        </p:tgtEl>
                                        <p:attrNameLst>
                                          <p:attrName>ppt_x</p:attrName>
                                        </p:attrNameLst>
                                      </p:cBhvr>
                                      <p:tavLst>
                                        <p:tav tm="0">
                                          <p:val>
                                            <p:strVal val="ppt_x"/>
                                          </p:val>
                                        </p:tav>
                                        <p:tav tm="100000">
                                          <p:val>
                                            <p:strVal val="ppt_x"/>
                                          </p:val>
                                        </p:tav>
                                      </p:tavLst>
                                    </p:anim>
                                    <p:anim calcmode="lin" valueType="num">
                                      <p:cBhvr additive="base">
                                        <p:cTn id="116" dur="3000"/>
                                        <p:tgtEl>
                                          <p:spTgt spid="5"/>
                                        </p:tgtEl>
                                        <p:attrNameLst>
                                          <p:attrName>ppt_y</p:attrName>
                                        </p:attrNameLst>
                                      </p:cBhvr>
                                      <p:tavLst>
                                        <p:tav tm="0">
                                          <p:val>
                                            <p:strVal val="ppt_y"/>
                                          </p:val>
                                        </p:tav>
                                        <p:tav tm="100000">
                                          <p:val>
                                            <p:strVal val="1+ppt_h/2"/>
                                          </p:val>
                                        </p:tav>
                                      </p:tavLst>
                                    </p:anim>
                                    <p:set>
                                      <p:cBhvr>
                                        <p:cTn id="117" dur="1" fill="hold">
                                          <p:stCondLst>
                                            <p:cond delay="2999"/>
                                          </p:stCondLst>
                                        </p:cTn>
                                        <p:tgtEl>
                                          <p:spTgt spid="5"/>
                                        </p:tgtEl>
                                        <p:attrNameLst>
                                          <p:attrName>style.visibility</p:attrName>
                                        </p:attrNameLst>
                                      </p:cBhvr>
                                      <p:to>
                                        <p:strVal val="hidden"/>
                                      </p:to>
                                    </p:set>
                                  </p:childTnLst>
                                </p:cTn>
                              </p:par>
                              <p:par>
                                <p:cTn id="118" presetID="2" presetClass="exit" presetSubtype="4" fill="hold" nodeType="withEffect">
                                  <p:stCondLst>
                                    <p:cond delay="0"/>
                                  </p:stCondLst>
                                  <p:childTnLst>
                                    <p:anim calcmode="lin" valueType="num">
                                      <p:cBhvr additive="base">
                                        <p:cTn id="119" dur="3000"/>
                                        <p:tgtEl>
                                          <p:spTgt spid="7"/>
                                        </p:tgtEl>
                                        <p:attrNameLst>
                                          <p:attrName>ppt_x</p:attrName>
                                        </p:attrNameLst>
                                      </p:cBhvr>
                                      <p:tavLst>
                                        <p:tav tm="0">
                                          <p:val>
                                            <p:strVal val="ppt_x"/>
                                          </p:val>
                                        </p:tav>
                                        <p:tav tm="100000">
                                          <p:val>
                                            <p:strVal val="ppt_x"/>
                                          </p:val>
                                        </p:tav>
                                      </p:tavLst>
                                    </p:anim>
                                    <p:anim calcmode="lin" valueType="num">
                                      <p:cBhvr additive="base">
                                        <p:cTn id="120" dur="3000"/>
                                        <p:tgtEl>
                                          <p:spTgt spid="7"/>
                                        </p:tgtEl>
                                        <p:attrNameLst>
                                          <p:attrName>ppt_y</p:attrName>
                                        </p:attrNameLst>
                                      </p:cBhvr>
                                      <p:tavLst>
                                        <p:tav tm="0">
                                          <p:val>
                                            <p:strVal val="ppt_y"/>
                                          </p:val>
                                        </p:tav>
                                        <p:tav tm="100000">
                                          <p:val>
                                            <p:strVal val="1+ppt_h/2"/>
                                          </p:val>
                                        </p:tav>
                                      </p:tavLst>
                                    </p:anim>
                                    <p:set>
                                      <p:cBhvr>
                                        <p:cTn id="121" dur="1" fill="hold">
                                          <p:stCondLst>
                                            <p:cond delay="2999"/>
                                          </p:stCondLst>
                                        </p:cTn>
                                        <p:tgtEl>
                                          <p:spTgt spid="7"/>
                                        </p:tgtEl>
                                        <p:attrNameLst>
                                          <p:attrName>style.visibility</p:attrName>
                                        </p:attrNameLst>
                                      </p:cBhvr>
                                      <p:to>
                                        <p:strVal val="hidden"/>
                                      </p:to>
                                    </p:set>
                                  </p:childTnLst>
                                </p:cTn>
                              </p:par>
                              <p:par>
                                <p:cTn id="122" presetID="2" presetClass="exit" presetSubtype="4" fill="hold" nodeType="withEffect">
                                  <p:stCondLst>
                                    <p:cond delay="0"/>
                                  </p:stCondLst>
                                  <p:childTnLst>
                                    <p:anim calcmode="lin" valueType="num">
                                      <p:cBhvr additive="base">
                                        <p:cTn id="123" dur="3000"/>
                                        <p:tgtEl>
                                          <p:spTgt spid="9"/>
                                        </p:tgtEl>
                                        <p:attrNameLst>
                                          <p:attrName>ppt_x</p:attrName>
                                        </p:attrNameLst>
                                      </p:cBhvr>
                                      <p:tavLst>
                                        <p:tav tm="0">
                                          <p:val>
                                            <p:strVal val="ppt_x"/>
                                          </p:val>
                                        </p:tav>
                                        <p:tav tm="100000">
                                          <p:val>
                                            <p:strVal val="ppt_x"/>
                                          </p:val>
                                        </p:tav>
                                      </p:tavLst>
                                    </p:anim>
                                    <p:anim calcmode="lin" valueType="num">
                                      <p:cBhvr additive="base">
                                        <p:cTn id="124" dur="3000"/>
                                        <p:tgtEl>
                                          <p:spTgt spid="9"/>
                                        </p:tgtEl>
                                        <p:attrNameLst>
                                          <p:attrName>ppt_y</p:attrName>
                                        </p:attrNameLst>
                                      </p:cBhvr>
                                      <p:tavLst>
                                        <p:tav tm="0">
                                          <p:val>
                                            <p:strVal val="ppt_y"/>
                                          </p:val>
                                        </p:tav>
                                        <p:tav tm="100000">
                                          <p:val>
                                            <p:strVal val="1+ppt_h/2"/>
                                          </p:val>
                                        </p:tav>
                                      </p:tavLst>
                                    </p:anim>
                                    <p:set>
                                      <p:cBhvr>
                                        <p:cTn id="125" dur="1" fill="hold">
                                          <p:stCondLst>
                                            <p:cond delay="2999"/>
                                          </p:stCondLst>
                                        </p:cTn>
                                        <p:tgtEl>
                                          <p:spTgt spid="9"/>
                                        </p:tgtEl>
                                        <p:attrNameLst>
                                          <p:attrName>style.visibility</p:attrName>
                                        </p:attrNameLst>
                                      </p:cBhvr>
                                      <p:to>
                                        <p:strVal val="hidden"/>
                                      </p:to>
                                    </p:set>
                                  </p:childTnLst>
                                </p:cTn>
                              </p:par>
                              <p:par>
                                <p:cTn id="126" presetID="2" presetClass="exit" presetSubtype="4" fill="hold" nodeType="withEffect">
                                  <p:stCondLst>
                                    <p:cond delay="0"/>
                                  </p:stCondLst>
                                  <p:childTnLst>
                                    <p:anim calcmode="lin" valueType="num">
                                      <p:cBhvr additive="base">
                                        <p:cTn id="127" dur="3000"/>
                                        <p:tgtEl>
                                          <p:spTgt spid="11"/>
                                        </p:tgtEl>
                                        <p:attrNameLst>
                                          <p:attrName>ppt_x</p:attrName>
                                        </p:attrNameLst>
                                      </p:cBhvr>
                                      <p:tavLst>
                                        <p:tav tm="0">
                                          <p:val>
                                            <p:strVal val="ppt_x"/>
                                          </p:val>
                                        </p:tav>
                                        <p:tav tm="100000">
                                          <p:val>
                                            <p:strVal val="ppt_x"/>
                                          </p:val>
                                        </p:tav>
                                      </p:tavLst>
                                    </p:anim>
                                    <p:anim calcmode="lin" valueType="num">
                                      <p:cBhvr additive="base">
                                        <p:cTn id="128" dur="3000"/>
                                        <p:tgtEl>
                                          <p:spTgt spid="11"/>
                                        </p:tgtEl>
                                        <p:attrNameLst>
                                          <p:attrName>ppt_y</p:attrName>
                                        </p:attrNameLst>
                                      </p:cBhvr>
                                      <p:tavLst>
                                        <p:tav tm="0">
                                          <p:val>
                                            <p:strVal val="ppt_y"/>
                                          </p:val>
                                        </p:tav>
                                        <p:tav tm="100000">
                                          <p:val>
                                            <p:strVal val="1+ppt_h/2"/>
                                          </p:val>
                                        </p:tav>
                                      </p:tavLst>
                                    </p:anim>
                                    <p:set>
                                      <p:cBhvr>
                                        <p:cTn id="129" dur="1" fill="hold">
                                          <p:stCondLst>
                                            <p:cond delay="2999"/>
                                          </p:stCondLst>
                                        </p:cTn>
                                        <p:tgtEl>
                                          <p:spTgt spid="11"/>
                                        </p:tgtEl>
                                        <p:attrNameLst>
                                          <p:attrName>style.visibility</p:attrName>
                                        </p:attrNameLst>
                                      </p:cBhvr>
                                      <p:to>
                                        <p:strVal val="hidden"/>
                                      </p:to>
                                    </p:set>
                                  </p:childTnLst>
                                </p:cTn>
                              </p:par>
                              <p:par>
                                <p:cTn id="130" presetID="2" presetClass="exit" presetSubtype="4" fill="hold" nodeType="withEffect">
                                  <p:stCondLst>
                                    <p:cond delay="0"/>
                                  </p:stCondLst>
                                  <p:childTnLst>
                                    <p:anim calcmode="lin" valueType="num">
                                      <p:cBhvr additive="base">
                                        <p:cTn id="131" dur="3000"/>
                                        <p:tgtEl>
                                          <p:spTgt spid="13"/>
                                        </p:tgtEl>
                                        <p:attrNameLst>
                                          <p:attrName>ppt_x</p:attrName>
                                        </p:attrNameLst>
                                      </p:cBhvr>
                                      <p:tavLst>
                                        <p:tav tm="0">
                                          <p:val>
                                            <p:strVal val="ppt_x"/>
                                          </p:val>
                                        </p:tav>
                                        <p:tav tm="100000">
                                          <p:val>
                                            <p:strVal val="ppt_x"/>
                                          </p:val>
                                        </p:tav>
                                      </p:tavLst>
                                    </p:anim>
                                    <p:anim calcmode="lin" valueType="num">
                                      <p:cBhvr additive="base">
                                        <p:cTn id="132" dur="3000"/>
                                        <p:tgtEl>
                                          <p:spTgt spid="13"/>
                                        </p:tgtEl>
                                        <p:attrNameLst>
                                          <p:attrName>ppt_y</p:attrName>
                                        </p:attrNameLst>
                                      </p:cBhvr>
                                      <p:tavLst>
                                        <p:tav tm="0">
                                          <p:val>
                                            <p:strVal val="ppt_y"/>
                                          </p:val>
                                        </p:tav>
                                        <p:tav tm="100000">
                                          <p:val>
                                            <p:strVal val="1+ppt_h/2"/>
                                          </p:val>
                                        </p:tav>
                                      </p:tavLst>
                                    </p:anim>
                                    <p:set>
                                      <p:cBhvr>
                                        <p:cTn id="133" dur="1" fill="hold">
                                          <p:stCondLst>
                                            <p:cond delay="2999"/>
                                          </p:stCondLst>
                                        </p:cTn>
                                        <p:tgtEl>
                                          <p:spTgt spid="13"/>
                                        </p:tgtEl>
                                        <p:attrNameLst>
                                          <p:attrName>style.visibility</p:attrName>
                                        </p:attrNameLst>
                                      </p:cBhvr>
                                      <p:to>
                                        <p:strVal val="hidden"/>
                                      </p:to>
                                    </p:set>
                                  </p:childTnLst>
                                </p:cTn>
                              </p:par>
                              <p:par>
                                <p:cTn id="134" presetID="2" presetClass="exit" presetSubtype="4" fill="hold" nodeType="withEffect">
                                  <p:stCondLst>
                                    <p:cond delay="0"/>
                                  </p:stCondLst>
                                  <p:childTnLst>
                                    <p:anim calcmode="lin" valueType="num">
                                      <p:cBhvr additive="base">
                                        <p:cTn id="135" dur="3000"/>
                                        <p:tgtEl>
                                          <p:spTgt spid="15"/>
                                        </p:tgtEl>
                                        <p:attrNameLst>
                                          <p:attrName>ppt_x</p:attrName>
                                        </p:attrNameLst>
                                      </p:cBhvr>
                                      <p:tavLst>
                                        <p:tav tm="0">
                                          <p:val>
                                            <p:strVal val="ppt_x"/>
                                          </p:val>
                                        </p:tav>
                                        <p:tav tm="100000">
                                          <p:val>
                                            <p:strVal val="ppt_x"/>
                                          </p:val>
                                        </p:tav>
                                      </p:tavLst>
                                    </p:anim>
                                    <p:anim calcmode="lin" valueType="num">
                                      <p:cBhvr additive="base">
                                        <p:cTn id="136" dur="3000"/>
                                        <p:tgtEl>
                                          <p:spTgt spid="15"/>
                                        </p:tgtEl>
                                        <p:attrNameLst>
                                          <p:attrName>ppt_y</p:attrName>
                                        </p:attrNameLst>
                                      </p:cBhvr>
                                      <p:tavLst>
                                        <p:tav tm="0">
                                          <p:val>
                                            <p:strVal val="ppt_y"/>
                                          </p:val>
                                        </p:tav>
                                        <p:tav tm="100000">
                                          <p:val>
                                            <p:strVal val="1+ppt_h/2"/>
                                          </p:val>
                                        </p:tav>
                                      </p:tavLst>
                                    </p:anim>
                                    <p:set>
                                      <p:cBhvr>
                                        <p:cTn id="137" dur="1" fill="hold">
                                          <p:stCondLst>
                                            <p:cond delay="2999"/>
                                          </p:stCondLst>
                                        </p:cTn>
                                        <p:tgtEl>
                                          <p:spTgt spid="15"/>
                                        </p:tgtEl>
                                        <p:attrNameLst>
                                          <p:attrName>style.visibility</p:attrName>
                                        </p:attrNameLst>
                                      </p:cBhvr>
                                      <p:to>
                                        <p:strVal val="hidden"/>
                                      </p:to>
                                    </p:set>
                                  </p:childTnLst>
                                </p:cTn>
                              </p:par>
                              <p:par>
                                <p:cTn id="138" presetID="2" presetClass="exit" presetSubtype="4" fill="hold" nodeType="withEffect">
                                  <p:stCondLst>
                                    <p:cond delay="0"/>
                                  </p:stCondLst>
                                  <p:childTnLst>
                                    <p:anim calcmode="lin" valueType="num">
                                      <p:cBhvr additive="base">
                                        <p:cTn id="139" dur="3000"/>
                                        <p:tgtEl>
                                          <p:spTgt spid="17"/>
                                        </p:tgtEl>
                                        <p:attrNameLst>
                                          <p:attrName>ppt_x</p:attrName>
                                        </p:attrNameLst>
                                      </p:cBhvr>
                                      <p:tavLst>
                                        <p:tav tm="0">
                                          <p:val>
                                            <p:strVal val="ppt_x"/>
                                          </p:val>
                                        </p:tav>
                                        <p:tav tm="100000">
                                          <p:val>
                                            <p:strVal val="ppt_x"/>
                                          </p:val>
                                        </p:tav>
                                      </p:tavLst>
                                    </p:anim>
                                    <p:anim calcmode="lin" valueType="num">
                                      <p:cBhvr additive="base">
                                        <p:cTn id="140" dur="3000"/>
                                        <p:tgtEl>
                                          <p:spTgt spid="17"/>
                                        </p:tgtEl>
                                        <p:attrNameLst>
                                          <p:attrName>ppt_y</p:attrName>
                                        </p:attrNameLst>
                                      </p:cBhvr>
                                      <p:tavLst>
                                        <p:tav tm="0">
                                          <p:val>
                                            <p:strVal val="ppt_y"/>
                                          </p:val>
                                        </p:tav>
                                        <p:tav tm="100000">
                                          <p:val>
                                            <p:strVal val="1+ppt_h/2"/>
                                          </p:val>
                                        </p:tav>
                                      </p:tavLst>
                                    </p:anim>
                                    <p:set>
                                      <p:cBhvr>
                                        <p:cTn id="141" dur="1" fill="hold">
                                          <p:stCondLst>
                                            <p:cond delay="2999"/>
                                          </p:stCondLst>
                                        </p:cTn>
                                        <p:tgtEl>
                                          <p:spTgt spid="17"/>
                                        </p:tgtEl>
                                        <p:attrNameLst>
                                          <p:attrName>style.visibility</p:attrName>
                                        </p:attrNameLst>
                                      </p:cBhvr>
                                      <p:to>
                                        <p:strVal val="hidden"/>
                                      </p:to>
                                    </p:set>
                                  </p:childTnLst>
                                </p:cTn>
                              </p:par>
                              <p:par>
                                <p:cTn id="142" presetID="2" presetClass="exit" presetSubtype="4" fill="hold" nodeType="withEffect">
                                  <p:stCondLst>
                                    <p:cond delay="0"/>
                                  </p:stCondLst>
                                  <p:childTnLst>
                                    <p:anim calcmode="lin" valueType="num">
                                      <p:cBhvr additive="base">
                                        <p:cTn id="143" dur="3000"/>
                                        <p:tgtEl>
                                          <p:spTgt spid="19"/>
                                        </p:tgtEl>
                                        <p:attrNameLst>
                                          <p:attrName>ppt_x</p:attrName>
                                        </p:attrNameLst>
                                      </p:cBhvr>
                                      <p:tavLst>
                                        <p:tav tm="0">
                                          <p:val>
                                            <p:strVal val="ppt_x"/>
                                          </p:val>
                                        </p:tav>
                                        <p:tav tm="100000">
                                          <p:val>
                                            <p:strVal val="ppt_x"/>
                                          </p:val>
                                        </p:tav>
                                      </p:tavLst>
                                    </p:anim>
                                    <p:anim calcmode="lin" valueType="num">
                                      <p:cBhvr additive="base">
                                        <p:cTn id="144" dur="3000"/>
                                        <p:tgtEl>
                                          <p:spTgt spid="19"/>
                                        </p:tgtEl>
                                        <p:attrNameLst>
                                          <p:attrName>ppt_y</p:attrName>
                                        </p:attrNameLst>
                                      </p:cBhvr>
                                      <p:tavLst>
                                        <p:tav tm="0">
                                          <p:val>
                                            <p:strVal val="ppt_y"/>
                                          </p:val>
                                        </p:tav>
                                        <p:tav tm="100000">
                                          <p:val>
                                            <p:strVal val="1+ppt_h/2"/>
                                          </p:val>
                                        </p:tav>
                                      </p:tavLst>
                                    </p:anim>
                                    <p:set>
                                      <p:cBhvr>
                                        <p:cTn id="145" dur="1" fill="hold">
                                          <p:stCondLst>
                                            <p:cond delay="2999"/>
                                          </p:stCondLst>
                                        </p:cTn>
                                        <p:tgtEl>
                                          <p:spTgt spid="19"/>
                                        </p:tgtEl>
                                        <p:attrNameLst>
                                          <p:attrName>style.visibility</p:attrName>
                                        </p:attrNameLst>
                                      </p:cBhvr>
                                      <p:to>
                                        <p:strVal val="hidden"/>
                                      </p:to>
                                    </p:set>
                                  </p:childTnLst>
                                </p:cTn>
                              </p:par>
                              <p:par>
                                <p:cTn id="146" presetID="2" presetClass="exit" presetSubtype="4" fill="hold" nodeType="withEffect">
                                  <p:stCondLst>
                                    <p:cond delay="0"/>
                                  </p:stCondLst>
                                  <p:childTnLst>
                                    <p:anim calcmode="lin" valueType="num">
                                      <p:cBhvr additive="base">
                                        <p:cTn id="147" dur="3000"/>
                                        <p:tgtEl>
                                          <p:spTgt spid="21"/>
                                        </p:tgtEl>
                                        <p:attrNameLst>
                                          <p:attrName>ppt_x</p:attrName>
                                        </p:attrNameLst>
                                      </p:cBhvr>
                                      <p:tavLst>
                                        <p:tav tm="0">
                                          <p:val>
                                            <p:strVal val="ppt_x"/>
                                          </p:val>
                                        </p:tav>
                                        <p:tav tm="100000">
                                          <p:val>
                                            <p:strVal val="ppt_x"/>
                                          </p:val>
                                        </p:tav>
                                      </p:tavLst>
                                    </p:anim>
                                    <p:anim calcmode="lin" valueType="num">
                                      <p:cBhvr additive="base">
                                        <p:cTn id="148" dur="3000"/>
                                        <p:tgtEl>
                                          <p:spTgt spid="21"/>
                                        </p:tgtEl>
                                        <p:attrNameLst>
                                          <p:attrName>ppt_y</p:attrName>
                                        </p:attrNameLst>
                                      </p:cBhvr>
                                      <p:tavLst>
                                        <p:tav tm="0">
                                          <p:val>
                                            <p:strVal val="ppt_y"/>
                                          </p:val>
                                        </p:tav>
                                        <p:tav tm="100000">
                                          <p:val>
                                            <p:strVal val="1+ppt_h/2"/>
                                          </p:val>
                                        </p:tav>
                                      </p:tavLst>
                                    </p:anim>
                                    <p:set>
                                      <p:cBhvr>
                                        <p:cTn id="149" dur="1" fill="hold">
                                          <p:stCondLst>
                                            <p:cond delay="2999"/>
                                          </p:stCondLst>
                                        </p:cTn>
                                        <p:tgtEl>
                                          <p:spTgt spid="21"/>
                                        </p:tgtEl>
                                        <p:attrNameLst>
                                          <p:attrName>style.visibility</p:attrName>
                                        </p:attrNameLst>
                                      </p:cBhvr>
                                      <p:to>
                                        <p:strVal val="hidden"/>
                                      </p:to>
                                    </p:set>
                                  </p:childTnLst>
                                </p:cTn>
                              </p:par>
                              <p:par>
                                <p:cTn id="150" presetID="2" presetClass="exit" presetSubtype="1" fill="hold" nodeType="withEffect">
                                  <p:stCondLst>
                                    <p:cond delay="0"/>
                                  </p:stCondLst>
                                  <p:childTnLst>
                                    <p:anim calcmode="lin" valueType="num">
                                      <p:cBhvr additive="base">
                                        <p:cTn id="151" dur="3000"/>
                                        <p:tgtEl>
                                          <p:spTgt spid="6"/>
                                        </p:tgtEl>
                                        <p:attrNameLst>
                                          <p:attrName>ppt_x</p:attrName>
                                        </p:attrNameLst>
                                      </p:cBhvr>
                                      <p:tavLst>
                                        <p:tav tm="0">
                                          <p:val>
                                            <p:strVal val="ppt_x"/>
                                          </p:val>
                                        </p:tav>
                                        <p:tav tm="100000">
                                          <p:val>
                                            <p:strVal val="ppt_x"/>
                                          </p:val>
                                        </p:tav>
                                      </p:tavLst>
                                    </p:anim>
                                    <p:anim calcmode="lin" valueType="num">
                                      <p:cBhvr additive="base">
                                        <p:cTn id="152" dur="3000"/>
                                        <p:tgtEl>
                                          <p:spTgt spid="6"/>
                                        </p:tgtEl>
                                        <p:attrNameLst>
                                          <p:attrName>ppt_y</p:attrName>
                                        </p:attrNameLst>
                                      </p:cBhvr>
                                      <p:tavLst>
                                        <p:tav tm="0">
                                          <p:val>
                                            <p:strVal val="ppt_y"/>
                                          </p:val>
                                        </p:tav>
                                        <p:tav tm="100000">
                                          <p:val>
                                            <p:strVal val="0-ppt_h/2"/>
                                          </p:val>
                                        </p:tav>
                                      </p:tavLst>
                                    </p:anim>
                                    <p:set>
                                      <p:cBhvr>
                                        <p:cTn id="153" dur="1" fill="hold">
                                          <p:stCondLst>
                                            <p:cond delay="2999"/>
                                          </p:stCondLst>
                                        </p:cTn>
                                        <p:tgtEl>
                                          <p:spTgt spid="6"/>
                                        </p:tgtEl>
                                        <p:attrNameLst>
                                          <p:attrName>style.visibility</p:attrName>
                                        </p:attrNameLst>
                                      </p:cBhvr>
                                      <p:to>
                                        <p:strVal val="hidden"/>
                                      </p:to>
                                    </p:set>
                                  </p:childTnLst>
                                </p:cTn>
                              </p:par>
                              <p:par>
                                <p:cTn id="154" presetID="2" presetClass="exit" presetSubtype="1" fill="hold" nodeType="withEffect">
                                  <p:stCondLst>
                                    <p:cond delay="0"/>
                                  </p:stCondLst>
                                  <p:childTnLst>
                                    <p:anim calcmode="lin" valueType="num">
                                      <p:cBhvr additive="base">
                                        <p:cTn id="155" dur="3000"/>
                                        <p:tgtEl>
                                          <p:spTgt spid="8"/>
                                        </p:tgtEl>
                                        <p:attrNameLst>
                                          <p:attrName>ppt_x</p:attrName>
                                        </p:attrNameLst>
                                      </p:cBhvr>
                                      <p:tavLst>
                                        <p:tav tm="0">
                                          <p:val>
                                            <p:strVal val="ppt_x"/>
                                          </p:val>
                                        </p:tav>
                                        <p:tav tm="100000">
                                          <p:val>
                                            <p:strVal val="ppt_x"/>
                                          </p:val>
                                        </p:tav>
                                      </p:tavLst>
                                    </p:anim>
                                    <p:anim calcmode="lin" valueType="num">
                                      <p:cBhvr additive="base">
                                        <p:cTn id="156" dur="3000"/>
                                        <p:tgtEl>
                                          <p:spTgt spid="8"/>
                                        </p:tgtEl>
                                        <p:attrNameLst>
                                          <p:attrName>ppt_y</p:attrName>
                                        </p:attrNameLst>
                                      </p:cBhvr>
                                      <p:tavLst>
                                        <p:tav tm="0">
                                          <p:val>
                                            <p:strVal val="ppt_y"/>
                                          </p:val>
                                        </p:tav>
                                        <p:tav tm="100000">
                                          <p:val>
                                            <p:strVal val="0-ppt_h/2"/>
                                          </p:val>
                                        </p:tav>
                                      </p:tavLst>
                                    </p:anim>
                                    <p:set>
                                      <p:cBhvr>
                                        <p:cTn id="157" dur="1" fill="hold">
                                          <p:stCondLst>
                                            <p:cond delay="2999"/>
                                          </p:stCondLst>
                                        </p:cTn>
                                        <p:tgtEl>
                                          <p:spTgt spid="8"/>
                                        </p:tgtEl>
                                        <p:attrNameLst>
                                          <p:attrName>style.visibility</p:attrName>
                                        </p:attrNameLst>
                                      </p:cBhvr>
                                      <p:to>
                                        <p:strVal val="hidden"/>
                                      </p:to>
                                    </p:set>
                                  </p:childTnLst>
                                </p:cTn>
                              </p:par>
                              <p:par>
                                <p:cTn id="158" presetID="2" presetClass="exit" presetSubtype="1" fill="hold" nodeType="withEffect">
                                  <p:stCondLst>
                                    <p:cond delay="0"/>
                                  </p:stCondLst>
                                  <p:childTnLst>
                                    <p:anim calcmode="lin" valueType="num">
                                      <p:cBhvr additive="base">
                                        <p:cTn id="159" dur="3000"/>
                                        <p:tgtEl>
                                          <p:spTgt spid="10"/>
                                        </p:tgtEl>
                                        <p:attrNameLst>
                                          <p:attrName>ppt_x</p:attrName>
                                        </p:attrNameLst>
                                      </p:cBhvr>
                                      <p:tavLst>
                                        <p:tav tm="0">
                                          <p:val>
                                            <p:strVal val="ppt_x"/>
                                          </p:val>
                                        </p:tav>
                                        <p:tav tm="100000">
                                          <p:val>
                                            <p:strVal val="ppt_x"/>
                                          </p:val>
                                        </p:tav>
                                      </p:tavLst>
                                    </p:anim>
                                    <p:anim calcmode="lin" valueType="num">
                                      <p:cBhvr additive="base">
                                        <p:cTn id="160" dur="3000"/>
                                        <p:tgtEl>
                                          <p:spTgt spid="10"/>
                                        </p:tgtEl>
                                        <p:attrNameLst>
                                          <p:attrName>ppt_y</p:attrName>
                                        </p:attrNameLst>
                                      </p:cBhvr>
                                      <p:tavLst>
                                        <p:tav tm="0">
                                          <p:val>
                                            <p:strVal val="ppt_y"/>
                                          </p:val>
                                        </p:tav>
                                        <p:tav tm="100000">
                                          <p:val>
                                            <p:strVal val="0-ppt_h/2"/>
                                          </p:val>
                                        </p:tav>
                                      </p:tavLst>
                                    </p:anim>
                                    <p:set>
                                      <p:cBhvr>
                                        <p:cTn id="161" dur="1" fill="hold">
                                          <p:stCondLst>
                                            <p:cond delay="2999"/>
                                          </p:stCondLst>
                                        </p:cTn>
                                        <p:tgtEl>
                                          <p:spTgt spid="10"/>
                                        </p:tgtEl>
                                        <p:attrNameLst>
                                          <p:attrName>style.visibility</p:attrName>
                                        </p:attrNameLst>
                                      </p:cBhvr>
                                      <p:to>
                                        <p:strVal val="hidden"/>
                                      </p:to>
                                    </p:set>
                                  </p:childTnLst>
                                </p:cTn>
                              </p:par>
                              <p:par>
                                <p:cTn id="162" presetID="2" presetClass="exit" presetSubtype="1" fill="hold" nodeType="withEffect">
                                  <p:stCondLst>
                                    <p:cond delay="0"/>
                                  </p:stCondLst>
                                  <p:childTnLst>
                                    <p:anim calcmode="lin" valueType="num">
                                      <p:cBhvr additive="base">
                                        <p:cTn id="163" dur="3000"/>
                                        <p:tgtEl>
                                          <p:spTgt spid="12"/>
                                        </p:tgtEl>
                                        <p:attrNameLst>
                                          <p:attrName>ppt_x</p:attrName>
                                        </p:attrNameLst>
                                      </p:cBhvr>
                                      <p:tavLst>
                                        <p:tav tm="0">
                                          <p:val>
                                            <p:strVal val="ppt_x"/>
                                          </p:val>
                                        </p:tav>
                                        <p:tav tm="100000">
                                          <p:val>
                                            <p:strVal val="ppt_x"/>
                                          </p:val>
                                        </p:tav>
                                      </p:tavLst>
                                    </p:anim>
                                    <p:anim calcmode="lin" valueType="num">
                                      <p:cBhvr additive="base">
                                        <p:cTn id="164" dur="3000"/>
                                        <p:tgtEl>
                                          <p:spTgt spid="12"/>
                                        </p:tgtEl>
                                        <p:attrNameLst>
                                          <p:attrName>ppt_y</p:attrName>
                                        </p:attrNameLst>
                                      </p:cBhvr>
                                      <p:tavLst>
                                        <p:tav tm="0">
                                          <p:val>
                                            <p:strVal val="ppt_y"/>
                                          </p:val>
                                        </p:tav>
                                        <p:tav tm="100000">
                                          <p:val>
                                            <p:strVal val="0-ppt_h/2"/>
                                          </p:val>
                                        </p:tav>
                                      </p:tavLst>
                                    </p:anim>
                                    <p:set>
                                      <p:cBhvr>
                                        <p:cTn id="165" dur="1" fill="hold">
                                          <p:stCondLst>
                                            <p:cond delay="2999"/>
                                          </p:stCondLst>
                                        </p:cTn>
                                        <p:tgtEl>
                                          <p:spTgt spid="12"/>
                                        </p:tgtEl>
                                        <p:attrNameLst>
                                          <p:attrName>style.visibility</p:attrName>
                                        </p:attrNameLst>
                                      </p:cBhvr>
                                      <p:to>
                                        <p:strVal val="hidden"/>
                                      </p:to>
                                    </p:set>
                                  </p:childTnLst>
                                </p:cTn>
                              </p:par>
                              <p:par>
                                <p:cTn id="166" presetID="2" presetClass="exit" presetSubtype="1" fill="hold" nodeType="withEffect">
                                  <p:stCondLst>
                                    <p:cond delay="0"/>
                                  </p:stCondLst>
                                  <p:childTnLst>
                                    <p:anim calcmode="lin" valueType="num">
                                      <p:cBhvr additive="base">
                                        <p:cTn id="167" dur="3000"/>
                                        <p:tgtEl>
                                          <p:spTgt spid="14"/>
                                        </p:tgtEl>
                                        <p:attrNameLst>
                                          <p:attrName>ppt_x</p:attrName>
                                        </p:attrNameLst>
                                      </p:cBhvr>
                                      <p:tavLst>
                                        <p:tav tm="0">
                                          <p:val>
                                            <p:strVal val="ppt_x"/>
                                          </p:val>
                                        </p:tav>
                                        <p:tav tm="100000">
                                          <p:val>
                                            <p:strVal val="ppt_x"/>
                                          </p:val>
                                        </p:tav>
                                      </p:tavLst>
                                    </p:anim>
                                    <p:anim calcmode="lin" valueType="num">
                                      <p:cBhvr additive="base">
                                        <p:cTn id="168" dur="3000"/>
                                        <p:tgtEl>
                                          <p:spTgt spid="14"/>
                                        </p:tgtEl>
                                        <p:attrNameLst>
                                          <p:attrName>ppt_y</p:attrName>
                                        </p:attrNameLst>
                                      </p:cBhvr>
                                      <p:tavLst>
                                        <p:tav tm="0">
                                          <p:val>
                                            <p:strVal val="ppt_y"/>
                                          </p:val>
                                        </p:tav>
                                        <p:tav tm="100000">
                                          <p:val>
                                            <p:strVal val="0-ppt_h/2"/>
                                          </p:val>
                                        </p:tav>
                                      </p:tavLst>
                                    </p:anim>
                                    <p:set>
                                      <p:cBhvr>
                                        <p:cTn id="169" dur="1" fill="hold">
                                          <p:stCondLst>
                                            <p:cond delay="2999"/>
                                          </p:stCondLst>
                                        </p:cTn>
                                        <p:tgtEl>
                                          <p:spTgt spid="14"/>
                                        </p:tgtEl>
                                        <p:attrNameLst>
                                          <p:attrName>style.visibility</p:attrName>
                                        </p:attrNameLst>
                                      </p:cBhvr>
                                      <p:to>
                                        <p:strVal val="hidden"/>
                                      </p:to>
                                    </p:set>
                                  </p:childTnLst>
                                </p:cTn>
                              </p:par>
                              <p:par>
                                <p:cTn id="170" presetID="2" presetClass="exit" presetSubtype="1" fill="hold" nodeType="withEffect">
                                  <p:stCondLst>
                                    <p:cond delay="0"/>
                                  </p:stCondLst>
                                  <p:childTnLst>
                                    <p:anim calcmode="lin" valueType="num">
                                      <p:cBhvr additive="base">
                                        <p:cTn id="171" dur="3000"/>
                                        <p:tgtEl>
                                          <p:spTgt spid="16"/>
                                        </p:tgtEl>
                                        <p:attrNameLst>
                                          <p:attrName>ppt_x</p:attrName>
                                        </p:attrNameLst>
                                      </p:cBhvr>
                                      <p:tavLst>
                                        <p:tav tm="0">
                                          <p:val>
                                            <p:strVal val="ppt_x"/>
                                          </p:val>
                                        </p:tav>
                                        <p:tav tm="100000">
                                          <p:val>
                                            <p:strVal val="ppt_x"/>
                                          </p:val>
                                        </p:tav>
                                      </p:tavLst>
                                    </p:anim>
                                    <p:anim calcmode="lin" valueType="num">
                                      <p:cBhvr additive="base">
                                        <p:cTn id="172" dur="3000"/>
                                        <p:tgtEl>
                                          <p:spTgt spid="16"/>
                                        </p:tgtEl>
                                        <p:attrNameLst>
                                          <p:attrName>ppt_y</p:attrName>
                                        </p:attrNameLst>
                                      </p:cBhvr>
                                      <p:tavLst>
                                        <p:tav tm="0">
                                          <p:val>
                                            <p:strVal val="ppt_y"/>
                                          </p:val>
                                        </p:tav>
                                        <p:tav tm="100000">
                                          <p:val>
                                            <p:strVal val="0-ppt_h/2"/>
                                          </p:val>
                                        </p:tav>
                                      </p:tavLst>
                                    </p:anim>
                                    <p:set>
                                      <p:cBhvr>
                                        <p:cTn id="173" dur="1" fill="hold">
                                          <p:stCondLst>
                                            <p:cond delay="2999"/>
                                          </p:stCondLst>
                                        </p:cTn>
                                        <p:tgtEl>
                                          <p:spTgt spid="16"/>
                                        </p:tgtEl>
                                        <p:attrNameLst>
                                          <p:attrName>style.visibility</p:attrName>
                                        </p:attrNameLst>
                                      </p:cBhvr>
                                      <p:to>
                                        <p:strVal val="hidden"/>
                                      </p:to>
                                    </p:set>
                                  </p:childTnLst>
                                </p:cTn>
                              </p:par>
                              <p:par>
                                <p:cTn id="174" presetID="2" presetClass="exit" presetSubtype="1" fill="hold" nodeType="withEffect">
                                  <p:stCondLst>
                                    <p:cond delay="0"/>
                                  </p:stCondLst>
                                  <p:childTnLst>
                                    <p:anim calcmode="lin" valueType="num">
                                      <p:cBhvr additive="base">
                                        <p:cTn id="175" dur="3000"/>
                                        <p:tgtEl>
                                          <p:spTgt spid="18"/>
                                        </p:tgtEl>
                                        <p:attrNameLst>
                                          <p:attrName>ppt_x</p:attrName>
                                        </p:attrNameLst>
                                      </p:cBhvr>
                                      <p:tavLst>
                                        <p:tav tm="0">
                                          <p:val>
                                            <p:strVal val="ppt_x"/>
                                          </p:val>
                                        </p:tav>
                                        <p:tav tm="100000">
                                          <p:val>
                                            <p:strVal val="ppt_x"/>
                                          </p:val>
                                        </p:tav>
                                      </p:tavLst>
                                    </p:anim>
                                    <p:anim calcmode="lin" valueType="num">
                                      <p:cBhvr additive="base">
                                        <p:cTn id="176" dur="3000"/>
                                        <p:tgtEl>
                                          <p:spTgt spid="18"/>
                                        </p:tgtEl>
                                        <p:attrNameLst>
                                          <p:attrName>ppt_y</p:attrName>
                                        </p:attrNameLst>
                                      </p:cBhvr>
                                      <p:tavLst>
                                        <p:tav tm="0">
                                          <p:val>
                                            <p:strVal val="ppt_y"/>
                                          </p:val>
                                        </p:tav>
                                        <p:tav tm="100000">
                                          <p:val>
                                            <p:strVal val="0-ppt_h/2"/>
                                          </p:val>
                                        </p:tav>
                                      </p:tavLst>
                                    </p:anim>
                                    <p:set>
                                      <p:cBhvr>
                                        <p:cTn id="177" dur="1" fill="hold">
                                          <p:stCondLst>
                                            <p:cond delay="2999"/>
                                          </p:stCondLst>
                                        </p:cTn>
                                        <p:tgtEl>
                                          <p:spTgt spid="18"/>
                                        </p:tgtEl>
                                        <p:attrNameLst>
                                          <p:attrName>style.visibility</p:attrName>
                                        </p:attrNameLst>
                                      </p:cBhvr>
                                      <p:to>
                                        <p:strVal val="hidden"/>
                                      </p:to>
                                    </p:set>
                                  </p:childTnLst>
                                </p:cTn>
                              </p:par>
                              <p:par>
                                <p:cTn id="178" presetID="2" presetClass="exit" presetSubtype="1" fill="hold" nodeType="withEffect">
                                  <p:stCondLst>
                                    <p:cond delay="0"/>
                                  </p:stCondLst>
                                  <p:childTnLst>
                                    <p:anim calcmode="lin" valueType="num">
                                      <p:cBhvr additive="base">
                                        <p:cTn id="179" dur="3000"/>
                                        <p:tgtEl>
                                          <p:spTgt spid="20"/>
                                        </p:tgtEl>
                                        <p:attrNameLst>
                                          <p:attrName>ppt_x</p:attrName>
                                        </p:attrNameLst>
                                      </p:cBhvr>
                                      <p:tavLst>
                                        <p:tav tm="0">
                                          <p:val>
                                            <p:strVal val="ppt_x"/>
                                          </p:val>
                                        </p:tav>
                                        <p:tav tm="100000">
                                          <p:val>
                                            <p:strVal val="ppt_x"/>
                                          </p:val>
                                        </p:tav>
                                      </p:tavLst>
                                    </p:anim>
                                    <p:anim calcmode="lin" valueType="num">
                                      <p:cBhvr additive="base">
                                        <p:cTn id="180" dur="3000"/>
                                        <p:tgtEl>
                                          <p:spTgt spid="20"/>
                                        </p:tgtEl>
                                        <p:attrNameLst>
                                          <p:attrName>ppt_y</p:attrName>
                                        </p:attrNameLst>
                                      </p:cBhvr>
                                      <p:tavLst>
                                        <p:tav tm="0">
                                          <p:val>
                                            <p:strVal val="ppt_y"/>
                                          </p:val>
                                        </p:tav>
                                        <p:tav tm="100000">
                                          <p:val>
                                            <p:strVal val="0-ppt_h/2"/>
                                          </p:val>
                                        </p:tav>
                                      </p:tavLst>
                                    </p:anim>
                                    <p:set>
                                      <p:cBhvr>
                                        <p:cTn id="181" dur="1" fill="hold">
                                          <p:stCondLst>
                                            <p:cond delay="2999"/>
                                          </p:stCondLst>
                                        </p:cTn>
                                        <p:tgtEl>
                                          <p:spTgt spid="20"/>
                                        </p:tgtEl>
                                        <p:attrNameLst>
                                          <p:attrName>style.visibility</p:attrName>
                                        </p:attrNameLst>
                                      </p:cBhvr>
                                      <p:to>
                                        <p:strVal val="hidden"/>
                                      </p:to>
                                    </p:set>
                                  </p:childTnLst>
                                </p:cTn>
                              </p:par>
                              <p:par>
                                <p:cTn id="182" presetID="2" presetClass="exit" presetSubtype="1" fill="hold" nodeType="withEffect">
                                  <p:stCondLst>
                                    <p:cond delay="0"/>
                                  </p:stCondLst>
                                  <p:childTnLst>
                                    <p:anim calcmode="lin" valueType="num">
                                      <p:cBhvr additive="base">
                                        <p:cTn id="183" dur="3000"/>
                                        <p:tgtEl>
                                          <p:spTgt spid="22"/>
                                        </p:tgtEl>
                                        <p:attrNameLst>
                                          <p:attrName>ppt_x</p:attrName>
                                        </p:attrNameLst>
                                      </p:cBhvr>
                                      <p:tavLst>
                                        <p:tav tm="0">
                                          <p:val>
                                            <p:strVal val="ppt_x"/>
                                          </p:val>
                                        </p:tav>
                                        <p:tav tm="100000">
                                          <p:val>
                                            <p:strVal val="ppt_x"/>
                                          </p:val>
                                        </p:tav>
                                      </p:tavLst>
                                    </p:anim>
                                    <p:anim calcmode="lin" valueType="num">
                                      <p:cBhvr additive="base">
                                        <p:cTn id="184" dur="3000"/>
                                        <p:tgtEl>
                                          <p:spTgt spid="22"/>
                                        </p:tgtEl>
                                        <p:attrNameLst>
                                          <p:attrName>ppt_y</p:attrName>
                                        </p:attrNameLst>
                                      </p:cBhvr>
                                      <p:tavLst>
                                        <p:tav tm="0">
                                          <p:val>
                                            <p:strVal val="ppt_y"/>
                                          </p:val>
                                        </p:tav>
                                        <p:tav tm="100000">
                                          <p:val>
                                            <p:strVal val="0-ppt_h/2"/>
                                          </p:val>
                                        </p:tav>
                                      </p:tavLst>
                                    </p:anim>
                                    <p:set>
                                      <p:cBhvr>
                                        <p:cTn id="185" dur="1" fill="hold">
                                          <p:stCondLst>
                                            <p:cond delay="2999"/>
                                          </p:stCondLst>
                                        </p:cTn>
                                        <p:tgtEl>
                                          <p:spTgt spid="22"/>
                                        </p:tgtEl>
                                        <p:attrNameLst>
                                          <p:attrName>style.visibility</p:attrName>
                                        </p:attrNameLst>
                                      </p:cBhvr>
                                      <p:to>
                                        <p:strVal val="hidden"/>
                                      </p:to>
                                    </p:set>
                                  </p:childTnLst>
                                </p:cTn>
                              </p:par>
                              <p:par>
                                <p:cTn id="186" presetID="23" presetClass="entr" presetSubtype="272" fill="hold" nodeType="withEffect">
                                  <p:stCondLst>
                                    <p:cond delay="0"/>
                                  </p:stCondLst>
                                  <p:childTnLst>
                                    <p:set>
                                      <p:cBhvr>
                                        <p:cTn id="187" dur="1" fill="hold">
                                          <p:stCondLst>
                                            <p:cond delay="0"/>
                                          </p:stCondLst>
                                        </p:cTn>
                                        <p:tgtEl>
                                          <p:spTgt spid="4"/>
                                        </p:tgtEl>
                                        <p:attrNameLst>
                                          <p:attrName>style.visibility</p:attrName>
                                        </p:attrNameLst>
                                      </p:cBhvr>
                                      <p:to>
                                        <p:strVal val="visible"/>
                                      </p:to>
                                    </p:set>
                                    <p:anim calcmode="lin" valueType="num">
                                      <p:cBhvr>
                                        <p:cTn id="188" dur="3000" fill="hold"/>
                                        <p:tgtEl>
                                          <p:spTgt spid="4"/>
                                        </p:tgtEl>
                                        <p:attrNameLst>
                                          <p:attrName>ppt_w</p:attrName>
                                        </p:attrNameLst>
                                      </p:cBhvr>
                                      <p:tavLst>
                                        <p:tav tm="0">
                                          <p:val>
                                            <p:strVal val="2/3*#ppt_w"/>
                                          </p:val>
                                        </p:tav>
                                        <p:tav tm="100000">
                                          <p:val>
                                            <p:strVal val="#ppt_w"/>
                                          </p:val>
                                        </p:tav>
                                      </p:tavLst>
                                    </p:anim>
                                    <p:anim calcmode="lin" valueType="num">
                                      <p:cBhvr>
                                        <p:cTn id="189" dur="3000" fill="hold"/>
                                        <p:tgtEl>
                                          <p:spTgt spid="4"/>
                                        </p:tgtEl>
                                        <p:attrNameLst>
                                          <p:attrName>ppt_h</p:attrName>
                                        </p:attrNameLst>
                                      </p:cBhvr>
                                      <p:tavLst>
                                        <p:tav tm="0">
                                          <p:val>
                                            <p:strVal val="2/3*#ppt_h"/>
                                          </p:val>
                                        </p:tav>
                                        <p:tav tm="100000">
                                          <p:val>
                                            <p:strVal val="#ppt_h"/>
                                          </p:val>
                                        </p:tav>
                                      </p:tavLst>
                                    </p:anim>
                                  </p:childTnLst>
                                </p:cTn>
                              </p:par>
                              <p:par>
                                <p:cTn id="190" presetID="16" presetClass="entr" presetSubtype="42" fill="hold" nodeType="withEffect">
                                  <p:stCondLst>
                                    <p:cond delay="0"/>
                                  </p:stCondLst>
                                  <p:childTnLst>
                                    <p:set>
                                      <p:cBhvr>
                                        <p:cTn id="191" dur="1" fill="hold">
                                          <p:stCondLst>
                                            <p:cond delay="0"/>
                                          </p:stCondLst>
                                        </p:cTn>
                                        <p:tgtEl>
                                          <p:spTgt spid="4"/>
                                        </p:tgtEl>
                                        <p:attrNameLst>
                                          <p:attrName>style.visibility</p:attrName>
                                        </p:attrNameLst>
                                      </p:cBhvr>
                                      <p:to>
                                        <p:strVal val="visible"/>
                                      </p:to>
                                    </p:set>
                                    <p:animEffect transition="in" filter="barn(outHorizontal)">
                                      <p:cBhvr>
                                        <p:cTn id="192" dur="3000"/>
                                        <p:tgtEl>
                                          <p:spTgt spid="4"/>
                                        </p:tgtEl>
                                      </p:cBhvr>
                                    </p:animEffect>
                                  </p:childTnLst>
                                </p:cTn>
                              </p:par>
                            </p:childTnLst>
                          </p:cTn>
                        </p:par>
                        <p:par>
                          <p:cTn id="193" fill="hold">
                            <p:stCondLst>
                              <p:cond delay="6000"/>
                            </p:stCondLst>
                            <p:childTnLst>
                              <p:par>
                                <p:cTn id="194" presetID="40" presetClass="entr" presetSubtype="0" fill="hold" grpId="0" nodeType="afterEffect">
                                  <p:stCondLst>
                                    <p:cond delay="0"/>
                                  </p:stCondLst>
                                  <p:iterate type="lt">
                                    <p:tmPct val="10000"/>
                                  </p:iterate>
                                  <p:childTnLst>
                                    <p:set>
                                      <p:cBhvr>
                                        <p:cTn id="195" dur="1" fill="hold">
                                          <p:stCondLst>
                                            <p:cond delay="0"/>
                                          </p:stCondLst>
                                        </p:cTn>
                                        <p:tgtEl>
                                          <p:spTgt spid="23"/>
                                        </p:tgtEl>
                                        <p:attrNameLst>
                                          <p:attrName>style.visibility</p:attrName>
                                        </p:attrNameLst>
                                      </p:cBhvr>
                                      <p:to>
                                        <p:strVal val="visible"/>
                                      </p:to>
                                    </p:set>
                                    <p:animEffect transition="in" filter="fade">
                                      <p:cBhvr>
                                        <p:cTn id="196" dur="1000"/>
                                        <p:tgtEl>
                                          <p:spTgt spid="23"/>
                                        </p:tgtEl>
                                      </p:cBhvr>
                                    </p:animEffect>
                                    <p:anim calcmode="lin" valueType="num">
                                      <p:cBhvr>
                                        <p:cTn id="197" dur="1000" fill="hold"/>
                                        <p:tgtEl>
                                          <p:spTgt spid="23"/>
                                        </p:tgtEl>
                                        <p:attrNameLst>
                                          <p:attrName>ppt_x</p:attrName>
                                        </p:attrNameLst>
                                      </p:cBhvr>
                                      <p:tavLst>
                                        <p:tav tm="0">
                                          <p:val>
                                            <p:strVal val="#ppt_x-.1"/>
                                          </p:val>
                                        </p:tav>
                                        <p:tav tm="100000">
                                          <p:val>
                                            <p:strVal val="#ppt_x"/>
                                          </p:val>
                                        </p:tav>
                                      </p:tavLst>
                                    </p:anim>
                                    <p:anim calcmode="lin" valueType="num">
                                      <p:cBhvr>
                                        <p:cTn id="198" dur="1000" fill="hold"/>
                                        <p:tgtEl>
                                          <p:spTgt spid="2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46.jpg"/>
          <p:cNvPicPr>
            <a:picLocks noChangeAspect="1"/>
          </p:cNvPicPr>
          <p:nvPr/>
        </p:nvPicPr>
        <p:blipFill>
          <a:blip r:embed="rId2" cstate="print"/>
          <a:stretch>
            <a:fillRect/>
          </a:stretch>
        </p:blipFill>
        <p:spPr bwMode="auto">
          <a:xfrm>
            <a:off x="0" y="0"/>
            <a:ext cx="9144000" cy="56927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Medio marco"/>
          <p:cNvSpPr/>
          <p:nvPr/>
        </p:nvSpPr>
        <p:spPr>
          <a:xfrm>
            <a:off x="1071563" y="476250"/>
            <a:ext cx="2714625" cy="2024063"/>
          </a:xfrm>
          <a:prstGeom prst="halfFrame">
            <a:avLst>
              <a:gd name="adj1" fmla="val 5887"/>
              <a:gd name="adj2" fmla="val 6540"/>
            </a:avLst>
          </a:prstGeom>
          <a:noFill/>
          <a:ln w="57150">
            <a:solidFill>
              <a:schemeClr val="tx2">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Medio marco"/>
          <p:cNvSpPr/>
          <p:nvPr/>
        </p:nvSpPr>
        <p:spPr>
          <a:xfrm>
            <a:off x="1571625" y="893763"/>
            <a:ext cx="2714625" cy="1905000"/>
          </a:xfrm>
          <a:prstGeom prst="halfFrame">
            <a:avLst>
              <a:gd name="adj1" fmla="val 6821"/>
              <a:gd name="adj2" fmla="val 7751"/>
            </a:avLst>
          </a:prstGeom>
          <a:noFill/>
          <a:ln w="57150">
            <a:solidFill>
              <a:schemeClr val="tx2">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Medio marco"/>
          <p:cNvSpPr/>
          <p:nvPr/>
        </p:nvSpPr>
        <p:spPr>
          <a:xfrm>
            <a:off x="2071688" y="1309688"/>
            <a:ext cx="2571750" cy="1727200"/>
          </a:xfrm>
          <a:prstGeom prst="halfFrame">
            <a:avLst>
              <a:gd name="adj1" fmla="val 6661"/>
              <a:gd name="adj2" fmla="val 7174"/>
            </a:avLst>
          </a:prstGeom>
          <a:noFill/>
          <a:ln w="57150">
            <a:solidFill>
              <a:schemeClr val="tx2">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Medio marco"/>
          <p:cNvSpPr/>
          <p:nvPr/>
        </p:nvSpPr>
        <p:spPr>
          <a:xfrm rot="5400000">
            <a:off x="5536407" y="429419"/>
            <a:ext cx="1785937" cy="2714625"/>
          </a:xfrm>
          <a:prstGeom prst="halfFrame">
            <a:avLst>
              <a:gd name="adj1" fmla="val 7876"/>
              <a:gd name="adj2" fmla="val 6884"/>
            </a:avLst>
          </a:prstGeom>
          <a:noFill/>
          <a:ln w="57150">
            <a:solidFill>
              <a:schemeClr val="tx2">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Medio marco"/>
          <p:cNvSpPr/>
          <p:nvPr/>
        </p:nvSpPr>
        <p:spPr>
          <a:xfrm flipH="1">
            <a:off x="5572125" y="536575"/>
            <a:ext cx="2643188" cy="1844675"/>
          </a:xfrm>
          <a:prstGeom prst="halfFrame">
            <a:avLst>
              <a:gd name="adj1" fmla="val 6611"/>
              <a:gd name="adj2" fmla="val 6612"/>
            </a:avLst>
          </a:prstGeom>
          <a:noFill/>
          <a:ln w="57150">
            <a:solidFill>
              <a:schemeClr val="tx2">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Medio marco"/>
          <p:cNvSpPr/>
          <p:nvPr/>
        </p:nvSpPr>
        <p:spPr>
          <a:xfrm flipH="1">
            <a:off x="4929188" y="1309688"/>
            <a:ext cx="2357437" cy="1727200"/>
          </a:xfrm>
          <a:prstGeom prst="halfFrame">
            <a:avLst>
              <a:gd name="adj1" fmla="val 6661"/>
              <a:gd name="adj2" fmla="val 7687"/>
            </a:avLst>
          </a:prstGeom>
          <a:noFill/>
          <a:ln w="57150">
            <a:solidFill>
              <a:schemeClr val="tx2">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Medio marco"/>
          <p:cNvSpPr/>
          <p:nvPr/>
        </p:nvSpPr>
        <p:spPr>
          <a:xfrm rot="16200000">
            <a:off x="1238251" y="2632075"/>
            <a:ext cx="2381250" cy="2714625"/>
          </a:xfrm>
          <a:prstGeom prst="halfFrame">
            <a:avLst>
              <a:gd name="adj1" fmla="val 6334"/>
              <a:gd name="adj2" fmla="val 6334"/>
            </a:avLst>
          </a:prstGeom>
          <a:noFill/>
          <a:ln w="57150">
            <a:solidFill>
              <a:schemeClr val="tx2">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2" name="11 Medio marco"/>
          <p:cNvSpPr/>
          <p:nvPr/>
        </p:nvSpPr>
        <p:spPr>
          <a:xfrm rot="16200000" flipV="1">
            <a:off x="5668963" y="2582862"/>
            <a:ext cx="2439988" cy="2633663"/>
          </a:xfrm>
          <a:prstGeom prst="halfFrame">
            <a:avLst>
              <a:gd name="adj1" fmla="val 4464"/>
              <a:gd name="adj2" fmla="val 5986"/>
            </a:avLst>
          </a:prstGeom>
          <a:noFill/>
          <a:ln w="57150">
            <a:solidFill>
              <a:schemeClr val="tx2">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3" name="12 Medio marco"/>
          <p:cNvSpPr/>
          <p:nvPr/>
        </p:nvSpPr>
        <p:spPr>
          <a:xfrm rot="16200000" flipV="1">
            <a:off x="5502275" y="2416175"/>
            <a:ext cx="1844675" cy="2847975"/>
          </a:xfrm>
          <a:prstGeom prst="halfFrame">
            <a:avLst>
              <a:gd name="adj1" fmla="val 7205"/>
              <a:gd name="adj2" fmla="val 6110"/>
            </a:avLst>
          </a:prstGeom>
          <a:noFill/>
          <a:ln w="57150">
            <a:solidFill>
              <a:schemeClr val="tx2">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4" name="13 Medio marco"/>
          <p:cNvSpPr/>
          <p:nvPr/>
        </p:nvSpPr>
        <p:spPr>
          <a:xfrm rot="16200000">
            <a:off x="2024062" y="2643188"/>
            <a:ext cx="1666875" cy="2571750"/>
          </a:xfrm>
          <a:prstGeom prst="halfFrame">
            <a:avLst>
              <a:gd name="adj1" fmla="val 7286"/>
              <a:gd name="adj2" fmla="val 6802"/>
            </a:avLst>
          </a:prstGeom>
          <a:noFill/>
          <a:ln w="57150">
            <a:solidFill>
              <a:schemeClr val="tx2">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5" name="14 Medio marco"/>
          <p:cNvSpPr/>
          <p:nvPr/>
        </p:nvSpPr>
        <p:spPr>
          <a:xfrm rot="16200000">
            <a:off x="2828132" y="2590006"/>
            <a:ext cx="1130300" cy="2500313"/>
          </a:xfrm>
          <a:prstGeom prst="halfFrame">
            <a:avLst>
              <a:gd name="adj1" fmla="val 10086"/>
              <a:gd name="adj2" fmla="val 10438"/>
            </a:avLst>
          </a:prstGeom>
          <a:noFill/>
          <a:ln w="57150">
            <a:solidFill>
              <a:schemeClr val="tx2">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6" name="15 Medio marco"/>
          <p:cNvSpPr/>
          <p:nvPr/>
        </p:nvSpPr>
        <p:spPr>
          <a:xfrm rot="16200000" flipV="1">
            <a:off x="5502275" y="2487613"/>
            <a:ext cx="1130300" cy="2705100"/>
          </a:xfrm>
          <a:prstGeom prst="halfFrame">
            <a:avLst>
              <a:gd name="adj1" fmla="val 8625"/>
              <a:gd name="adj2" fmla="val 11045"/>
            </a:avLst>
          </a:prstGeom>
          <a:noFill/>
          <a:ln w="57150">
            <a:solidFill>
              <a:schemeClr val="tx2">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8" name="17 CuadroTexto"/>
          <p:cNvSpPr txBox="1"/>
          <p:nvPr/>
        </p:nvSpPr>
        <p:spPr>
          <a:xfrm>
            <a:off x="467544" y="4369668"/>
            <a:ext cx="806489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Dentro del armonioso jardín de la Fuente del Berro sobresalen el pequeño pabellón </a:t>
            </a:r>
            <a:r>
              <a:rPr lang="es-ES" i="1" dirty="0" err="1" smtClean="0">
                <a:effectLst>
                  <a:glow rad="101600">
                    <a:srgbClr val="C00000">
                      <a:alpha val="60000"/>
                    </a:srgbClr>
                  </a:glow>
                  <a:outerShdw blurRad="38100" dist="38100" dir="2700000" algn="tl">
                    <a:srgbClr val="000000">
                      <a:alpha val="43137"/>
                    </a:srgbClr>
                  </a:outerShdw>
                </a:effectLst>
              </a:rPr>
              <a:t>neomudéjar</a:t>
            </a:r>
            <a:r>
              <a:rPr lang="es-ES" i="1" dirty="0" smtClean="0">
                <a:effectLst>
                  <a:glow rad="101600">
                    <a:srgbClr val="C00000">
                      <a:alpha val="60000"/>
                    </a:srgbClr>
                  </a:glow>
                  <a:outerShdw blurRad="38100" dist="38100" dir="2700000" algn="tl">
                    <a:srgbClr val="000000">
                      <a:alpha val="43137"/>
                    </a:srgbClr>
                  </a:outerShdw>
                </a:effectLst>
              </a:rPr>
              <a:t> que, coronado por una torre con reloj, flanquea una de las entradas; parte de la serpenteante ría que, en sus orígenes, desaguaba en el </a:t>
            </a:r>
            <a:r>
              <a:rPr lang="es-ES" i="1" dirty="0" err="1" smtClean="0">
                <a:effectLst>
                  <a:glow rad="101600">
                    <a:srgbClr val="C00000">
                      <a:alpha val="60000"/>
                    </a:srgbClr>
                  </a:glow>
                  <a:outerShdw blurRad="38100" dist="38100" dir="2700000" algn="tl">
                    <a:srgbClr val="000000">
                      <a:alpha val="43137"/>
                    </a:srgbClr>
                  </a:outerShdw>
                </a:effectLst>
              </a:rPr>
              <a:t>Abroñigal</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32000">
        <p14:warp dir="in"/>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1+#ppt_w/2"/>
                                          </p:val>
                                        </p:tav>
                                        <p:tav tm="100000">
                                          <p:val>
                                            <p:strVal val="#ppt_x"/>
                                          </p:val>
                                        </p:tav>
                                      </p:tavLst>
                                    </p:anim>
                                    <p:anim calcmode="lin" valueType="num">
                                      <p:cBhvr additive="base">
                                        <p:cTn id="8" dur="30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6"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3000" fill="hold"/>
                                        <p:tgtEl>
                                          <p:spTgt spid="6"/>
                                        </p:tgtEl>
                                        <p:attrNameLst>
                                          <p:attrName>ppt_x</p:attrName>
                                        </p:attrNameLst>
                                      </p:cBhvr>
                                      <p:tavLst>
                                        <p:tav tm="0">
                                          <p:val>
                                            <p:strVal val="1+#ppt_w/2"/>
                                          </p:val>
                                        </p:tav>
                                        <p:tav tm="100000">
                                          <p:val>
                                            <p:strVal val="#ppt_x"/>
                                          </p:val>
                                        </p:tav>
                                      </p:tavLst>
                                    </p:anim>
                                    <p:anim calcmode="lin" valueType="num">
                                      <p:cBhvr additive="base">
                                        <p:cTn id="12" dur="3000" fill="hold"/>
                                        <p:tgtEl>
                                          <p:spTgt spid="6"/>
                                        </p:tgtEl>
                                        <p:attrNameLst>
                                          <p:attrName>ppt_y</p:attrName>
                                        </p:attrNameLst>
                                      </p:cBhvr>
                                      <p:tavLst>
                                        <p:tav tm="0">
                                          <p:val>
                                            <p:strVal val="1+#ppt_h/2"/>
                                          </p:val>
                                        </p:tav>
                                        <p:tav tm="100000">
                                          <p:val>
                                            <p:strVal val="#ppt_y"/>
                                          </p:val>
                                        </p:tav>
                                      </p:tavLst>
                                    </p:anim>
                                  </p:childTnLst>
                                </p:cTn>
                              </p:par>
                              <p:par>
                                <p:cTn id="13" presetID="2" presetClass="entr" presetSubtype="6"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3000" fill="hold"/>
                                        <p:tgtEl>
                                          <p:spTgt spid="7"/>
                                        </p:tgtEl>
                                        <p:attrNameLst>
                                          <p:attrName>ppt_x</p:attrName>
                                        </p:attrNameLst>
                                      </p:cBhvr>
                                      <p:tavLst>
                                        <p:tav tm="0">
                                          <p:val>
                                            <p:strVal val="1+#ppt_w/2"/>
                                          </p:val>
                                        </p:tav>
                                        <p:tav tm="100000">
                                          <p:val>
                                            <p:strVal val="#ppt_x"/>
                                          </p:val>
                                        </p:tav>
                                      </p:tavLst>
                                    </p:anim>
                                    <p:anim calcmode="lin" valueType="num">
                                      <p:cBhvr additive="base">
                                        <p:cTn id="16" dur="3000" fill="hold"/>
                                        <p:tgtEl>
                                          <p:spTgt spid="7"/>
                                        </p:tgtEl>
                                        <p:attrNameLst>
                                          <p:attrName>ppt_y</p:attrName>
                                        </p:attrNameLst>
                                      </p:cBhvr>
                                      <p:tavLst>
                                        <p:tav tm="0">
                                          <p:val>
                                            <p:strVal val="1+#ppt_h/2"/>
                                          </p:val>
                                        </p:tav>
                                        <p:tav tm="100000">
                                          <p:val>
                                            <p:strVal val="#ppt_y"/>
                                          </p:val>
                                        </p:tav>
                                      </p:tavLst>
                                    </p:anim>
                                  </p:childTnLst>
                                </p:cTn>
                              </p:par>
                              <p:par>
                                <p:cTn id="17" presetID="2" presetClass="entr" presetSubtype="12"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3000" fill="hold"/>
                                        <p:tgtEl>
                                          <p:spTgt spid="8"/>
                                        </p:tgtEl>
                                        <p:attrNameLst>
                                          <p:attrName>ppt_x</p:attrName>
                                        </p:attrNameLst>
                                      </p:cBhvr>
                                      <p:tavLst>
                                        <p:tav tm="0">
                                          <p:val>
                                            <p:strVal val="0-#ppt_w/2"/>
                                          </p:val>
                                        </p:tav>
                                        <p:tav tm="100000">
                                          <p:val>
                                            <p:strVal val="#ppt_x"/>
                                          </p:val>
                                        </p:tav>
                                      </p:tavLst>
                                    </p:anim>
                                    <p:anim calcmode="lin" valueType="num">
                                      <p:cBhvr additive="base">
                                        <p:cTn id="20" dur="3000" fill="hold"/>
                                        <p:tgtEl>
                                          <p:spTgt spid="8"/>
                                        </p:tgtEl>
                                        <p:attrNameLst>
                                          <p:attrName>ppt_y</p:attrName>
                                        </p:attrNameLst>
                                      </p:cBhvr>
                                      <p:tavLst>
                                        <p:tav tm="0">
                                          <p:val>
                                            <p:strVal val="1+#ppt_h/2"/>
                                          </p:val>
                                        </p:tav>
                                        <p:tav tm="100000">
                                          <p:val>
                                            <p:strVal val="#ppt_y"/>
                                          </p:val>
                                        </p:tav>
                                      </p:tavLst>
                                    </p:anim>
                                  </p:childTnLst>
                                </p:cTn>
                              </p:par>
                              <p:par>
                                <p:cTn id="21" presetID="2" presetClass="entr" presetSubtype="12"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3000" fill="hold"/>
                                        <p:tgtEl>
                                          <p:spTgt spid="9"/>
                                        </p:tgtEl>
                                        <p:attrNameLst>
                                          <p:attrName>ppt_x</p:attrName>
                                        </p:attrNameLst>
                                      </p:cBhvr>
                                      <p:tavLst>
                                        <p:tav tm="0">
                                          <p:val>
                                            <p:strVal val="0-#ppt_w/2"/>
                                          </p:val>
                                        </p:tav>
                                        <p:tav tm="100000">
                                          <p:val>
                                            <p:strVal val="#ppt_x"/>
                                          </p:val>
                                        </p:tav>
                                      </p:tavLst>
                                    </p:anim>
                                    <p:anim calcmode="lin" valueType="num">
                                      <p:cBhvr additive="base">
                                        <p:cTn id="24" dur="3000" fill="hold"/>
                                        <p:tgtEl>
                                          <p:spTgt spid="9"/>
                                        </p:tgtEl>
                                        <p:attrNameLst>
                                          <p:attrName>ppt_y</p:attrName>
                                        </p:attrNameLst>
                                      </p:cBhvr>
                                      <p:tavLst>
                                        <p:tav tm="0">
                                          <p:val>
                                            <p:strVal val="1+#ppt_h/2"/>
                                          </p:val>
                                        </p:tav>
                                        <p:tav tm="100000">
                                          <p:val>
                                            <p:strVal val="#ppt_y"/>
                                          </p:val>
                                        </p:tav>
                                      </p:tavLst>
                                    </p:anim>
                                  </p:childTnLst>
                                </p:cTn>
                              </p:par>
                              <p:par>
                                <p:cTn id="25" presetID="2" presetClass="entr" presetSubtype="12"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3000" fill="hold"/>
                                        <p:tgtEl>
                                          <p:spTgt spid="10"/>
                                        </p:tgtEl>
                                        <p:attrNameLst>
                                          <p:attrName>ppt_x</p:attrName>
                                        </p:attrNameLst>
                                      </p:cBhvr>
                                      <p:tavLst>
                                        <p:tav tm="0">
                                          <p:val>
                                            <p:strVal val="0-#ppt_w/2"/>
                                          </p:val>
                                        </p:tav>
                                        <p:tav tm="100000">
                                          <p:val>
                                            <p:strVal val="#ppt_x"/>
                                          </p:val>
                                        </p:tav>
                                      </p:tavLst>
                                    </p:anim>
                                    <p:anim calcmode="lin" valueType="num">
                                      <p:cBhvr additive="base">
                                        <p:cTn id="28" dur="3000" fill="hold"/>
                                        <p:tgtEl>
                                          <p:spTgt spid="10"/>
                                        </p:tgtEl>
                                        <p:attrNameLst>
                                          <p:attrName>ppt_y</p:attrName>
                                        </p:attrNameLst>
                                      </p:cBhvr>
                                      <p:tavLst>
                                        <p:tav tm="0">
                                          <p:val>
                                            <p:strVal val="1+#ppt_h/2"/>
                                          </p:val>
                                        </p:tav>
                                        <p:tav tm="100000">
                                          <p:val>
                                            <p:strVal val="#ppt_y"/>
                                          </p:val>
                                        </p:tav>
                                      </p:tavLst>
                                    </p:anim>
                                  </p:childTnLst>
                                </p:cTn>
                              </p:par>
                              <p:par>
                                <p:cTn id="29" presetID="2" presetClass="entr" presetSubtype="3"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3000" fill="hold"/>
                                        <p:tgtEl>
                                          <p:spTgt spid="11"/>
                                        </p:tgtEl>
                                        <p:attrNameLst>
                                          <p:attrName>ppt_x</p:attrName>
                                        </p:attrNameLst>
                                      </p:cBhvr>
                                      <p:tavLst>
                                        <p:tav tm="0">
                                          <p:val>
                                            <p:strVal val="1+#ppt_w/2"/>
                                          </p:val>
                                        </p:tav>
                                        <p:tav tm="100000">
                                          <p:val>
                                            <p:strVal val="#ppt_x"/>
                                          </p:val>
                                        </p:tav>
                                      </p:tavLst>
                                    </p:anim>
                                    <p:anim calcmode="lin" valueType="num">
                                      <p:cBhvr additive="base">
                                        <p:cTn id="32" dur="3000" fill="hold"/>
                                        <p:tgtEl>
                                          <p:spTgt spid="11"/>
                                        </p:tgtEl>
                                        <p:attrNameLst>
                                          <p:attrName>ppt_y</p:attrName>
                                        </p:attrNameLst>
                                      </p:cBhvr>
                                      <p:tavLst>
                                        <p:tav tm="0">
                                          <p:val>
                                            <p:strVal val="0-#ppt_h/2"/>
                                          </p:val>
                                        </p:tav>
                                        <p:tav tm="100000">
                                          <p:val>
                                            <p:strVal val="#ppt_y"/>
                                          </p:val>
                                        </p:tav>
                                      </p:tavLst>
                                    </p:anim>
                                  </p:childTnLst>
                                </p:cTn>
                              </p:par>
                              <p:par>
                                <p:cTn id="33" presetID="2" presetClass="entr" presetSubtype="3" fill="hold" nodeType="withEffect">
                                  <p:stCondLst>
                                    <p:cond delay="0"/>
                                  </p:stCondLst>
                                  <p:childTnLst>
                                    <p:set>
                                      <p:cBhvr>
                                        <p:cTn id="34" dur="1" fill="hold">
                                          <p:stCondLst>
                                            <p:cond delay="0"/>
                                          </p:stCondLst>
                                        </p:cTn>
                                        <p:tgtEl>
                                          <p:spTgt spid="14"/>
                                        </p:tgtEl>
                                        <p:attrNameLst>
                                          <p:attrName>style.visibility</p:attrName>
                                        </p:attrNameLst>
                                      </p:cBhvr>
                                      <p:to>
                                        <p:strVal val="visible"/>
                                      </p:to>
                                    </p:set>
                                    <p:anim calcmode="lin" valueType="num">
                                      <p:cBhvr additive="base">
                                        <p:cTn id="35" dur="3000" fill="hold"/>
                                        <p:tgtEl>
                                          <p:spTgt spid="14"/>
                                        </p:tgtEl>
                                        <p:attrNameLst>
                                          <p:attrName>ppt_x</p:attrName>
                                        </p:attrNameLst>
                                      </p:cBhvr>
                                      <p:tavLst>
                                        <p:tav tm="0">
                                          <p:val>
                                            <p:strVal val="1+#ppt_w/2"/>
                                          </p:val>
                                        </p:tav>
                                        <p:tav tm="100000">
                                          <p:val>
                                            <p:strVal val="#ppt_x"/>
                                          </p:val>
                                        </p:tav>
                                      </p:tavLst>
                                    </p:anim>
                                    <p:anim calcmode="lin" valueType="num">
                                      <p:cBhvr additive="base">
                                        <p:cTn id="36" dur="3000" fill="hold"/>
                                        <p:tgtEl>
                                          <p:spTgt spid="14"/>
                                        </p:tgtEl>
                                        <p:attrNameLst>
                                          <p:attrName>ppt_y</p:attrName>
                                        </p:attrNameLst>
                                      </p:cBhvr>
                                      <p:tavLst>
                                        <p:tav tm="0">
                                          <p:val>
                                            <p:strVal val="0-#ppt_h/2"/>
                                          </p:val>
                                        </p:tav>
                                        <p:tav tm="100000">
                                          <p:val>
                                            <p:strVal val="#ppt_y"/>
                                          </p:val>
                                        </p:tav>
                                      </p:tavLst>
                                    </p:anim>
                                  </p:childTnLst>
                                </p:cTn>
                              </p:par>
                              <p:par>
                                <p:cTn id="37" presetID="2" presetClass="entr" presetSubtype="3" fill="hold" nodeType="withEffect">
                                  <p:stCondLst>
                                    <p:cond delay="0"/>
                                  </p:stCondLst>
                                  <p:childTnLst>
                                    <p:set>
                                      <p:cBhvr>
                                        <p:cTn id="38" dur="1" fill="hold">
                                          <p:stCondLst>
                                            <p:cond delay="0"/>
                                          </p:stCondLst>
                                        </p:cTn>
                                        <p:tgtEl>
                                          <p:spTgt spid="15"/>
                                        </p:tgtEl>
                                        <p:attrNameLst>
                                          <p:attrName>style.visibility</p:attrName>
                                        </p:attrNameLst>
                                      </p:cBhvr>
                                      <p:to>
                                        <p:strVal val="visible"/>
                                      </p:to>
                                    </p:set>
                                    <p:anim calcmode="lin" valueType="num">
                                      <p:cBhvr additive="base">
                                        <p:cTn id="39" dur="3000" fill="hold"/>
                                        <p:tgtEl>
                                          <p:spTgt spid="15"/>
                                        </p:tgtEl>
                                        <p:attrNameLst>
                                          <p:attrName>ppt_x</p:attrName>
                                        </p:attrNameLst>
                                      </p:cBhvr>
                                      <p:tavLst>
                                        <p:tav tm="0">
                                          <p:val>
                                            <p:strVal val="1+#ppt_w/2"/>
                                          </p:val>
                                        </p:tav>
                                        <p:tav tm="100000">
                                          <p:val>
                                            <p:strVal val="#ppt_x"/>
                                          </p:val>
                                        </p:tav>
                                      </p:tavLst>
                                    </p:anim>
                                    <p:anim calcmode="lin" valueType="num">
                                      <p:cBhvr additive="base">
                                        <p:cTn id="40" dur="3000" fill="hold"/>
                                        <p:tgtEl>
                                          <p:spTgt spid="15"/>
                                        </p:tgtEl>
                                        <p:attrNameLst>
                                          <p:attrName>ppt_y</p:attrName>
                                        </p:attrNameLst>
                                      </p:cBhvr>
                                      <p:tavLst>
                                        <p:tav tm="0">
                                          <p:val>
                                            <p:strVal val="0-#ppt_h/2"/>
                                          </p:val>
                                        </p:tav>
                                        <p:tav tm="100000">
                                          <p:val>
                                            <p:strVal val="#ppt_y"/>
                                          </p:val>
                                        </p:tav>
                                      </p:tavLst>
                                    </p:anim>
                                  </p:childTnLst>
                                </p:cTn>
                              </p:par>
                              <p:par>
                                <p:cTn id="41" presetID="2" presetClass="entr" presetSubtype="9" fill="hold" nodeType="withEffect">
                                  <p:stCondLst>
                                    <p:cond delay="0"/>
                                  </p:stCondLst>
                                  <p:childTnLst>
                                    <p:set>
                                      <p:cBhvr>
                                        <p:cTn id="42" dur="1" fill="hold">
                                          <p:stCondLst>
                                            <p:cond delay="0"/>
                                          </p:stCondLst>
                                        </p:cTn>
                                        <p:tgtEl>
                                          <p:spTgt spid="12"/>
                                        </p:tgtEl>
                                        <p:attrNameLst>
                                          <p:attrName>style.visibility</p:attrName>
                                        </p:attrNameLst>
                                      </p:cBhvr>
                                      <p:to>
                                        <p:strVal val="visible"/>
                                      </p:to>
                                    </p:set>
                                    <p:anim calcmode="lin" valueType="num">
                                      <p:cBhvr additive="base">
                                        <p:cTn id="43" dur="3000" fill="hold"/>
                                        <p:tgtEl>
                                          <p:spTgt spid="12"/>
                                        </p:tgtEl>
                                        <p:attrNameLst>
                                          <p:attrName>ppt_x</p:attrName>
                                        </p:attrNameLst>
                                      </p:cBhvr>
                                      <p:tavLst>
                                        <p:tav tm="0">
                                          <p:val>
                                            <p:strVal val="0-#ppt_w/2"/>
                                          </p:val>
                                        </p:tav>
                                        <p:tav tm="100000">
                                          <p:val>
                                            <p:strVal val="#ppt_x"/>
                                          </p:val>
                                        </p:tav>
                                      </p:tavLst>
                                    </p:anim>
                                    <p:anim calcmode="lin" valueType="num">
                                      <p:cBhvr additive="base">
                                        <p:cTn id="44" dur="3000" fill="hold"/>
                                        <p:tgtEl>
                                          <p:spTgt spid="12"/>
                                        </p:tgtEl>
                                        <p:attrNameLst>
                                          <p:attrName>ppt_y</p:attrName>
                                        </p:attrNameLst>
                                      </p:cBhvr>
                                      <p:tavLst>
                                        <p:tav tm="0">
                                          <p:val>
                                            <p:strVal val="0-#ppt_h/2"/>
                                          </p:val>
                                        </p:tav>
                                        <p:tav tm="100000">
                                          <p:val>
                                            <p:strVal val="#ppt_y"/>
                                          </p:val>
                                        </p:tav>
                                      </p:tavLst>
                                    </p:anim>
                                  </p:childTnLst>
                                </p:cTn>
                              </p:par>
                              <p:par>
                                <p:cTn id="45" presetID="2" presetClass="entr" presetSubtype="9" fill="hold" nodeType="withEffect">
                                  <p:stCondLst>
                                    <p:cond delay="0"/>
                                  </p:stCondLst>
                                  <p:childTnLst>
                                    <p:set>
                                      <p:cBhvr>
                                        <p:cTn id="46" dur="1" fill="hold">
                                          <p:stCondLst>
                                            <p:cond delay="0"/>
                                          </p:stCondLst>
                                        </p:cTn>
                                        <p:tgtEl>
                                          <p:spTgt spid="13"/>
                                        </p:tgtEl>
                                        <p:attrNameLst>
                                          <p:attrName>style.visibility</p:attrName>
                                        </p:attrNameLst>
                                      </p:cBhvr>
                                      <p:to>
                                        <p:strVal val="visible"/>
                                      </p:to>
                                    </p:set>
                                    <p:anim calcmode="lin" valueType="num">
                                      <p:cBhvr additive="base">
                                        <p:cTn id="47" dur="3000" fill="hold"/>
                                        <p:tgtEl>
                                          <p:spTgt spid="13"/>
                                        </p:tgtEl>
                                        <p:attrNameLst>
                                          <p:attrName>ppt_x</p:attrName>
                                        </p:attrNameLst>
                                      </p:cBhvr>
                                      <p:tavLst>
                                        <p:tav tm="0">
                                          <p:val>
                                            <p:strVal val="0-#ppt_w/2"/>
                                          </p:val>
                                        </p:tav>
                                        <p:tav tm="100000">
                                          <p:val>
                                            <p:strVal val="#ppt_x"/>
                                          </p:val>
                                        </p:tav>
                                      </p:tavLst>
                                    </p:anim>
                                    <p:anim calcmode="lin" valueType="num">
                                      <p:cBhvr additive="base">
                                        <p:cTn id="48" dur="3000" fill="hold"/>
                                        <p:tgtEl>
                                          <p:spTgt spid="13"/>
                                        </p:tgtEl>
                                        <p:attrNameLst>
                                          <p:attrName>ppt_y</p:attrName>
                                        </p:attrNameLst>
                                      </p:cBhvr>
                                      <p:tavLst>
                                        <p:tav tm="0">
                                          <p:val>
                                            <p:strVal val="0-#ppt_h/2"/>
                                          </p:val>
                                        </p:tav>
                                        <p:tav tm="100000">
                                          <p:val>
                                            <p:strVal val="#ppt_y"/>
                                          </p:val>
                                        </p:tav>
                                      </p:tavLst>
                                    </p:anim>
                                  </p:childTnLst>
                                </p:cTn>
                              </p:par>
                              <p:par>
                                <p:cTn id="49" presetID="2" presetClass="entr" presetSubtype="9" fill="hold" nodeType="withEffect">
                                  <p:stCondLst>
                                    <p:cond delay="0"/>
                                  </p:stCondLst>
                                  <p:childTnLst>
                                    <p:set>
                                      <p:cBhvr>
                                        <p:cTn id="50" dur="1" fill="hold">
                                          <p:stCondLst>
                                            <p:cond delay="0"/>
                                          </p:stCondLst>
                                        </p:cTn>
                                        <p:tgtEl>
                                          <p:spTgt spid="16"/>
                                        </p:tgtEl>
                                        <p:attrNameLst>
                                          <p:attrName>style.visibility</p:attrName>
                                        </p:attrNameLst>
                                      </p:cBhvr>
                                      <p:to>
                                        <p:strVal val="visible"/>
                                      </p:to>
                                    </p:set>
                                    <p:anim calcmode="lin" valueType="num">
                                      <p:cBhvr additive="base">
                                        <p:cTn id="51" dur="3000" fill="hold"/>
                                        <p:tgtEl>
                                          <p:spTgt spid="16"/>
                                        </p:tgtEl>
                                        <p:attrNameLst>
                                          <p:attrName>ppt_x</p:attrName>
                                        </p:attrNameLst>
                                      </p:cBhvr>
                                      <p:tavLst>
                                        <p:tav tm="0">
                                          <p:val>
                                            <p:strVal val="0-#ppt_w/2"/>
                                          </p:val>
                                        </p:tav>
                                        <p:tav tm="100000">
                                          <p:val>
                                            <p:strVal val="#ppt_x"/>
                                          </p:val>
                                        </p:tav>
                                      </p:tavLst>
                                    </p:anim>
                                    <p:anim calcmode="lin" valueType="num">
                                      <p:cBhvr additive="base">
                                        <p:cTn id="52" dur="3000" fill="hold"/>
                                        <p:tgtEl>
                                          <p:spTgt spid="16"/>
                                        </p:tgtEl>
                                        <p:attrNameLst>
                                          <p:attrName>ppt_y</p:attrName>
                                        </p:attrNameLst>
                                      </p:cBhvr>
                                      <p:tavLst>
                                        <p:tav tm="0">
                                          <p:val>
                                            <p:strVal val="0-#ppt_h/2"/>
                                          </p:val>
                                        </p:tav>
                                        <p:tav tm="100000">
                                          <p:val>
                                            <p:strVal val="#ppt_y"/>
                                          </p:val>
                                        </p:tav>
                                      </p:tavLst>
                                    </p:anim>
                                  </p:childTnLst>
                                </p:cTn>
                              </p:par>
                              <p:par>
                                <p:cTn id="53" presetID="5" presetClass="entr" presetSubtype="10" fill="hold" nodeType="withEffect">
                                  <p:stCondLst>
                                    <p:cond delay="0"/>
                                  </p:stCondLst>
                                  <p:childTnLst>
                                    <p:set>
                                      <p:cBhvr>
                                        <p:cTn id="54" dur="1" fill="hold">
                                          <p:stCondLst>
                                            <p:cond delay="0"/>
                                          </p:stCondLst>
                                        </p:cTn>
                                        <p:tgtEl>
                                          <p:spTgt spid="5"/>
                                        </p:tgtEl>
                                        <p:attrNameLst>
                                          <p:attrName>style.visibility</p:attrName>
                                        </p:attrNameLst>
                                      </p:cBhvr>
                                      <p:to>
                                        <p:strVal val="visible"/>
                                      </p:to>
                                    </p:set>
                                    <p:animEffect transition="in" filter="checkerboard(across)">
                                      <p:cBhvr>
                                        <p:cTn id="55" dur="3000"/>
                                        <p:tgtEl>
                                          <p:spTgt spid="5"/>
                                        </p:tgtEl>
                                      </p:cBhvr>
                                    </p:animEffect>
                                  </p:childTnLst>
                                </p:cTn>
                              </p:par>
                              <p:par>
                                <p:cTn id="56" presetID="5" presetClass="entr" presetSubtype="10" fill="hold" nodeType="withEffect">
                                  <p:stCondLst>
                                    <p:cond delay="0"/>
                                  </p:stCondLst>
                                  <p:childTnLst>
                                    <p:set>
                                      <p:cBhvr>
                                        <p:cTn id="57" dur="1" fill="hold">
                                          <p:stCondLst>
                                            <p:cond delay="0"/>
                                          </p:stCondLst>
                                        </p:cTn>
                                        <p:tgtEl>
                                          <p:spTgt spid="6"/>
                                        </p:tgtEl>
                                        <p:attrNameLst>
                                          <p:attrName>style.visibility</p:attrName>
                                        </p:attrNameLst>
                                      </p:cBhvr>
                                      <p:to>
                                        <p:strVal val="visible"/>
                                      </p:to>
                                    </p:set>
                                    <p:animEffect transition="in" filter="checkerboard(across)">
                                      <p:cBhvr>
                                        <p:cTn id="58" dur="3000"/>
                                        <p:tgtEl>
                                          <p:spTgt spid="6"/>
                                        </p:tgtEl>
                                      </p:cBhvr>
                                    </p:animEffect>
                                  </p:childTnLst>
                                </p:cTn>
                              </p:par>
                              <p:par>
                                <p:cTn id="59" presetID="5" presetClass="entr" presetSubtype="10" fill="hold" nodeType="withEffect">
                                  <p:stCondLst>
                                    <p:cond delay="0"/>
                                  </p:stCondLst>
                                  <p:childTnLst>
                                    <p:set>
                                      <p:cBhvr>
                                        <p:cTn id="60" dur="1" fill="hold">
                                          <p:stCondLst>
                                            <p:cond delay="0"/>
                                          </p:stCondLst>
                                        </p:cTn>
                                        <p:tgtEl>
                                          <p:spTgt spid="7"/>
                                        </p:tgtEl>
                                        <p:attrNameLst>
                                          <p:attrName>style.visibility</p:attrName>
                                        </p:attrNameLst>
                                      </p:cBhvr>
                                      <p:to>
                                        <p:strVal val="visible"/>
                                      </p:to>
                                    </p:set>
                                    <p:animEffect transition="in" filter="checkerboard(across)">
                                      <p:cBhvr>
                                        <p:cTn id="61" dur="3000"/>
                                        <p:tgtEl>
                                          <p:spTgt spid="7"/>
                                        </p:tgtEl>
                                      </p:cBhvr>
                                    </p:animEffect>
                                  </p:childTnLst>
                                </p:cTn>
                              </p:par>
                              <p:par>
                                <p:cTn id="62" presetID="5" presetClass="entr" presetSubtype="10" fill="hold" nodeType="withEffect">
                                  <p:stCondLst>
                                    <p:cond delay="0"/>
                                  </p:stCondLst>
                                  <p:childTnLst>
                                    <p:set>
                                      <p:cBhvr>
                                        <p:cTn id="63" dur="1" fill="hold">
                                          <p:stCondLst>
                                            <p:cond delay="0"/>
                                          </p:stCondLst>
                                        </p:cTn>
                                        <p:tgtEl>
                                          <p:spTgt spid="8"/>
                                        </p:tgtEl>
                                        <p:attrNameLst>
                                          <p:attrName>style.visibility</p:attrName>
                                        </p:attrNameLst>
                                      </p:cBhvr>
                                      <p:to>
                                        <p:strVal val="visible"/>
                                      </p:to>
                                    </p:set>
                                    <p:animEffect transition="in" filter="checkerboard(across)">
                                      <p:cBhvr>
                                        <p:cTn id="64" dur="3000"/>
                                        <p:tgtEl>
                                          <p:spTgt spid="8"/>
                                        </p:tgtEl>
                                      </p:cBhvr>
                                    </p:animEffect>
                                  </p:childTnLst>
                                </p:cTn>
                              </p:par>
                              <p:par>
                                <p:cTn id="65" presetID="5" presetClass="entr" presetSubtype="10" fill="hold" nodeType="withEffect">
                                  <p:stCondLst>
                                    <p:cond delay="0"/>
                                  </p:stCondLst>
                                  <p:childTnLst>
                                    <p:set>
                                      <p:cBhvr>
                                        <p:cTn id="66" dur="1" fill="hold">
                                          <p:stCondLst>
                                            <p:cond delay="0"/>
                                          </p:stCondLst>
                                        </p:cTn>
                                        <p:tgtEl>
                                          <p:spTgt spid="9"/>
                                        </p:tgtEl>
                                        <p:attrNameLst>
                                          <p:attrName>style.visibility</p:attrName>
                                        </p:attrNameLst>
                                      </p:cBhvr>
                                      <p:to>
                                        <p:strVal val="visible"/>
                                      </p:to>
                                    </p:set>
                                    <p:animEffect transition="in" filter="checkerboard(across)">
                                      <p:cBhvr>
                                        <p:cTn id="67" dur="3000"/>
                                        <p:tgtEl>
                                          <p:spTgt spid="9"/>
                                        </p:tgtEl>
                                      </p:cBhvr>
                                    </p:animEffect>
                                  </p:childTnLst>
                                </p:cTn>
                              </p:par>
                              <p:par>
                                <p:cTn id="68" presetID="5" presetClass="entr" presetSubtype="10" fill="hold" nodeType="withEffect">
                                  <p:stCondLst>
                                    <p:cond delay="0"/>
                                  </p:stCondLst>
                                  <p:childTnLst>
                                    <p:set>
                                      <p:cBhvr>
                                        <p:cTn id="69" dur="1" fill="hold">
                                          <p:stCondLst>
                                            <p:cond delay="0"/>
                                          </p:stCondLst>
                                        </p:cTn>
                                        <p:tgtEl>
                                          <p:spTgt spid="10"/>
                                        </p:tgtEl>
                                        <p:attrNameLst>
                                          <p:attrName>style.visibility</p:attrName>
                                        </p:attrNameLst>
                                      </p:cBhvr>
                                      <p:to>
                                        <p:strVal val="visible"/>
                                      </p:to>
                                    </p:set>
                                    <p:animEffect transition="in" filter="checkerboard(across)">
                                      <p:cBhvr>
                                        <p:cTn id="70" dur="3000"/>
                                        <p:tgtEl>
                                          <p:spTgt spid="10"/>
                                        </p:tgtEl>
                                      </p:cBhvr>
                                    </p:animEffect>
                                  </p:childTnLst>
                                </p:cTn>
                              </p:par>
                              <p:par>
                                <p:cTn id="71" presetID="5" presetClass="entr" presetSubtype="10" fill="hold" nodeType="withEffect">
                                  <p:stCondLst>
                                    <p:cond delay="0"/>
                                  </p:stCondLst>
                                  <p:childTnLst>
                                    <p:set>
                                      <p:cBhvr>
                                        <p:cTn id="72" dur="1" fill="hold">
                                          <p:stCondLst>
                                            <p:cond delay="0"/>
                                          </p:stCondLst>
                                        </p:cTn>
                                        <p:tgtEl>
                                          <p:spTgt spid="11"/>
                                        </p:tgtEl>
                                        <p:attrNameLst>
                                          <p:attrName>style.visibility</p:attrName>
                                        </p:attrNameLst>
                                      </p:cBhvr>
                                      <p:to>
                                        <p:strVal val="visible"/>
                                      </p:to>
                                    </p:set>
                                    <p:animEffect transition="in" filter="checkerboard(across)">
                                      <p:cBhvr>
                                        <p:cTn id="73" dur="3000"/>
                                        <p:tgtEl>
                                          <p:spTgt spid="11"/>
                                        </p:tgtEl>
                                      </p:cBhvr>
                                    </p:animEffect>
                                  </p:childTnLst>
                                </p:cTn>
                              </p:par>
                              <p:par>
                                <p:cTn id="74" presetID="5" presetClass="entr" presetSubtype="10" fill="hold" nodeType="withEffect">
                                  <p:stCondLst>
                                    <p:cond delay="0"/>
                                  </p:stCondLst>
                                  <p:childTnLst>
                                    <p:set>
                                      <p:cBhvr>
                                        <p:cTn id="75" dur="1" fill="hold">
                                          <p:stCondLst>
                                            <p:cond delay="0"/>
                                          </p:stCondLst>
                                        </p:cTn>
                                        <p:tgtEl>
                                          <p:spTgt spid="12"/>
                                        </p:tgtEl>
                                        <p:attrNameLst>
                                          <p:attrName>style.visibility</p:attrName>
                                        </p:attrNameLst>
                                      </p:cBhvr>
                                      <p:to>
                                        <p:strVal val="visible"/>
                                      </p:to>
                                    </p:set>
                                    <p:animEffect transition="in" filter="checkerboard(across)">
                                      <p:cBhvr>
                                        <p:cTn id="76" dur="3000"/>
                                        <p:tgtEl>
                                          <p:spTgt spid="12"/>
                                        </p:tgtEl>
                                      </p:cBhvr>
                                    </p:animEffect>
                                  </p:childTnLst>
                                </p:cTn>
                              </p:par>
                              <p:par>
                                <p:cTn id="77" presetID="5" presetClass="entr" presetSubtype="10" fill="hold" nodeType="withEffect">
                                  <p:stCondLst>
                                    <p:cond delay="0"/>
                                  </p:stCondLst>
                                  <p:childTnLst>
                                    <p:set>
                                      <p:cBhvr>
                                        <p:cTn id="78" dur="1" fill="hold">
                                          <p:stCondLst>
                                            <p:cond delay="0"/>
                                          </p:stCondLst>
                                        </p:cTn>
                                        <p:tgtEl>
                                          <p:spTgt spid="13"/>
                                        </p:tgtEl>
                                        <p:attrNameLst>
                                          <p:attrName>style.visibility</p:attrName>
                                        </p:attrNameLst>
                                      </p:cBhvr>
                                      <p:to>
                                        <p:strVal val="visible"/>
                                      </p:to>
                                    </p:set>
                                    <p:animEffect transition="in" filter="checkerboard(across)">
                                      <p:cBhvr>
                                        <p:cTn id="79" dur="3000"/>
                                        <p:tgtEl>
                                          <p:spTgt spid="13"/>
                                        </p:tgtEl>
                                      </p:cBhvr>
                                    </p:animEffect>
                                  </p:childTnLst>
                                </p:cTn>
                              </p:par>
                              <p:par>
                                <p:cTn id="80" presetID="5" presetClass="entr" presetSubtype="10" fill="hold" nodeType="withEffect">
                                  <p:stCondLst>
                                    <p:cond delay="0"/>
                                  </p:stCondLst>
                                  <p:childTnLst>
                                    <p:set>
                                      <p:cBhvr>
                                        <p:cTn id="81" dur="1" fill="hold">
                                          <p:stCondLst>
                                            <p:cond delay="0"/>
                                          </p:stCondLst>
                                        </p:cTn>
                                        <p:tgtEl>
                                          <p:spTgt spid="14"/>
                                        </p:tgtEl>
                                        <p:attrNameLst>
                                          <p:attrName>style.visibility</p:attrName>
                                        </p:attrNameLst>
                                      </p:cBhvr>
                                      <p:to>
                                        <p:strVal val="visible"/>
                                      </p:to>
                                    </p:set>
                                    <p:animEffect transition="in" filter="checkerboard(across)">
                                      <p:cBhvr>
                                        <p:cTn id="82" dur="3000"/>
                                        <p:tgtEl>
                                          <p:spTgt spid="14"/>
                                        </p:tgtEl>
                                      </p:cBhvr>
                                    </p:animEffect>
                                  </p:childTnLst>
                                </p:cTn>
                              </p:par>
                              <p:par>
                                <p:cTn id="83" presetID="5" presetClass="entr" presetSubtype="10" fill="hold" nodeType="withEffect">
                                  <p:stCondLst>
                                    <p:cond delay="0"/>
                                  </p:stCondLst>
                                  <p:childTnLst>
                                    <p:set>
                                      <p:cBhvr>
                                        <p:cTn id="84" dur="1" fill="hold">
                                          <p:stCondLst>
                                            <p:cond delay="0"/>
                                          </p:stCondLst>
                                        </p:cTn>
                                        <p:tgtEl>
                                          <p:spTgt spid="15"/>
                                        </p:tgtEl>
                                        <p:attrNameLst>
                                          <p:attrName>style.visibility</p:attrName>
                                        </p:attrNameLst>
                                      </p:cBhvr>
                                      <p:to>
                                        <p:strVal val="visible"/>
                                      </p:to>
                                    </p:set>
                                    <p:animEffect transition="in" filter="checkerboard(across)">
                                      <p:cBhvr>
                                        <p:cTn id="85" dur="3000"/>
                                        <p:tgtEl>
                                          <p:spTgt spid="15"/>
                                        </p:tgtEl>
                                      </p:cBhvr>
                                    </p:animEffect>
                                  </p:childTnLst>
                                </p:cTn>
                              </p:par>
                              <p:par>
                                <p:cTn id="86" presetID="5" presetClass="entr" presetSubtype="10" fill="hold" nodeType="withEffect">
                                  <p:stCondLst>
                                    <p:cond delay="0"/>
                                  </p:stCondLst>
                                  <p:childTnLst>
                                    <p:set>
                                      <p:cBhvr>
                                        <p:cTn id="87" dur="1" fill="hold">
                                          <p:stCondLst>
                                            <p:cond delay="0"/>
                                          </p:stCondLst>
                                        </p:cTn>
                                        <p:tgtEl>
                                          <p:spTgt spid="16"/>
                                        </p:tgtEl>
                                        <p:attrNameLst>
                                          <p:attrName>style.visibility</p:attrName>
                                        </p:attrNameLst>
                                      </p:cBhvr>
                                      <p:to>
                                        <p:strVal val="visible"/>
                                      </p:to>
                                    </p:set>
                                    <p:animEffect transition="in" filter="checkerboard(across)">
                                      <p:cBhvr>
                                        <p:cTn id="88" dur="3000"/>
                                        <p:tgtEl>
                                          <p:spTgt spid="16"/>
                                        </p:tgtEl>
                                      </p:cBhvr>
                                    </p:animEffect>
                                  </p:childTnLst>
                                </p:cTn>
                              </p:par>
                            </p:childTnLst>
                          </p:cTn>
                        </p:par>
                        <p:par>
                          <p:cTn id="89" fill="hold">
                            <p:stCondLst>
                              <p:cond delay="3000"/>
                            </p:stCondLst>
                            <p:childTnLst>
                              <p:par>
                                <p:cTn id="90" presetID="2" presetClass="exit" presetSubtype="6" fill="hold" nodeType="afterEffect">
                                  <p:stCondLst>
                                    <p:cond delay="0"/>
                                  </p:stCondLst>
                                  <p:childTnLst>
                                    <p:anim calcmode="lin" valueType="num">
                                      <p:cBhvr additive="base">
                                        <p:cTn id="91" dur="3000"/>
                                        <p:tgtEl>
                                          <p:spTgt spid="5"/>
                                        </p:tgtEl>
                                        <p:attrNameLst>
                                          <p:attrName>ppt_x</p:attrName>
                                        </p:attrNameLst>
                                      </p:cBhvr>
                                      <p:tavLst>
                                        <p:tav tm="0">
                                          <p:val>
                                            <p:strVal val="ppt_x"/>
                                          </p:val>
                                        </p:tav>
                                        <p:tav tm="100000">
                                          <p:val>
                                            <p:strVal val="1+ppt_w/2"/>
                                          </p:val>
                                        </p:tav>
                                      </p:tavLst>
                                    </p:anim>
                                    <p:anim calcmode="lin" valueType="num">
                                      <p:cBhvr additive="base">
                                        <p:cTn id="92" dur="3000"/>
                                        <p:tgtEl>
                                          <p:spTgt spid="5"/>
                                        </p:tgtEl>
                                        <p:attrNameLst>
                                          <p:attrName>ppt_y</p:attrName>
                                        </p:attrNameLst>
                                      </p:cBhvr>
                                      <p:tavLst>
                                        <p:tav tm="0">
                                          <p:val>
                                            <p:strVal val="ppt_y"/>
                                          </p:val>
                                        </p:tav>
                                        <p:tav tm="100000">
                                          <p:val>
                                            <p:strVal val="1+ppt_h/2"/>
                                          </p:val>
                                        </p:tav>
                                      </p:tavLst>
                                    </p:anim>
                                    <p:set>
                                      <p:cBhvr>
                                        <p:cTn id="93" dur="1" fill="hold">
                                          <p:stCondLst>
                                            <p:cond delay="2999"/>
                                          </p:stCondLst>
                                        </p:cTn>
                                        <p:tgtEl>
                                          <p:spTgt spid="5"/>
                                        </p:tgtEl>
                                        <p:attrNameLst>
                                          <p:attrName>style.visibility</p:attrName>
                                        </p:attrNameLst>
                                      </p:cBhvr>
                                      <p:to>
                                        <p:strVal val="hidden"/>
                                      </p:to>
                                    </p:set>
                                  </p:childTnLst>
                                </p:cTn>
                              </p:par>
                              <p:par>
                                <p:cTn id="94" presetID="2" presetClass="exit" presetSubtype="6" fill="hold" nodeType="withEffect">
                                  <p:stCondLst>
                                    <p:cond delay="0"/>
                                  </p:stCondLst>
                                  <p:childTnLst>
                                    <p:anim calcmode="lin" valueType="num">
                                      <p:cBhvr additive="base">
                                        <p:cTn id="95" dur="3000"/>
                                        <p:tgtEl>
                                          <p:spTgt spid="6"/>
                                        </p:tgtEl>
                                        <p:attrNameLst>
                                          <p:attrName>ppt_x</p:attrName>
                                        </p:attrNameLst>
                                      </p:cBhvr>
                                      <p:tavLst>
                                        <p:tav tm="0">
                                          <p:val>
                                            <p:strVal val="ppt_x"/>
                                          </p:val>
                                        </p:tav>
                                        <p:tav tm="100000">
                                          <p:val>
                                            <p:strVal val="1+ppt_w/2"/>
                                          </p:val>
                                        </p:tav>
                                      </p:tavLst>
                                    </p:anim>
                                    <p:anim calcmode="lin" valueType="num">
                                      <p:cBhvr additive="base">
                                        <p:cTn id="96" dur="3000"/>
                                        <p:tgtEl>
                                          <p:spTgt spid="6"/>
                                        </p:tgtEl>
                                        <p:attrNameLst>
                                          <p:attrName>ppt_y</p:attrName>
                                        </p:attrNameLst>
                                      </p:cBhvr>
                                      <p:tavLst>
                                        <p:tav tm="0">
                                          <p:val>
                                            <p:strVal val="ppt_y"/>
                                          </p:val>
                                        </p:tav>
                                        <p:tav tm="100000">
                                          <p:val>
                                            <p:strVal val="1+ppt_h/2"/>
                                          </p:val>
                                        </p:tav>
                                      </p:tavLst>
                                    </p:anim>
                                    <p:set>
                                      <p:cBhvr>
                                        <p:cTn id="97" dur="1" fill="hold">
                                          <p:stCondLst>
                                            <p:cond delay="2999"/>
                                          </p:stCondLst>
                                        </p:cTn>
                                        <p:tgtEl>
                                          <p:spTgt spid="6"/>
                                        </p:tgtEl>
                                        <p:attrNameLst>
                                          <p:attrName>style.visibility</p:attrName>
                                        </p:attrNameLst>
                                      </p:cBhvr>
                                      <p:to>
                                        <p:strVal val="hidden"/>
                                      </p:to>
                                    </p:set>
                                  </p:childTnLst>
                                </p:cTn>
                              </p:par>
                              <p:par>
                                <p:cTn id="98" presetID="2" presetClass="exit" presetSubtype="6" fill="hold" nodeType="withEffect">
                                  <p:stCondLst>
                                    <p:cond delay="0"/>
                                  </p:stCondLst>
                                  <p:childTnLst>
                                    <p:anim calcmode="lin" valueType="num">
                                      <p:cBhvr additive="base">
                                        <p:cTn id="99" dur="3000"/>
                                        <p:tgtEl>
                                          <p:spTgt spid="7"/>
                                        </p:tgtEl>
                                        <p:attrNameLst>
                                          <p:attrName>ppt_x</p:attrName>
                                        </p:attrNameLst>
                                      </p:cBhvr>
                                      <p:tavLst>
                                        <p:tav tm="0">
                                          <p:val>
                                            <p:strVal val="ppt_x"/>
                                          </p:val>
                                        </p:tav>
                                        <p:tav tm="100000">
                                          <p:val>
                                            <p:strVal val="1+ppt_w/2"/>
                                          </p:val>
                                        </p:tav>
                                      </p:tavLst>
                                    </p:anim>
                                    <p:anim calcmode="lin" valueType="num">
                                      <p:cBhvr additive="base">
                                        <p:cTn id="100" dur="3000"/>
                                        <p:tgtEl>
                                          <p:spTgt spid="7"/>
                                        </p:tgtEl>
                                        <p:attrNameLst>
                                          <p:attrName>ppt_y</p:attrName>
                                        </p:attrNameLst>
                                      </p:cBhvr>
                                      <p:tavLst>
                                        <p:tav tm="0">
                                          <p:val>
                                            <p:strVal val="ppt_y"/>
                                          </p:val>
                                        </p:tav>
                                        <p:tav tm="100000">
                                          <p:val>
                                            <p:strVal val="1+ppt_h/2"/>
                                          </p:val>
                                        </p:tav>
                                      </p:tavLst>
                                    </p:anim>
                                    <p:set>
                                      <p:cBhvr>
                                        <p:cTn id="101" dur="1" fill="hold">
                                          <p:stCondLst>
                                            <p:cond delay="2999"/>
                                          </p:stCondLst>
                                        </p:cTn>
                                        <p:tgtEl>
                                          <p:spTgt spid="7"/>
                                        </p:tgtEl>
                                        <p:attrNameLst>
                                          <p:attrName>style.visibility</p:attrName>
                                        </p:attrNameLst>
                                      </p:cBhvr>
                                      <p:to>
                                        <p:strVal val="hidden"/>
                                      </p:to>
                                    </p:set>
                                  </p:childTnLst>
                                </p:cTn>
                              </p:par>
                              <p:par>
                                <p:cTn id="102" presetID="2" presetClass="exit" presetSubtype="9" fill="hold" nodeType="withEffect">
                                  <p:stCondLst>
                                    <p:cond delay="0"/>
                                  </p:stCondLst>
                                  <p:childTnLst>
                                    <p:anim calcmode="lin" valueType="num">
                                      <p:cBhvr additive="base">
                                        <p:cTn id="103" dur="3000"/>
                                        <p:tgtEl>
                                          <p:spTgt spid="12"/>
                                        </p:tgtEl>
                                        <p:attrNameLst>
                                          <p:attrName>ppt_x</p:attrName>
                                        </p:attrNameLst>
                                      </p:cBhvr>
                                      <p:tavLst>
                                        <p:tav tm="0">
                                          <p:val>
                                            <p:strVal val="ppt_x"/>
                                          </p:val>
                                        </p:tav>
                                        <p:tav tm="100000">
                                          <p:val>
                                            <p:strVal val="0-ppt_w/2"/>
                                          </p:val>
                                        </p:tav>
                                      </p:tavLst>
                                    </p:anim>
                                    <p:anim calcmode="lin" valueType="num">
                                      <p:cBhvr additive="base">
                                        <p:cTn id="104" dur="3000"/>
                                        <p:tgtEl>
                                          <p:spTgt spid="12"/>
                                        </p:tgtEl>
                                        <p:attrNameLst>
                                          <p:attrName>ppt_y</p:attrName>
                                        </p:attrNameLst>
                                      </p:cBhvr>
                                      <p:tavLst>
                                        <p:tav tm="0">
                                          <p:val>
                                            <p:strVal val="ppt_y"/>
                                          </p:val>
                                        </p:tav>
                                        <p:tav tm="100000">
                                          <p:val>
                                            <p:strVal val="0-ppt_h/2"/>
                                          </p:val>
                                        </p:tav>
                                      </p:tavLst>
                                    </p:anim>
                                    <p:set>
                                      <p:cBhvr>
                                        <p:cTn id="105" dur="1" fill="hold">
                                          <p:stCondLst>
                                            <p:cond delay="2999"/>
                                          </p:stCondLst>
                                        </p:cTn>
                                        <p:tgtEl>
                                          <p:spTgt spid="12"/>
                                        </p:tgtEl>
                                        <p:attrNameLst>
                                          <p:attrName>style.visibility</p:attrName>
                                        </p:attrNameLst>
                                      </p:cBhvr>
                                      <p:to>
                                        <p:strVal val="hidden"/>
                                      </p:to>
                                    </p:set>
                                  </p:childTnLst>
                                </p:cTn>
                              </p:par>
                              <p:par>
                                <p:cTn id="106" presetID="2" presetClass="exit" presetSubtype="9" fill="hold" nodeType="withEffect">
                                  <p:stCondLst>
                                    <p:cond delay="0"/>
                                  </p:stCondLst>
                                  <p:childTnLst>
                                    <p:anim calcmode="lin" valueType="num">
                                      <p:cBhvr additive="base">
                                        <p:cTn id="107" dur="3000"/>
                                        <p:tgtEl>
                                          <p:spTgt spid="13"/>
                                        </p:tgtEl>
                                        <p:attrNameLst>
                                          <p:attrName>ppt_x</p:attrName>
                                        </p:attrNameLst>
                                      </p:cBhvr>
                                      <p:tavLst>
                                        <p:tav tm="0">
                                          <p:val>
                                            <p:strVal val="ppt_x"/>
                                          </p:val>
                                        </p:tav>
                                        <p:tav tm="100000">
                                          <p:val>
                                            <p:strVal val="0-ppt_w/2"/>
                                          </p:val>
                                        </p:tav>
                                      </p:tavLst>
                                    </p:anim>
                                    <p:anim calcmode="lin" valueType="num">
                                      <p:cBhvr additive="base">
                                        <p:cTn id="108" dur="3000"/>
                                        <p:tgtEl>
                                          <p:spTgt spid="13"/>
                                        </p:tgtEl>
                                        <p:attrNameLst>
                                          <p:attrName>ppt_y</p:attrName>
                                        </p:attrNameLst>
                                      </p:cBhvr>
                                      <p:tavLst>
                                        <p:tav tm="0">
                                          <p:val>
                                            <p:strVal val="ppt_y"/>
                                          </p:val>
                                        </p:tav>
                                        <p:tav tm="100000">
                                          <p:val>
                                            <p:strVal val="0-ppt_h/2"/>
                                          </p:val>
                                        </p:tav>
                                      </p:tavLst>
                                    </p:anim>
                                    <p:set>
                                      <p:cBhvr>
                                        <p:cTn id="109" dur="1" fill="hold">
                                          <p:stCondLst>
                                            <p:cond delay="2999"/>
                                          </p:stCondLst>
                                        </p:cTn>
                                        <p:tgtEl>
                                          <p:spTgt spid="13"/>
                                        </p:tgtEl>
                                        <p:attrNameLst>
                                          <p:attrName>style.visibility</p:attrName>
                                        </p:attrNameLst>
                                      </p:cBhvr>
                                      <p:to>
                                        <p:strVal val="hidden"/>
                                      </p:to>
                                    </p:set>
                                  </p:childTnLst>
                                </p:cTn>
                              </p:par>
                              <p:par>
                                <p:cTn id="110" presetID="2" presetClass="exit" presetSubtype="9" fill="hold" nodeType="withEffect">
                                  <p:stCondLst>
                                    <p:cond delay="0"/>
                                  </p:stCondLst>
                                  <p:childTnLst>
                                    <p:anim calcmode="lin" valueType="num">
                                      <p:cBhvr additive="base">
                                        <p:cTn id="111" dur="3000"/>
                                        <p:tgtEl>
                                          <p:spTgt spid="16"/>
                                        </p:tgtEl>
                                        <p:attrNameLst>
                                          <p:attrName>ppt_x</p:attrName>
                                        </p:attrNameLst>
                                      </p:cBhvr>
                                      <p:tavLst>
                                        <p:tav tm="0">
                                          <p:val>
                                            <p:strVal val="ppt_x"/>
                                          </p:val>
                                        </p:tav>
                                        <p:tav tm="100000">
                                          <p:val>
                                            <p:strVal val="0-ppt_w/2"/>
                                          </p:val>
                                        </p:tav>
                                      </p:tavLst>
                                    </p:anim>
                                    <p:anim calcmode="lin" valueType="num">
                                      <p:cBhvr additive="base">
                                        <p:cTn id="112" dur="3000"/>
                                        <p:tgtEl>
                                          <p:spTgt spid="16"/>
                                        </p:tgtEl>
                                        <p:attrNameLst>
                                          <p:attrName>ppt_y</p:attrName>
                                        </p:attrNameLst>
                                      </p:cBhvr>
                                      <p:tavLst>
                                        <p:tav tm="0">
                                          <p:val>
                                            <p:strVal val="ppt_y"/>
                                          </p:val>
                                        </p:tav>
                                        <p:tav tm="100000">
                                          <p:val>
                                            <p:strVal val="0-ppt_h/2"/>
                                          </p:val>
                                        </p:tav>
                                      </p:tavLst>
                                    </p:anim>
                                    <p:set>
                                      <p:cBhvr>
                                        <p:cTn id="113" dur="1" fill="hold">
                                          <p:stCondLst>
                                            <p:cond delay="2999"/>
                                          </p:stCondLst>
                                        </p:cTn>
                                        <p:tgtEl>
                                          <p:spTgt spid="16"/>
                                        </p:tgtEl>
                                        <p:attrNameLst>
                                          <p:attrName>style.visibility</p:attrName>
                                        </p:attrNameLst>
                                      </p:cBhvr>
                                      <p:to>
                                        <p:strVal val="hidden"/>
                                      </p:to>
                                    </p:set>
                                  </p:childTnLst>
                                </p:cTn>
                              </p:par>
                              <p:par>
                                <p:cTn id="114" presetID="2" presetClass="exit" presetSubtype="12" fill="hold" nodeType="withEffect">
                                  <p:stCondLst>
                                    <p:cond delay="0"/>
                                  </p:stCondLst>
                                  <p:childTnLst>
                                    <p:anim calcmode="lin" valueType="num">
                                      <p:cBhvr additive="base">
                                        <p:cTn id="115" dur="3000"/>
                                        <p:tgtEl>
                                          <p:spTgt spid="8"/>
                                        </p:tgtEl>
                                        <p:attrNameLst>
                                          <p:attrName>ppt_x</p:attrName>
                                        </p:attrNameLst>
                                      </p:cBhvr>
                                      <p:tavLst>
                                        <p:tav tm="0">
                                          <p:val>
                                            <p:strVal val="ppt_x"/>
                                          </p:val>
                                        </p:tav>
                                        <p:tav tm="100000">
                                          <p:val>
                                            <p:strVal val="0-ppt_w/2"/>
                                          </p:val>
                                        </p:tav>
                                      </p:tavLst>
                                    </p:anim>
                                    <p:anim calcmode="lin" valueType="num">
                                      <p:cBhvr additive="base">
                                        <p:cTn id="116" dur="3000"/>
                                        <p:tgtEl>
                                          <p:spTgt spid="8"/>
                                        </p:tgtEl>
                                        <p:attrNameLst>
                                          <p:attrName>ppt_y</p:attrName>
                                        </p:attrNameLst>
                                      </p:cBhvr>
                                      <p:tavLst>
                                        <p:tav tm="0">
                                          <p:val>
                                            <p:strVal val="ppt_y"/>
                                          </p:val>
                                        </p:tav>
                                        <p:tav tm="100000">
                                          <p:val>
                                            <p:strVal val="1+ppt_h/2"/>
                                          </p:val>
                                        </p:tav>
                                      </p:tavLst>
                                    </p:anim>
                                    <p:set>
                                      <p:cBhvr>
                                        <p:cTn id="117" dur="1" fill="hold">
                                          <p:stCondLst>
                                            <p:cond delay="2999"/>
                                          </p:stCondLst>
                                        </p:cTn>
                                        <p:tgtEl>
                                          <p:spTgt spid="8"/>
                                        </p:tgtEl>
                                        <p:attrNameLst>
                                          <p:attrName>style.visibility</p:attrName>
                                        </p:attrNameLst>
                                      </p:cBhvr>
                                      <p:to>
                                        <p:strVal val="hidden"/>
                                      </p:to>
                                    </p:set>
                                  </p:childTnLst>
                                </p:cTn>
                              </p:par>
                              <p:par>
                                <p:cTn id="118" presetID="2" presetClass="exit" presetSubtype="12" fill="hold" nodeType="withEffect">
                                  <p:stCondLst>
                                    <p:cond delay="0"/>
                                  </p:stCondLst>
                                  <p:childTnLst>
                                    <p:anim calcmode="lin" valueType="num">
                                      <p:cBhvr additive="base">
                                        <p:cTn id="119" dur="3000"/>
                                        <p:tgtEl>
                                          <p:spTgt spid="9"/>
                                        </p:tgtEl>
                                        <p:attrNameLst>
                                          <p:attrName>ppt_x</p:attrName>
                                        </p:attrNameLst>
                                      </p:cBhvr>
                                      <p:tavLst>
                                        <p:tav tm="0">
                                          <p:val>
                                            <p:strVal val="ppt_x"/>
                                          </p:val>
                                        </p:tav>
                                        <p:tav tm="100000">
                                          <p:val>
                                            <p:strVal val="0-ppt_w/2"/>
                                          </p:val>
                                        </p:tav>
                                      </p:tavLst>
                                    </p:anim>
                                    <p:anim calcmode="lin" valueType="num">
                                      <p:cBhvr additive="base">
                                        <p:cTn id="120" dur="3000"/>
                                        <p:tgtEl>
                                          <p:spTgt spid="9"/>
                                        </p:tgtEl>
                                        <p:attrNameLst>
                                          <p:attrName>ppt_y</p:attrName>
                                        </p:attrNameLst>
                                      </p:cBhvr>
                                      <p:tavLst>
                                        <p:tav tm="0">
                                          <p:val>
                                            <p:strVal val="ppt_y"/>
                                          </p:val>
                                        </p:tav>
                                        <p:tav tm="100000">
                                          <p:val>
                                            <p:strVal val="1+ppt_h/2"/>
                                          </p:val>
                                        </p:tav>
                                      </p:tavLst>
                                    </p:anim>
                                    <p:set>
                                      <p:cBhvr>
                                        <p:cTn id="121" dur="1" fill="hold">
                                          <p:stCondLst>
                                            <p:cond delay="2999"/>
                                          </p:stCondLst>
                                        </p:cTn>
                                        <p:tgtEl>
                                          <p:spTgt spid="9"/>
                                        </p:tgtEl>
                                        <p:attrNameLst>
                                          <p:attrName>style.visibility</p:attrName>
                                        </p:attrNameLst>
                                      </p:cBhvr>
                                      <p:to>
                                        <p:strVal val="hidden"/>
                                      </p:to>
                                    </p:set>
                                  </p:childTnLst>
                                </p:cTn>
                              </p:par>
                              <p:par>
                                <p:cTn id="122" presetID="2" presetClass="exit" presetSubtype="12" fill="hold" nodeType="withEffect">
                                  <p:stCondLst>
                                    <p:cond delay="0"/>
                                  </p:stCondLst>
                                  <p:childTnLst>
                                    <p:anim calcmode="lin" valueType="num">
                                      <p:cBhvr additive="base">
                                        <p:cTn id="123" dur="3000"/>
                                        <p:tgtEl>
                                          <p:spTgt spid="10"/>
                                        </p:tgtEl>
                                        <p:attrNameLst>
                                          <p:attrName>ppt_x</p:attrName>
                                        </p:attrNameLst>
                                      </p:cBhvr>
                                      <p:tavLst>
                                        <p:tav tm="0">
                                          <p:val>
                                            <p:strVal val="ppt_x"/>
                                          </p:val>
                                        </p:tav>
                                        <p:tav tm="100000">
                                          <p:val>
                                            <p:strVal val="0-ppt_w/2"/>
                                          </p:val>
                                        </p:tav>
                                      </p:tavLst>
                                    </p:anim>
                                    <p:anim calcmode="lin" valueType="num">
                                      <p:cBhvr additive="base">
                                        <p:cTn id="124" dur="3000"/>
                                        <p:tgtEl>
                                          <p:spTgt spid="10"/>
                                        </p:tgtEl>
                                        <p:attrNameLst>
                                          <p:attrName>ppt_y</p:attrName>
                                        </p:attrNameLst>
                                      </p:cBhvr>
                                      <p:tavLst>
                                        <p:tav tm="0">
                                          <p:val>
                                            <p:strVal val="ppt_y"/>
                                          </p:val>
                                        </p:tav>
                                        <p:tav tm="100000">
                                          <p:val>
                                            <p:strVal val="1+ppt_h/2"/>
                                          </p:val>
                                        </p:tav>
                                      </p:tavLst>
                                    </p:anim>
                                    <p:set>
                                      <p:cBhvr>
                                        <p:cTn id="125" dur="1" fill="hold">
                                          <p:stCondLst>
                                            <p:cond delay="2999"/>
                                          </p:stCondLst>
                                        </p:cTn>
                                        <p:tgtEl>
                                          <p:spTgt spid="10"/>
                                        </p:tgtEl>
                                        <p:attrNameLst>
                                          <p:attrName>style.visibility</p:attrName>
                                        </p:attrNameLst>
                                      </p:cBhvr>
                                      <p:to>
                                        <p:strVal val="hidden"/>
                                      </p:to>
                                    </p:set>
                                  </p:childTnLst>
                                </p:cTn>
                              </p:par>
                              <p:par>
                                <p:cTn id="126" presetID="2" presetClass="exit" presetSubtype="3" fill="hold" nodeType="withEffect">
                                  <p:stCondLst>
                                    <p:cond delay="0"/>
                                  </p:stCondLst>
                                  <p:childTnLst>
                                    <p:anim calcmode="lin" valueType="num">
                                      <p:cBhvr additive="base">
                                        <p:cTn id="127" dur="3000"/>
                                        <p:tgtEl>
                                          <p:spTgt spid="11"/>
                                        </p:tgtEl>
                                        <p:attrNameLst>
                                          <p:attrName>ppt_x</p:attrName>
                                        </p:attrNameLst>
                                      </p:cBhvr>
                                      <p:tavLst>
                                        <p:tav tm="0">
                                          <p:val>
                                            <p:strVal val="ppt_x"/>
                                          </p:val>
                                        </p:tav>
                                        <p:tav tm="100000">
                                          <p:val>
                                            <p:strVal val="1+ppt_w/2"/>
                                          </p:val>
                                        </p:tav>
                                      </p:tavLst>
                                    </p:anim>
                                    <p:anim calcmode="lin" valueType="num">
                                      <p:cBhvr additive="base">
                                        <p:cTn id="128" dur="3000"/>
                                        <p:tgtEl>
                                          <p:spTgt spid="11"/>
                                        </p:tgtEl>
                                        <p:attrNameLst>
                                          <p:attrName>ppt_y</p:attrName>
                                        </p:attrNameLst>
                                      </p:cBhvr>
                                      <p:tavLst>
                                        <p:tav tm="0">
                                          <p:val>
                                            <p:strVal val="ppt_y"/>
                                          </p:val>
                                        </p:tav>
                                        <p:tav tm="100000">
                                          <p:val>
                                            <p:strVal val="0-ppt_h/2"/>
                                          </p:val>
                                        </p:tav>
                                      </p:tavLst>
                                    </p:anim>
                                    <p:set>
                                      <p:cBhvr>
                                        <p:cTn id="129" dur="1" fill="hold">
                                          <p:stCondLst>
                                            <p:cond delay="2999"/>
                                          </p:stCondLst>
                                        </p:cTn>
                                        <p:tgtEl>
                                          <p:spTgt spid="11"/>
                                        </p:tgtEl>
                                        <p:attrNameLst>
                                          <p:attrName>style.visibility</p:attrName>
                                        </p:attrNameLst>
                                      </p:cBhvr>
                                      <p:to>
                                        <p:strVal val="hidden"/>
                                      </p:to>
                                    </p:set>
                                  </p:childTnLst>
                                </p:cTn>
                              </p:par>
                              <p:par>
                                <p:cTn id="130" presetID="2" presetClass="exit" presetSubtype="3" fill="hold" nodeType="withEffect">
                                  <p:stCondLst>
                                    <p:cond delay="0"/>
                                  </p:stCondLst>
                                  <p:childTnLst>
                                    <p:anim calcmode="lin" valueType="num">
                                      <p:cBhvr additive="base">
                                        <p:cTn id="131" dur="3000"/>
                                        <p:tgtEl>
                                          <p:spTgt spid="14"/>
                                        </p:tgtEl>
                                        <p:attrNameLst>
                                          <p:attrName>ppt_x</p:attrName>
                                        </p:attrNameLst>
                                      </p:cBhvr>
                                      <p:tavLst>
                                        <p:tav tm="0">
                                          <p:val>
                                            <p:strVal val="ppt_x"/>
                                          </p:val>
                                        </p:tav>
                                        <p:tav tm="100000">
                                          <p:val>
                                            <p:strVal val="1+ppt_w/2"/>
                                          </p:val>
                                        </p:tav>
                                      </p:tavLst>
                                    </p:anim>
                                    <p:anim calcmode="lin" valueType="num">
                                      <p:cBhvr additive="base">
                                        <p:cTn id="132" dur="3000"/>
                                        <p:tgtEl>
                                          <p:spTgt spid="14"/>
                                        </p:tgtEl>
                                        <p:attrNameLst>
                                          <p:attrName>ppt_y</p:attrName>
                                        </p:attrNameLst>
                                      </p:cBhvr>
                                      <p:tavLst>
                                        <p:tav tm="0">
                                          <p:val>
                                            <p:strVal val="ppt_y"/>
                                          </p:val>
                                        </p:tav>
                                        <p:tav tm="100000">
                                          <p:val>
                                            <p:strVal val="0-ppt_h/2"/>
                                          </p:val>
                                        </p:tav>
                                      </p:tavLst>
                                    </p:anim>
                                    <p:set>
                                      <p:cBhvr>
                                        <p:cTn id="133" dur="1" fill="hold">
                                          <p:stCondLst>
                                            <p:cond delay="2999"/>
                                          </p:stCondLst>
                                        </p:cTn>
                                        <p:tgtEl>
                                          <p:spTgt spid="14"/>
                                        </p:tgtEl>
                                        <p:attrNameLst>
                                          <p:attrName>style.visibility</p:attrName>
                                        </p:attrNameLst>
                                      </p:cBhvr>
                                      <p:to>
                                        <p:strVal val="hidden"/>
                                      </p:to>
                                    </p:set>
                                  </p:childTnLst>
                                </p:cTn>
                              </p:par>
                              <p:par>
                                <p:cTn id="134" presetID="2" presetClass="exit" presetSubtype="3" fill="hold" nodeType="withEffect">
                                  <p:stCondLst>
                                    <p:cond delay="0"/>
                                  </p:stCondLst>
                                  <p:childTnLst>
                                    <p:anim calcmode="lin" valueType="num">
                                      <p:cBhvr additive="base">
                                        <p:cTn id="135" dur="3000"/>
                                        <p:tgtEl>
                                          <p:spTgt spid="15"/>
                                        </p:tgtEl>
                                        <p:attrNameLst>
                                          <p:attrName>ppt_x</p:attrName>
                                        </p:attrNameLst>
                                      </p:cBhvr>
                                      <p:tavLst>
                                        <p:tav tm="0">
                                          <p:val>
                                            <p:strVal val="ppt_x"/>
                                          </p:val>
                                        </p:tav>
                                        <p:tav tm="100000">
                                          <p:val>
                                            <p:strVal val="1+ppt_w/2"/>
                                          </p:val>
                                        </p:tav>
                                      </p:tavLst>
                                    </p:anim>
                                    <p:anim calcmode="lin" valueType="num">
                                      <p:cBhvr additive="base">
                                        <p:cTn id="136" dur="3000"/>
                                        <p:tgtEl>
                                          <p:spTgt spid="15"/>
                                        </p:tgtEl>
                                        <p:attrNameLst>
                                          <p:attrName>ppt_y</p:attrName>
                                        </p:attrNameLst>
                                      </p:cBhvr>
                                      <p:tavLst>
                                        <p:tav tm="0">
                                          <p:val>
                                            <p:strVal val="ppt_y"/>
                                          </p:val>
                                        </p:tav>
                                        <p:tav tm="100000">
                                          <p:val>
                                            <p:strVal val="0-ppt_h/2"/>
                                          </p:val>
                                        </p:tav>
                                      </p:tavLst>
                                    </p:anim>
                                    <p:set>
                                      <p:cBhvr>
                                        <p:cTn id="137" dur="1" fill="hold">
                                          <p:stCondLst>
                                            <p:cond delay="2999"/>
                                          </p:stCondLst>
                                        </p:cTn>
                                        <p:tgtEl>
                                          <p:spTgt spid="15"/>
                                        </p:tgtEl>
                                        <p:attrNameLst>
                                          <p:attrName>style.visibility</p:attrName>
                                        </p:attrNameLst>
                                      </p:cBhvr>
                                      <p:to>
                                        <p:strVal val="hidden"/>
                                      </p:to>
                                    </p:set>
                                  </p:childTnLst>
                                </p:cTn>
                              </p:par>
                              <p:par>
                                <p:cTn id="138" presetID="23" presetClass="entr" presetSubtype="272" fill="hold" nodeType="withEffect">
                                  <p:stCondLst>
                                    <p:cond delay="0"/>
                                  </p:stCondLst>
                                  <p:childTnLst>
                                    <p:set>
                                      <p:cBhvr>
                                        <p:cTn id="139" dur="1" fill="hold">
                                          <p:stCondLst>
                                            <p:cond delay="0"/>
                                          </p:stCondLst>
                                        </p:cTn>
                                        <p:tgtEl>
                                          <p:spTgt spid="4"/>
                                        </p:tgtEl>
                                        <p:attrNameLst>
                                          <p:attrName>style.visibility</p:attrName>
                                        </p:attrNameLst>
                                      </p:cBhvr>
                                      <p:to>
                                        <p:strVal val="visible"/>
                                      </p:to>
                                    </p:set>
                                    <p:anim calcmode="lin" valueType="num">
                                      <p:cBhvr>
                                        <p:cTn id="140" dur="3000" fill="hold"/>
                                        <p:tgtEl>
                                          <p:spTgt spid="4"/>
                                        </p:tgtEl>
                                        <p:attrNameLst>
                                          <p:attrName>ppt_w</p:attrName>
                                        </p:attrNameLst>
                                      </p:cBhvr>
                                      <p:tavLst>
                                        <p:tav tm="0">
                                          <p:val>
                                            <p:strVal val="2/3*#ppt_w"/>
                                          </p:val>
                                        </p:tav>
                                        <p:tav tm="100000">
                                          <p:val>
                                            <p:strVal val="#ppt_w"/>
                                          </p:val>
                                        </p:tav>
                                      </p:tavLst>
                                    </p:anim>
                                    <p:anim calcmode="lin" valueType="num">
                                      <p:cBhvr>
                                        <p:cTn id="141" dur="3000" fill="hold"/>
                                        <p:tgtEl>
                                          <p:spTgt spid="4"/>
                                        </p:tgtEl>
                                        <p:attrNameLst>
                                          <p:attrName>ppt_h</p:attrName>
                                        </p:attrNameLst>
                                      </p:cBhvr>
                                      <p:tavLst>
                                        <p:tav tm="0">
                                          <p:val>
                                            <p:strVal val="2/3*#ppt_h"/>
                                          </p:val>
                                        </p:tav>
                                        <p:tav tm="100000">
                                          <p:val>
                                            <p:strVal val="#ppt_h"/>
                                          </p:val>
                                        </p:tav>
                                      </p:tavLst>
                                    </p:anim>
                                  </p:childTnLst>
                                </p:cTn>
                              </p:par>
                              <p:par>
                                <p:cTn id="142" presetID="4" presetClass="entr" presetSubtype="32" fill="hold" nodeType="withEffect">
                                  <p:stCondLst>
                                    <p:cond delay="0"/>
                                  </p:stCondLst>
                                  <p:childTnLst>
                                    <p:set>
                                      <p:cBhvr>
                                        <p:cTn id="143" dur="1" fill="hold">
                                          <p:stCondLst>
                                            <p:cond delay="0"/>
                                          </p:stCondLst>
                                        </p:cTn>
                                        <p:tgtEl>
                                          <p:spTgt spid="4"/>
                                        </p:tgtEl>
                                        <p:attrNameLst>
                                          <p:attrName>style.visibility</p:attrName>
                                        </p:attrNameLst>
                                      </p:cBhvr>
                                      <p:to>
                                        <p:strVal val="visible"/>
                                      </p:to>
                                    </p:set>
                                    <p:animEffect transition="in" filter="box(out)">
                                      <p:cBhvr>
                                        <p:cTn id="144" dur="3000"/>
                                        <p:tgtEl>
                                          <p:spTgt spid="4"/>
                                        </p:tgtEl>
                                      </p:cBhvr>
                                    </p:animEffect>
                                  </p:childTnLst>
                                </p:cTn>
                              </p:par>
                            </p:childTnLst>
                          </p:cTn>
                        </p:par>
                        <p:par>
                          <p:cTn id="145" fill="hold">
                            <p:stCondLst>
                              <p:cond delay="6000"/>
                            </p:stCondLst>
                            <p:childTnLst>
                              <p:par>
                                <p:cTn id="146" presetID="40" presetClass="entr" presetSubtype="0" fill="hold" grpId="0" nodeType="afterEffect">
                                  <p:stCondLst>
                                    <p:cond delay="0"/>
                                  </p:stCondLst>
                                  <p:iterate type="lt">
                                    <p:tmPct val="10000"/>
                                  </p:iterate>
                                  <p:childTnLst>
                                    <p:set>
                                      <p:cBhvr>
                                        <p:cTn id="147" dur="1" fill="hold">
                                          <p:stCondLst>
                                            <p:cond delay="0"/>
                                          </p:stCondLst>
                                        </p:cTn>
                                        <p:tgtEl>
                                          <p:spTgt spid="18"/>
                                        </p:tgtEl>
                                        <p:attrNameLst>
                                          <p:attrName>style.visibility</p:attrName>
                                        </p:attrNameLst>
                                      </p:cBhvr>
                                      <p:to>
                                        <p:strVal val="visible"/>
                                      </p:to>
                                    </p:set>
                                    <p:animEffect transition="in" filter="fade">
                                      <p:cBhvr>
                                        <p:cTn id="148" dur="1000"/>
                                        <p:tgtEl>
                                          <p:spTgt spid="18"/>
                                        </p:tgtEl>
                                      </p:cBhvr>
                                    </p:animEffect>
                                    <p:anim calcmode="lin" valueType="num">
                                      <p:cBhvr>
                                        <p:cTn id="149" dur="1000" fill="hold"/>
                                        <p:tgtEl>
                                          <p:spTgt spid="18"/>
                                        </p:tgtEl>
                                        <p:attrNameLst>
                                          <p:attrName>ppt_x</p:attrName>
                                        </p:attrNameLst>
                                      </p:cBhvr>
                                      <p:tavLst>
                                        <p:tav tm="0">
                                          <p:val>
                                            <p:strVal val="#ppt_x-.1"/>
                                          </p:val>
                                        </p:tav>
                                        <p:tav tm="100000">
                                          <p:val>
                                            <p:strVal val="#ppt_x"/>
                                          </p:val>
                                        </p:tav>
                                      </p:tavLst>
                                    </p:anim>
                                    <p:anim calcmode="lin" valueType="num">
                                      <p:cBhvr>
                                        <p:cTn id="150" dur="1000" fill="hold"/>
                                        <p:tgtEl>
                                          <p:spTgt spid="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27.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4211638" y="833438"/>
            <a:ext cx="288925" cy="3703637"/>
          </a:xfrm>
          <a:prstGeom prst="rect">
            <a:avLst/>
          </a:prstGeom>
          <a:noFill/>
          <a:ln w="57150">
            <a:solidFill>
              <a:schemeClr val="accent3">
                <a:lumMod val="7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4643438" y="833438"/>
            <a:ext cx="288925" cy="3703637"/>
          </a:xfrm>
          <a:prstGeom prst="rect">
            <a:avLst/>
          </a:prstGeom>
          <a:noFill/>
          <a:ln w="57150">
            <a:solidFill>
              <a:schemeClr val="accent3">
                <a:lumMod val="7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3929063" y="1071563"/>
            <a:ext cx="285750" cy="3214687"/>
          </a:xfrm>
          <a:prstGeom prst="rect">
            <a:avLst/>
          </a:prstGeom>
          <a:noFill/>
          <a:ln w="57150">
            <a:solidFill>
              <a:schemeClr val="accent3">
                <a:lumMod val="7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4929188" y="1071563"/>
            <a:ext cx="285750" cy="3214687"/>
          </a:xfrm>
          <a:prstGeom prst="rect">
            <a:avLst/>
          </a:prstGeom>
          <a:noFill/>
          <a:ln w="57150">
            <a:solidFill>
              <a:schemeClr val="accent3">
                <a:lumMod val="7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ectángulo"/>
          <p:cNvSpPr/>
          <p:nvPr/>
        </p:nvSpPr>
        <p:spPr>
          <a:xfrm>
            <a:off x="3643313" y="1370013"/>
            <a:ext cx="285750" cy="2738437"/>
          </a:xfrm>
          <a:prstGeom prst="rect">
            <a:avLst/>
          </a:prstGeom>
          <a:noFill/>
          <a:ln w="57150">
            <a:solidFill>
              <a:schemeClr val="accent3">
                <a:lumMod val="7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Rectángulo"/>
          <p:cNvSpPr/>
          <p:nvPr/>
        </p:nvSpPr>
        <p:spPr>
          <a:xfrm>
            <a:off x="5214938" y="1309688"/>
            <a:ext cx="285750" cy="2857500"/>
          </a:xfrm>
          <a:prstGeom prst="rect">
            <a:avLst/>
          </a:prstGeom>
          <a:noFill/>
          <a:ln w="57150">
            <a:solidFill>
              <a:schemeClr val="accent3">
                <a:lumMod val="7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Rectángulo"/>
          <p:cNvSpPr/>
          <p:nvPr/>
        </p:nvSpPr>
        <p:spPr>
          <a:xfrm>
            <a:off x="3357563" y="1547813"/>
            <a:ext cx="285750" cy="2441575"/>
          </a:xfrm>
          <a:prstGeom prst="rect">
            <a:avLst/>
          </a:prstGeom>
          <a:noFill/>
          <a:ln w="57150">
            <a:solidFill>
              <a:schemeClr val="accent3">
                <a:lumMod val="7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ectángulo"/>
          <p:cNvSpPr/>
          <p:nvPr/>
        </p:nvSpPr>
        <p:spPr>
          <a:xfrm>
            <a:off x="5500688" y="1489075"/>
            <a:ext cx="285750" cy="2559050"/>
          </a:xfrm>
          <a:prstGeom prst="rect">
            <a:avLst/>
          </a:prstGeom>
          <a:noFill/>
          <a:ln w="57150">
            <a:solidFill>
              <a:schemeClr val="accent3">
                <a:lumMod val="7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Rectángulo"/>
          <p:cNvSpPr/>
          <p:nvPr/>
        </p:nvSpPr>
        <p:spPr>
          <a:xfrm>
            <a:off x="3071813" y="1727200"/>
            <a:ext cx="285750" cy="2082800"/>
          </a:xfrm>
          <a:prstGeom prst="rect">
            <a:avLst/>
          </a:prstGeom>
          <a:noFill/>
          <a:ln w="57150">
            <a:solidFill>
              <a:schemeClr val="accent3">
                <a:lumMod val="7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Rectángulo"/>
          <p:cNvSpPr/>
          <p:nvPr/>
        </p:nvSpPr>
        <p:spPr>
          <a:xfrm>
            <a:off x="5786438" y="1785938"/>
            <a:ext cx="285750" cy="2084387"/>
          </a:xfrm>
          <a:prstGeom prst="rect">
            <a:avLst/>
          </a:prstGeom>
          <a:noFill/>
          <a:ln w="57150">
            <a:solidFill>
              <a:schemeClr val="accent3">
                <a:lumMod val="7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Rectángulo"/>
          <p:cNvSpPr/>
          <p:nvPr/>
        </p:nvSpPr>
        <p:spPr>
          <a:xfrm>
            <a:off x="2786063" y="1905000"/>
            <a:ext cx="285750" cy="1785938"/>
          </a:xfrm>
          <a:prstGeom prst="rect">
            <a:avLst/>
          </a:prstGeom>
          <a:noFill/>
          <a:ln w="57150">
            <a:solidFill>
              <a:schemeClr val="accent3">
                <a:lumMod val="7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6" name="15 Rectángulo"/>
          <p:cNvSpPr/>
          <p:nvPr/>
        </p:nvSpPr>
        <p:spPr>
          <a:xfrm>
            <a:off x="6072188" y="1965325"/>
            <a:ext cx="285750" cy="1785938"/>
          </a:xfrm>
          <a:prstGeom prst="rect">
            <a:avLst/>
          </a:prstGeom>
          <a:noFill/>
          <a:ln w="57150">
            <a:solidFill>
              <a:schemeClr val="accent3">
                <a:lumMod val="7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7" name="16 Rectángulo"/>
          <p:cNvSpPr/>
          <p:nvPr/>
        </p:nvSpPr>
        <p:spPr>
          <a:xfrm>
            <a:off x="2500313" y="2143125"/>
            <a:ext cx="285750" cy="1370013"/>
          </a:xfrm>
          <a:prstGeom prst="rect">
            <a:avLst/>
          </a:prstGeom>
          <a:noFill/>
          <a:ln w="57150">
            <a:solidFill>
              <a:schemeClr val="accent3">
                <a:lumMod val="7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8" name="17 Rectángulo"/>
          <p:cNvSpPr/>
          <p:nvPr/>
        </p:nvSpPr>
        <p:spPr>
          <a:xfrm>
            <a:off x="6357938" y="2203450"/>
            <a:ext cx="285750" cy="1368425"/>
          </a:xfrm>
          <a:prstGeom prst="rect">
            <a:avLst/>
          </a:prstGeom>
          <a:noFill/>
          <a:ln w="57150">
            <a:solidFill>
              <a:schemeClr val="accent3">
                <a:lumMod val="7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9" name="18 CuadroTexto"/>
          <p:cNvSpPr txBox="1"/>
          <p:nvPr/>
        </p:nvSpPr>
        <p:spPr>
          <a:xfrm>
            <a:off x="395536" y="4585692"/>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las redes sociales, el Parque de la Quinta de la Fuente del Berro tiene una calificación bastante alta, con un total de 4,7 sobre 5. Las personas destacan la belleza del parque, su historia y su accesibilidad.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8000">
        <p:newsflash/>
      </p:transition>
    </mc:Choice>
    <mc:Fallback>
      <p:transition spd="slow" advTm="28000">
        <p:newsflash/>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1+#ppt_w/2"/>
                                          </p:val>
                                        </p:tav>
                                        <p:tav tm="100000">
                                          <p:val>
                                            <p:strVal val="#ppt_x"/>
                                          </p:val>
                                        </p:tav>
                                      </p:tavLst>
                                    </p:anim>
                                    <p:anim calcmode="lin" valueType="num">
                                      <p:cBhvr additive="base">
                                        <p:cTn id="8" dur="30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3000" fill="hold"/>
                                        <p:tgtEl>
                                          <p:spTgt spid="7"/>
                                        </p:tgtEl>
                                        <p:attrNameLst>
                                          <p:attrName>ppt_x</p:attrName>
                                        </p:attrNameLst>
                                      </p:cBhvr>
                                      <p:tavLst>
                                        <p:tav tm="0">
                                          <p:val>
                                            <p:strVal val="1+#ppt_w/2"/>
                                          </p:val>
                                        </p:tav>
                                        <p:tav tm="100000">
                                          <p:val>
                                            <p:strVal val="#ppt_x"/>
                                          </p:val>
                                        </p:tav>
                                      </p:tavLst>
                                    </p:anim>
                                    <p:anim calcmode="lin" valueType="num">
                                      <p:cBhvr additive="base">
                                        <p:cTn id="12" dur="3000" fill="hold"/>
                                        <p:tgtEl>
                                          <p:spTgt spid="7"/>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3000" fill="hold"/>
                                        <p:tgtEl>
                                          <p:spTgt spid="9"/>
                                        </p:tgtEl>
                                        <p:attrNameLst>
                                          <p:attrName>ppt_x</p:attrName>
                                        </p:attrNameLst>
                                      </p:cBhvr>
                                      <p:tavLst>
                                        <p:tav tm="0">
                                          <p:val>
                                            <p:strVal val="1+#ppt_w/2"/>
                                          </p:val>
                                        </p:tav>
                                        <p:tav tm="100000">
                                          <p:val>
                                            <p:strVal val="#ppt_x"/>
                                          </p:val>
                                        </p:tav>
                                      </p:tavLst>
                                    </p:anim>
                                    <p:anim calcmode="lin" valueType="num">
                                      <p:cBhvr additive="base">
                                        <p:cTn id="16" dur="3000" fill="hold"/>
                                        <p:tgtEl>
                                          <p:spTgt spid="9"/>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3000" fill="hold"/>
                                        <p:tgtEl>
                                          <p:spTgt spid="11"/>
                                        </p:tgtEl>
                                        <p:attrNameLst>
                                          <p:attrName>ppt_x</p:attrName>
                                        </p:attrNameLst>
                                      </p:cBhvr>
                                      <p:tavLst>
                                        <p:tav tm="0">
                                          <p:val>
                                            <p:strVal val="1+#ppt_w/2"/>
                                          </p:val>
                                        </p:tav>
                                        <p:tav tm="100000">
                                          <p:val>
                                            <p:strVal val="#ppt_x"/>
                                          </p:val>
                                        </p:tav>
                                      </p:tavLst>
                                    </p:anim>
                                    <p:anim calcmode="lin" valueType="num">
                                      <p:cBhvr additive="base">
                                        <p:cTn id="20" dur="3000" fill="hold"/>
                                        <p:tgtEl>
                                          <p:spTgt spid="11"/>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0"/>
                                  </p:stCondLst>
                                  <p:childTnLst>
                                    <p:set>
                                      <p:cBhvr>
                                        <p:cTn id="22" dur="1" fill="hold">
                                          <p:stCondLst>
                                            <p:cond delay="0"/>
                                          </p:stCondLst>
                                        </p:cTn>
                                        <p:tgtEl>
                                          <p:spTgt spid="13"/>
                                        </p:tgtEl>
                                        <p:attrNameLst>
                                          <p:attrName>style.visibility</p:attrName>
                                        </p:attrNameLst>
                                      </p:cBhvr>
                                      <p:to>
                                        <p:strVal val="visible"/>
                                      </p:to>
                                    </p:set>
                                    <p:anim calcmode="lin" valueType="num">
                                      <p:cBhvr additive="base">
                                        <p:cTn id="23" dur="3000" fill="hold"/>
                                        <p:tgtEl>
                                          <p:spTgt spid="13"/>
                                        </p:tgtEl>
                                        <p:attrNameLst>
                                          <p:attrName>ppt_x</p:attrName>
                                        </p:attrNameLst>
                                      </p:cBhvr>
                                      <p:tavLst>
                                        <p:tav tm="0">
                                          <p:val>
                                            <p:strVal val="1+#ppt_w/2"/>
                                          </p:val>
                                        </p:tav>
                                        <p:tav tm="100000">
                                          <p:val>
                                            <p:strVal val="#ppt_x"/>
                                          </p:val>
                                        </p:tav>
                                      </p:tavLst>
                                    </p:anim>
                                    <p:anim calcmode="lin" valueType="num">
                                      <p:cBhvr additive="base">
                                        <p:cTn id="24" dur="3000" fill="hold"/>
                                        <p:tgtEl>
                                          <p:spTgt spid="13"/>
                                        </p:tgtEl>
                                        <p:attrNameLst>
                                          <p:attrName>ppt_y</p:attrName>
                                        </p:attrNameLst>
                                      </p:cBhvr>
                                      <p:tavLst>
                                        <p:tav tm="0">
                                          <p:val>
                                            <p:strVal val="#ppt_y"/>
                                          </p:val>
                                        </p:tav>
                                        <p:tav tm="100000">
                                          <p:val>
                                            <p:strVal val="#ppt_y"/>
                                          </p:val>
                                        </p:tav>
                                      </p:tavLst>
                                    </p:anim>
                                  </p:childTnLst>
                                </p:cTn>
                              </p:par>
                              <p:par>
                                <p:cTn id="25" presetID="2" presetClass="entr" presetSubtype="2" fill="hold" nodeType="withEffect">
                                  <p:stCondLst>
                                    <p:cond delay="0"/>
                                  </p:stCondLst>
                                  <p:childTnLst>
                                    <p:set>
                                      <p:cBhvr>
                                        <p:cTn id="26" dur="1" fill="hold">
                                          <p:stCondLst>
                                            <p:cond delay="0"/>
                                          </p:stCondLst>
                                        </p:cTn>
                                        <p:tgtEl>
                                          <p:spTgt spid="15"/>
                                        </p:tgtEl>
                                        <p:attrNameLst>
                                          <p:attrName>style.visibility</p:attrName>
                                        </p:attrNameLst>
                                      </p:cBhvr>
                                      <p:to>
                                        <p:strVal val="visible"/>
                                      </p:to>
                                    </p:set>
                                    <p:anim calcmode="lin" valueType="num">
                                      <p:cBhvr additive="base">
                                        <p:cTn id="27" dur="3000" fill="hold"/>
                                        <p:tgtEl>
                                          <p:spTgt spid="15"/>
                                        </p:tgtEl>
                                        <p:attrNameLst>
                                          <p:attrName>ppt_x</p:attrName>
                                        </p:attrNameLst>
                                      </p:cBhvr>
                                      <p:tavLst>
                                        <p:tav tm="0">
                                          <p:val>
                                            <p:strVal val="1+#ppt_w/2"/>
                                          </p:val>
                                        </p:tav>
                                        <p:tav tm="100000">
                                          <p:val>
                                            <p:strVal val="#ppt_x"/>
                                          </p:val>
                                        </p:tav>
                                      </p:tavLst>
                                    </p:anim>
                                    <p:anim calcmode="lin" valueType="num">
                                      <p:cBhvr additive="base">
                                        <p:cTn id="28" dur="3000" fill="hold"/>
                                        <p:tgtEl>
                                          <p:spTgt spid="15"/>
                                        </p:tgtEl>
                                        <p:attrNameLst>
                                          <p:attrName>ppt_y</p:attrName>
                                        </p:attrNameLst>
                                      </p:cBhvr>
                                      <p:tavLst>
                                        <p:tav tm="0">
                                          <p:val>
                                            <p:strVal val="#ppt_y"/>
                                          </p:val>
                                        </p:tav>
                                        <p:tav tm="100000">
                                          <p:val>
                                            <p:strVal val="#ppt_y"/>
                                          </p:val>
                                        </p:tav>
                                      </p:tavLst>
                                    </p:anim>
                                  </p:childTnLst>
                                </p:cTn>
                              </p:par>
                              <p:par>
                                <p:cTn id="29" presetID="2" presetClass="entr" presetSubtype="2" fill="hold" nodeType="withEffect">
                                  <p:stCondLst>
                                    <p:cond delay="0"/>
                                  </p:stCondLst>
                                  <p:childTnLst>
                                    <p:set>
                                      <p:cBhvr>
                                        <p:cTn id="30" dur="1" fill="hold">
                                          <p:stCondLst>
                                            <p:cond delay="0"/>
                                          </p:stCondLst>
                                        </p:cTn>
                                        <p:tgtEl>
                                          <p:spTgt spid="17"/>
                                        </p:tgtEl>
                                        <p:attrNameLst>
                                          <p:attrName>style.visibility</p:attrName>
                                        </p:attrNameLst>
                                      </p:cBhvr>
                                      <p:to>
                                        <p:strVal val="visible"/>
                                      </p:to>
                                    </p:set>
                                    <p:anim calcmode="lin" valueType="num">
                                      <p:cBhvr additive="base">
                                        <p:cTn id="31" dur="3000" fill="hold"/>
                                        <p:tgtEl>
                                          <p:spTgt spid="17"/>
                                        </p:tgtEl>
                                        <p:attrNameLst>
                                          <p:attrName>ppt_x</p:attrName>
                                        </p:attrNameLst>
                                      </p:cBhvr>
                                      <p:tavLst>
                                        <p:tav tm="0">
                                          <p:val>
                                            <p:strVal val="1+#ppt_w/2"/>
                                          </p:val>
                                        </p:tav>
                                        <p:tav tm="100000">
                                          <p:val>
                                            <p:strVal val="#ppt_x"/>
                                          </p:val>
                                        </p:tav>
                                      </p:tavLst>
                                    </p:anim>
                                    <p:anim calcmode="lin" valueType="num">
                                      <p:cBhvr additive="base">
                                        <p:cTn id="32" dur="3000" fill="hold"/>
                                        <p:tgtEl>
                                          <p:spTgt spid="17"/>
                                        </p:tgtEl>
                                        <p:attrNameLst>
                                          <p:attrName>ppt_y</p:attrName>
                                        </p:attrNameLst>
                                      </p:cBhvr>
                                      <p:tavLst>
                                        <p:tav tm="0">
                                          <p:val>
                                            <p:strVal val="#ppt_y"/>
                                          </p:val>
                                        </p:tav>
                                        <p:tav tm="100000">
                                          <p:val>
                                            <p:strVal val="#ppt_y"/>
                                          </p:val>
                                        </p:tav>
                                      </p:tavLst>
                                    </p:anim>
                                  </p:childTnLst>
                                </p:cTn>
                              </p:par>
                              <p:par>
                                <p:cTn id="33" presetID="2" presetClass="entr" presetSubtype="8" fill="hold" nodeType="withEffect">
                                  <p:stCondLst>
                                    <p:cond delay="0"/>
                                  </p:stCondLst>
                                  <p:childTnLst>
                                    <p:set>
                                      <p:cBhvr>
                                        <p:cTn id="34" dur="1" fill="hold">
                                          <p:stCondLst>
                                            <p:cond delay="0"/>
                                          </p:stCondLst>
                                        </p:cTn>
                                        <p:tgtEl>
                                          <p:spTgt spid="6"/>
                                        </p:tgtEl>
                                        <p:attrNameLst>
                                          <p:attrName>style.visibility</p:attrName>
                                        </p:attrNameLst>
                                      </p:cBhvr>
                                      <p:to>
                                        <p:strVal val="visible"/>
                                      </p:to>
                                    </p:set>
                                    <p:anim calcmode="lin" valueType="num">
                                      <p:cBhvr additive="base">
                                        <p:cTn id="35" dur="3000" fill="hold"/>
                                        <p:tgtEl>
                                          <p:spTgt spid="6"/>
                                        </p:tgtEl>
                                        <p:attrNameLst>
                                          <p:attrName>ppt_x</p:attrName>
                                        </p:attrNameLst>
                                      </p:cBhvr>
                                      <p:tavLst>
                                        <p:tav tm="0">
                                          <p:val>
                                            <p:strVal val="0-#ppt_w/2"/>
                                          </p:val>
                                        </p:tav>
                                        <p:tav tm="100000">
                                          <p:val>
                                            <p:strVal val="#ppt_x"/>
                                          </p:val>
                                        </p:tav>
                                      </p:tavLst>
                                    </p:anim>
                                    <p:anim calcmode="lin" valueType="num">
                                      <p:cBhvr additive="base">
                                        <p:cTn id="36" dur="3000" fill="hold"/>
                                        <p:tgtEl>
                                          <p:spTgt spid="6"/>
                                        </p:tgtEl>
                                        <p:attrNameLst>
                                          <p:attrName>ppt_y</p:attrName>
                                        </p:attrNameLst>
                                      </p:cBhvr>
                                      <p:tavLst>
                                        <p:tav tm="0">
                                          <p:val>
                                            <p:strVal val="#ppt_y"/>
                                          </p:val>
                                        </p:tav>
                                        <p:tav tm="100000">
                                          <p:val>
                                            <p:strVal val="#ppt_y"/>
                                          </p:val>
                                        </p:tav>
                                      </p:tavLst>
                                    </p:anim>
                                  </p:childTnLst>
                                </p:cTn>
                              </p:par>
                              <p:par>
                                <p:cTn id="37" presetID="2" presetClass="entr" presetSubtype="8" fill="hold" nodeType="with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additive="base">
                                        <p:cTn id="39" dur="3000" fill="hold"/>
                                        <p:tgtEl>
                                          <p:spTgt spid="8"/>
                                        </p:tgtEl>
                                        <p:attrNameLst>
                                          <p:attrName>ppt_x</p:attrName>
                                        </p:attrNameLst>
                                      </p:cBhvr>
                                      <p:tavLst>
                                        <p:tav tm="0">
                                          <p:val>
                                            <p:strVal val="0-#ppt_w/2"/>
                                          </p:val>
                                        </p:tav>
                                        <p:tav tm="100000">
                                          <p:val>
                                            <p:strVal val="#ppt_x"/>
                                          </p:val>
                                        </p:tav>
                                      </p:tavLst>
                                    </p:anim>
                                    <p:anim calcmode="lin" valueType="num">
                                      <p:cBhvr additive="base">
                                        <p:cTn id="40" dur="3000" fill="hold"/>
                                        <p:tgtEl>
                                          <p:spTgt spid="8"/>
                                        </p:tgtEl>
                                        <p:attrNameLst>
                                          <p:attrName>ppt_y</p:attrName>
                                        </p:attrNameLst>
                                      </p:cBhvr>
                                      <p:tavLst>
                                        <p:tav tm="0">
                                          <p:val>
                                            <p:strVal val="#ppt_y"/>
                                          </p:val>
                                        </p:tav>
                                        <p:tav tm="100000">
                                          <p:val>
                                            <p:strVal val="#ppt_y"/>
                                          </p:val>
                                        </p:tav>
                                      </p:tavLst>
                                    </p:anim>
                                  </p:childTnLst>
                                </p:cTn>
                              </p:par>
                              <p:par>
                                <p:cTn id="41" presetID="2" presetClass="entr" presetSubtype="8" fill="hold" nodeType="withEffect">
                                  <p:stCondLst>
                                    <p:cond delay="0"/>
                                  </p:stCondLst>
                                  <p:childTnLst>
                                    <p:set>
                                      <p:cBhvr>
                                        <p:cTn id="42" dur="1" fill="hold">
                                          <p:stCondLst>
                                            <p:cond delay="0"/>
                                          </p:stCondLst>
                                        </p:cTn>
                                        <p:tgtEl>
                                          <p:spTgt spid="10"/>
                                        </p:tgtEl>
                                        <p:attrNameLst>
                                          <p:attrName>style.visibility</p:attrName>
                                        </p:attrNameLst>
                                      </p:cBhvr>
                                      <p:to>
                                        <p:strVal val="visible"/>
                                      </p:to>
                                    </p:set>
                                    <p:anim calcmode="lin" valueType="num">
                                      <p:cBhvr additive="base">
                                        <p:cTn id="43" dur="3000" fill="hold"/>
                                        <p:tgtEl>
                                          <p:spTgt spid="10"/>
                                        </p:tgtEl>
                                        <p:attrNameLst>
                                          <p:attrName>ppt_x</p:attrName>
                                        </p:attrNameLst>
                                      </p:cBhvr>
                                      <p:tavLst>
                                        <p:tav tm="0">
                                          <p:val>
                                            <p:strVal val="0-#ppt_w/2"/>
                                          </p:val>
                                        </p:tav>
                                        <p:tav tm="100000">
                                          <p:val>
                                            <p:strVal val="#ppt_x"/>
                                          </p:val>
                                        </p:tav>
                                      </p:tavLst>
                                    </p:anim>
                                    <p:anim calcmode="lin" valueType="num">
                                      <p:cBhvr additive="base">
                                        <p:cTn id="44" dur="3000" fill="hold"/>
                                        <p:tgtEl>
                                          <p:spTgt spid="10"/>
                                        </p:tgtEl>
                                        <p:attrNameLst>
                                          <p:attrName>ppt_y</p:attrName>
                                        </p:attrNameLst>
                                      </p:cBhvr>
                                      <p:tavLst>
                                        <p:tav tm="0">
                                          <p:val>
                                            <p:strVal val="#ppt_y"/>
                                          </p:val>
                                        </p:tav>
                                        <p:tav tm="100000">
                                          <p:val>
                                            <p:strVal val="#ppt_y"/>
                                          </p:val>
                                        </p:tav>
                                      </p:tavLst>
                                    </p:anim>
                                  </p:childTnLst>
                                </p:cTn>
                              </p:par>
                              <p:par>
                                <p:cTn id="45" presetID="2" presetClass="entr" presetSubtype="8" fill="hold" nodeType="withEffect">
                                  <p:stCondLst>
                                    <p:cond delay="0"/>
                                  </p:stCondLst>
                                  <p:childTnLst>
                                    <p:set>
                                      <p:cBhvr>
                                        <p:cTn id="46" dur="1" fill="hold">
                                          <p:stCondLst>
                                            <p:cond delay="0"/>
                                          </p:stCondLst>
                                        </p:cTn>
                                        <p:tgtEl>
                                          <p:spTgt spid="12"/>
                                        </p:tgtEl>
                                        <p:attrNameLst>
                                          <p:attrName>style.visibility</p:attrName>
                                        </p:attrNameLst>
                                      </p:cBhvr>
                                      <p:to>
                                        <p:strVal val="visible"/>
                                      </p:to>
                                    </p:set>
                                    <p:anim calcmode="lin" valueType="num">
                                      <p:cBhvr additive="base">
                                        <p:cTn id="47" dur="3000" fill="hold"/>
                                        <p:tgtEl>
                                          <p:spTgt spid="12"/>
                                        </p:tgtEl>
                                        <p:attrNameLst>
                                          <p:attrName>ppt_x</p:attrName>
                                        </p:attrNameLst>
                                      </p:cBhvr>
                                      <p:tavLst>
                                        <p:tav tm="0">
                                          <p:val>
                                            <p:strVal val="0-#ppt_w/2"/>
                                          </p:val>
                                        </p:tav>
                                        <p:tav tm="100000">
                                          <p:val>
                                            <p:strVal val="#ppt_x"/>
                                          </p:val>
                                        </p:tav>
                                      </p:tavLst>
                                    </p:anim>
                                    <p:anim calcmode="lin" valueType="num">
                                      <p:cBhvr additive="base">
                                        <p:cTn id="48" dur="3000" fill="hold"/>
                                        <p:tgtEl>
                                          <p:spTgt spid="12"/>
                                        </p:tgtEl>
                                        <p:attrNameLst>
                                          <p:attrName>ppt_y</p:attrName>
                                        </p:attrNameLst>
                                      </p:cBhvr>
                                      <p:tavLst>
                                        <p:tav tm="0">
                                          <p:val>
                                            <p:strVal val="#ppt_y"/>
                                          </p:val>
                                        </p:tav>
                                        <p:tav tm="100000">
                                          <p:val>
                                            <p:strVal val="#ppt_y"/>
                                          </p:val>
                                        </p:tav>
                                      </p:tavLst>
                                    </p:anim>
                                  </p:childTnLst>
                                </p:cTn>
                              </p:par>
                              <p:par>
                                <p:cTn id="49" presetID="2" presetClass="entr" presetSubtype="8" fill="hold" nodeType="withEffect">
                                  <p:stCondLst>
                                    <p:cond delay="0"/>
                                  </p:stCondLst>
                                  <p:childTnLst>
                                    <p:set>
                                      <p:cBhvr>
                                        <p:cTn id="50" dur="1" fill="hold">
                                          <p:stCondLst>
                                            <p:cond delay="0"/>
                                          </p:stCondLst>
                                        </p:cTn>
                                        <p:tgtEl>
                                          <p:spTgt spid="14"/>
                                        </p:tgtEl>
                                        <p:attrNameLst>
                                          <p:attrName>style.visibility</p:attrName>
                                        </p:attrNameLst>
                                      </p:cBhvr>
                                      <p:to>
                                        <p:strVal val="visible"/>
                                      </p:to>
                                    </p:set>
                                    <p:anim calcmode="lin" valueType="num">
                                      <p:cBhvr additive="base">
                                        <p:cTn id="51" dur="3000" fill="hold"/>
                                        <p:tgtEl>
                                          <p:spTgt spid="14"/>
                                        </p:tgtEl>
                                        <p:attrNameLst>
                                          <p:attrName>ppt_x</p:attrName>
                                        </p:attrNameLst>
                                      </p:cBhvr>
                                      <p:tavLst>
                                        <p:tav tm="0">
                                          <p:val>
                                            <p:strVal val="0-#ppt_w/2"/>
                                          </p:val>
                                        </p:tav>
                                        <p:tav tm="100000">
                                          <p:val>
                                            <p:strVal val="#ppt_x"/>
                                          </p:val>
                                        </p:tav>
                                      </p:tavLst>
                                    </p:anim>
                                    <p:anim calcmode="lin" valueType="num">
                                      <p:cBhvr additive="base">
                                        <p:cTn id="52" dur="3000" fill="hold"/>
                                        <p:tgtEl>
                                          <p:spTgt spid="14"/>
                                        </p:tgtEl>
                                        <p:attrNameLst>
                                          <p:attrName>ppt_y</p:attrName>
                                        </p:attrNameLst>
                                      </p:cBhvr>
                                      <p:tavLst>
                                        <p:tav tm="0">
                                          <p:val>
                                            <p:strVal val="#ppt_y"/>
                                          </p:val>
                                        </p:tav>
                                        <p:tav tm="100000">
                                          <p:val>
                                            <p:strVal val="#ppt_y"/>
                                          </p:val>
                                        </p:tav>
                                      </p:tavLst>
                                    </p:anim>
                                  </p:childTnLst>
                                </p:cTn>
                              </p:par>
                              <p:par>
                                <p:cTn id="53" presetID="2" presetClass="entr" presetSubtype="8" fill="hold" nodeType="withEffect">
                                  <p:stCondLst>
                                    <p:cond delay="0"/>
                                  </p:stCondLst>
                                  <p:childTnLst>
                                    <p:set>
                                      <p:cBhvr>
                                        <p:cTn id="54" dur="1" fill="hold">
                                          <p:stCondLst>
                                            <p:cond delay="0"/>
                                          </p:stCondLst>
                                        </p:cTn>
                                        <p:tgtEl>
                                          <p:spTgt spid="16"/>
                                        </p:tgtEl>
                                        <p:attrNameLst>
                                          <p:attrName>style.visibility</p:attrName>
                                        </p:attrNameLst>
                                      </p:cBhvr>
                                      <p:to>
                                        <p:strVal val="visible"/>
                                      </p:to>
                                    </p:set>
                                    <p:anim calcmode="lin" valueType="num">
                                      <p:cBhvr additive="base">
                                        <p:cTn id="55" dur="3000" fill="hold"/>
                                        <p:tgtEl>
                                          <p:spTgt spid="16"/>
                                        </p:tgtEl>
                                        <p:attrNameLst>
                                          <p:attrName>ppt_x</p:attrName>
                                        </p:attrNameLst>
                                      </p:cBhvr>
                                      <p:tavLst>
                                        <p:tav tm="0">
                                          <p:val>
                                            <p:strVal val="0-#ppt_w/2"/>
                                          </p:val>
                                        </p:tav>
                                        <p:tav tm="100000">
                                          <p:val>
                                            <p:strVal val="#ppt_x"/>
                                          </p:val>
                                        </p:tav>
                                      </p:tavLst>
                                    </p:anim>
                                    <p:anim calcmode="lin" valueType="num">
                                      <p:cBhvr additive="base">
                                        <p:cTn id="56" dur="3000" fill="hold"/>
                                        <p:tgtEl>
                                          <p:spTgt spid="16"/>
                                        </p:tgtEl>
                                        <p:attrNameLst>
                                          <p:attrName>ppt_y</p:attrName>
                                        </p:attrNameLst>
                                      </p:cBhvr>
                                      <p:tavLst>
                                        <p:tav tm="0">
                                          <p:val>
                                            <p:strVal val="#ppt_y"/>
                                          </p:val>
                                        </p:tav>
                                        <p:tav tm="100000">
                                          <p:val>
                                            <p:strVal val="#ppt_y"/>
                                          </p:val>
                                        </p:tav>
                                      </p:tavLst>
                                    </p:anim>
                                  </p:childTnLst>
                                </p:cTn>
                              </p:par>
                              <p:par>
                                <p:cTn id="57" presetID="2" presetClass="entr" presetSubtype="8" fill="hold" nodeType="withEffect">
                                  <p:stCondLst>
                                    <p:cond delay="0"/>
                                  </p:stCondLst>
                                  <p:childTnLst>
                                    <p:set>
                                      <p:cBhvr>
                                        <p:cTn id="58" dur="1" fill="hold">
                                          <p:stCondLst>
                                            <p:cond delay="0"/>
                                          </p:stCondLst>
                                        </p:cTn>
                                        <p:tgtEl>
                                          <p:spTgt spid="18"/>
                                        </p:tgtEl>
                                        <p:attrNameLst>
                                          <p:attrName>style.visibility</p:attrName>
                                        </p:attrNameLst>
                                      </p:cBhvr>
                                      <p:to>
                                        <p:strVal val="visible"/>
                                      </p:to>
                                    </p:set>
                                    <p:anim calcmode="lin" valueType="num">
                                      <p:cBhvr additive="base">
                                        <p:cTn id="59" dur="3000" fill="hold"/>
                                        <p:tgtEl>
                                          <p:spTgt spid="18"/>
                                        </p:tgtEl>
                                        <p:attrNameLst>
                                          <p:attrName>ppt_x</p:attrName>
                                        </p:attrNameLst>
                                      </p:cBhvr>
                                      <p:tavLst>
                                        <p:tav tm="0">
                                          <p:val>
                                            <p:strVal val="0-#ppt_w/2"/>
                                          </p:val>
                                        </p:tav>
                                        <p:tav tm="100000">
                                          <p:val>
                                            <p:strVal val="#ppt_x"/>
                                          </p:val>
                                        </p:tav>
                                      </p:tavLst>
                                    </p:anim>
                                    <p:anim calcmode="lin" valueType="num">
                                      <p:cBhvr additive="base">
                                        <p:cTn id="60" dur="3000" fill="hold"/>
                                        <p:tgtEl>
                                          <p:spTgt spid="18"/>
                                        </p:tgtEl>
                                        <p:attrNameLst>
                                          <p:attrName>ppt_y</p:attrName>
                                        </p:attrNameLst>
                                      </p:cBhvr>
                                      <p:tavLst>
                                        <p:tav tm="0">
                                          <p:val>
                                            <p:strVal val="#ppt_y"/>
                                          </p:val>
                                        </p:tav>
                                        <p:tav tm="100000">
                                          <p:val>
                                            <p:strVal val="#ppt_y"/>
                                          </p:val>
                                        </p:tav>
                                      </p:tavLst>
                                    </p:anim>
                                  </p:childTnLst>
                                </p:cTn>
                              </p:par>
                              <p:par>
                                <p:cTn id="61" presetID="13" presetClass="entr" presetSubtype="16" fill="hold" nodeType="withEffect">
                                  <p:stCondLst>
                                    <p:cond delay="0"/>
                                  </p:stCondLst>
                                  <p:childTnLst>
                                    <p:set>
                                      <p:cBhvr>
                                        <p:cTn id="62" dur="1" fill="hold">
                                          <p:stCondLst>
                                            <p:cond delay="0"/>
                                          </p:stCondLst>
                                        </p:cTn>
                                        <p:tgtEl>
                                          <p:spTgt spid="5"/>
                                        </p:tgtEl>
                                        <p:attrNameLst>
                                          <p:attrName>style.visibility</p:attrName>
                                        </p:attrNameLst>
                                      </p:cBhvr>
                                      <p:to>
                                        <p:strVal val="visible"/>
                                      </p:to>
                                    </p:set>
                                    <p:animEffect transition="in" filter="plus(in)">
                                      <p:cBhvr>
                                        <p:cTn id="63" dur="3000"/>
                                        <p:tgtEl>
                                          <p:spTgt spid="5"/>
                                        </p:tgtEl>
                                      </p:cBhvr>
                                    </p:animEffect>
                                  </p:childTnLst>
                                </p:cTn>
                              </p:par>
                              <p:par>
                                <p:cTn id="64" presetID="13" presetClass="entr" presetSubtype="16" fill="hold" nodeType="withEffect">
                                  <p:stCondLst>
                                    <p:cond delay="0"/>
                                  </p:stCondLst>
                                  <p:childTnLst>
                                    <p:set>
                                      <p:cBhvr>
                                        <p:cTn id="65" dur="1" fill="hold">
                                          <p:stCondLst>
                                            <p:cond delay="0"/>
                                          </p:stCondLst>
                                        </p:cTn>
                                        <p:tgtEl>
                                          <p:spTgt spid="6"/>
                                        </p:tgtEl>
                                        <p:attrNameLst>
                                          <p:attrName>style.visibility</p:attrName>
                                        </p:attrNameLst>
                                      </p:cBhvr>
                                      <p:to>
                                        <p:strVal val="visible"/>
                                      </p:to>
                                    </p:set>
                                    <p:animEffect transition="in" filter="plus(in)">
                                      <p:cBhvr>
                                        <p:cTn id="66" dur="3000"/>
                                        <p:tgtEl>
                                          <p:spTgt spid="6"/>
                                        </p:tgtEl>
                                      </p:cBhvr>
                                    </p:animEffect>
                                  </p:childTnLst>
                                </p:cTn>
                              </p:par>
                              <p:par>
                                <p:cTn id="67" presetID="13" presetClass="entr" presetSubtype="16" fill="hold" nodeType="withEffect">
                                  <p:stCondLst>
                                    <p:cond delay="0"/>
                                  </p:stCondLst>
                                  <p:childTnLst>
                                    <p:set>
                                      <p:cBhvr>
                                        <p:cTn id="68" dur="1" fill="hold">
                                          <p:stCondLst>
                                            <p:cond delay="0"/>
                                          </p:stCondLst>
                                        </p:cTn>
                                        <p:tgtEl>
                                          <p:spTgt spid="7"/>
                                        </p:tgtEl>
                                        <p:attrNameLst>
                                          <p:attrName>style.visibility</p:attrName>
                                        </p:attrNameLst>
                                      </p:cBhvr>
                                      <p:to>
                                        <p:strVal val="visible"/>
                                      </p:to>
                                    </p:set>
                                    <p:animEffect transition="in" filter="plus(in)">
                                      <p:cBhvr>
                                        <p:cTn id="69" dur="3000"/>
                                        <p:tgtEl>
                                          <p:spTgt spid="7"/>
                                        </p:tgtEl>
                                      </p:cBhvr>
                                    </p:animEffect>
                                  </p:childTnLst>
                                </p:cTn>
                              </p:par>
                              <p:par>
                                <p:cTn id="70" presetID="13" presetClass="entr" presetSubtype="16" fill="hold" nodeType="withEffect">
                                  <p:stCondLst>
                                    <p:cond delay="0"/>
                                  </p:stCondLst>
                                  <p:childTnLst>
                                    <p:set>
                                      <p:cBhvr>
                                        <p:cTn id="71" dur="1" fill="hold">
                                          <p:stCondLst>
                                            <p:cond delay="0"/>
                                          </p:stCondLst>
                                        </p:cTn>
                                        <p:tgtEl>
                                          <p:spTgt spid="8"/>
                                        </p:tgtEl>
                                        <p:attrNameLst>
                                          <p:attrName>style.visibility</p:attrName>
                                        </p:attrNameLst>
                                      </p:cBhvr>
                                      <p:to>
                                        <p:strVal val="visible"/>
                                      </p:to>
                                    </p:set>
                                    <p:animEffect transition="in" filter="plus(in)">
                                      <p:cBhvr>
                                        <p:cTn id="72" dur="3000"/>
                                        <p:tgtEl>
                                          <p:spTgt spid="8"/>
                                        </p:tgtEl>
                                      </p:cBhvr>
                                    </p:animEffect>
                                  </p:childTnLst>
                                </p:cTn>
                              </p:par>
                              <p:par>
                                <p:cTn id="73" presetID="13" presetClass="entr" presetSubtype="16" fill="hold" nodeType="withEffect">
                                  <p:stCondLst>
                                    <p:cond delay="0"/>
                                  </p:stCondLst>
                                  <p:childTnLst>
                                    <p:set>
                                      <p:cBhvr>
                                        <p:cTn id="74" dur="1" fill="hold">
                                          <p:stCondLst>
                                            <p:cond delay="0"/>
                                          </p:stCondLst>
                                        </p:cTn>
                                        <p:tgtEl>
                                          <p:spTgt spid="9"/>
                                        </p:tgtEl>
                                        <p:attrNameLst>
                                          <p:attrName>style.visibility</p:attrName>
                                        </p:attrNameLst>
                                      </p:cBhvr>
                                      <p:to>
                                        <p:strVal val="visible"/>
                                      </p:to>
                                    </p:set>
                                    <p:animEffect transition="in" filter="plus(in)">
                                      <p:cBhvr>
                                        <p:cTn id="75" dur="3000"/>
                                        <p:tgtEl>
                                          <p:spTgt spid="9"/>
                                        </p:tgtEl>
                                      </p:cBhvr>
                                    </p:animEffect>
                                  </p:childTnLst>
                                </p:cTn>
                              </p:par>
                              <p:par>
                                <p:cTn id="76" presetID="13" presetClass="entr" presetSubtype="16" fill="hold" nodeType="withEffect">
                                  <p:stCondLst>
                                    <p:cond delay="0"/>
                                  </p:stCondLst>
                                  <p:childTnLst>
                                    <p:set>
                                      <p:cBhvr>
                                        <p:cTn id="77" dur="1" fill="hold">
                                          <p:stCondLst>
                                            <p:cond delay="0"/>
                                          </p:stCondLst>
                                        </p:cTn>
                                        <p:tgtEl>
                                          <p:spTgt spid="10"/>
                                        </p:tgtEl>
                                        <p:attrNameLst>
                                          <p:attrName>style.visibility</p:attrName>
                                        </p:attrNameLst>
                                      </p:cBhvr>
                                      <p:to>
                                        <p:strVal val="visible"/>
                                      </p:to>
                                    </p:set>
                                    <p:animEffect transition="in" filter="plus(in)">
                                      <p:cBhvr>
                                        <p:cTn id="78" dur="3000"/>
                                        <p:tgtEl>
                                          <p:spTgt spid="10"/>
                                        </p:tgtEl>
                                      </p:cBhvr>
                                    </p:animEffect>
                                  </p:childTnLst>
                                </p:cTn>
                              </p:par>
                              <p:par>
                                <p:cTn id="79" presetID="13" presetClass="entr" presetSubtype="16" fill="hold" nodeType="withEffect">
                                  <p:stCondLst>
                                    <p:cond delay="0"/>
                                  </p:stCondLst>
                                  <p:childTnLst>
                                    <p:set>
                                      <p:cBhvr>
                                        <p:cTn id="80" dur="1" fill="hold">
                                          <p:stCondLst>
                                            <p:cond delay="0"/>
                                          </p:stCondLst>
                                        </p:cTn>
                                        <p:tgtEl>
                                          <p:spTgt spid="11"/>
                                        </p:tgtEl>
                                        <p:attrNameLst>
                                          <p:attrName>style.visibility</p:attrName>
                                        </p:attrNameLst>
                                      </p:cBhvr>
                                      <p:to>
                                        <p:strVal val="visible"/>
                                      </p:to>
                                    </p:set>
                                    <p:animEffect transition="in" filter="plus(in)">
                                      <p:cBhvr>
                                        <p:cTn id="81" dur="3000"/>
                                        <p:tgtEl>
                                          <p:spTgt spid="11"/>
                                        </p:tgtEl>
                                      </p:cBhvr>
                                    </p:animEffect>
                                  </p:childTnLst>
                                </p:cTn>
                              </p:par>
                              <p:par>
                                <p:cTn id="82" presetID="13" presetClass="entr" presetSubtype="16" fill="hold" nodeType="withEffect">
                                  <p:stCondLst>
                                    <p:cond delay="0"/>
                                  </p:stCondLst>
                                  <p:childTnLst>
                                    <p:set>
                                      <p:cBhvr>
                                        <p:cTn id="83" dur="1" fill="hold">
                                          <p:stCondLst>
                                            <p:cond delay="0"/>
                                          </p:stCondLst>
                                        </p:cTn>
                                        <p:tgtEl>
                                          <p:spTgt spid="12"/>
                                        </p:tgtEl>
                                        <p:attrNameLst>
                                          <p:attrName>style.visibility</p:attrName>
                                        </p:attrNameLst>
                                      </p:cBhvr>
                                      <p:to>
                                        <p:strVal val="visible"/>
                                      </p:to>
                                    </p:set>
                                    <p:animEffect transition="in" filter="plus(in)">
                                      <p:cBhvr>
                                        <p:cTn id="84" dur="3000"/>
                                        <p:tgtEl>
                                          <p:spTgt spid="12"/>
                                        </p:tgtEl>
                                      </p:cBhvr>
                                    </p:animEffect>
                                  </p:childTnLst>
                                </p:cTn>
                              </p:par>
                              <p:par>
                                <p:cTn id="85" presetID="13" presetClass="entr" presetSubtype="16" fill="hold" nodeType="withEffect">
                                  <p:stCondLst>
                                    <p:cond delay="0"/>
                                  </p:stCondLst>
                                  <p:childTnLst>
                                    <p:set>
                                      <p:cBhvr>
                                        <p:cTn id="86" dur="1" fill="hold">
                                          <p:stCondLst>
                                            <p:cond delay="0"/>
                                          </p:stCondLst>
                                        </p:cTn>
                                        <p:tgtEl>
                                          <p:spTgt spid="13"/>
                                        </p:tgtEl>
                                        <p:attrNameLst>
                                          <p:attrName>style.visibility</p:attrName>
                                        </p:attrNameLst>
                                      </p:cBhvr>
                                      <p:to>
                                        <p:strVal val="visible"/>
                                      </p:to>
                                    </p:set>
                                    <p:animEffect transition="in" filter="plus(in)">
                                      <p:cBhvr>
                                        <p:cTn id="87" dur="3000"/>
                                        <p:tgtEl>
                                          <p:spTgt spid="13"/>
                                        </p:tgtEl>
                                      </p:cBhvr>
                                    </p:animEffect>
                                  </p:childTnLst>
                                </p:cTn>
                              </p:par>
                              <p:par>
                                <p:cTn id="88" presetID="13" presetClass="entr" presetSubtype="16" fill="hold" nodeType="withEffect">
                                  <p:stCondLst>
                                    <p:cond delay="0"/>
                                  </p:stCondLst>
                                  <p:childTnLst>
                                    <p:set>
                                      <p:cBhvr>
                                        <p:cTn id="89" dur="1" fill="hold">
                                          <p:stCondLst>
                                            <p:cond delay="0"/>
                                          </p:stCondLst>
                                        </p:cTn>
                                        <p:tgtEl>
                                          <p:spTgt spid="14"/>
                                        </p:tgtEl>
                                        <p:attrNameLst>
                                          <p:attrName>style.visibility</p:attrName>
                                        </p:attrNameLst>
                                      </p:cBhvr>
                                      <p:to>
                                        <p:strVal val="visible"/>
                                      </p:to>
                                    </p:set>
                                    <p:animEffect transition="in" filter="plus(in)">
                                      <p:cBhvr>
                                        <p:cTn id="90" dur="3000"/>
                                        <p:tgtEl>
                                          <p:spTgt spid="14"/>
                                        </p:tgtEl>
                                      </p:cBhvr>
                                    </p:animEffect>
                                  </p:childTnLst>
                                </p:cTn>
                              </p:par>
                              <p:par>
                                <p:cTn id="91" presetID="13" presetClass="entr" presetSubtype="16" fill="hold" nodeType="withEffect">
                                  <p:stCondLst>
                                    <p:cond delay="0"/>
                                  </p:stCondLst>
                                  <p:childTnLst>
                                    <p:set>
                                      <p:cBhvr>
                                        <p:cTn id="92" dur="1" fill="hold">
                                          <p:stCondLst>
                                            <p:cond delay="0"/>
                                          </p:stCondLst>
                                        </p:cTn>
                                        <p:tgtEl>
                                          <p:spTgt spid="15"/>
                                        </p:tgtEl>
                                        <p:attrNameLst>
                                          <p:attrName>style.visibility</p:attrName>
                                        </p:attrNameLst>
                                      </p:cBhvr>
                                      <p:to>
                                        <p:strVal val="visible"/>
                                      </p:to>
                                    </p:set>
                                    <p:animEffect transition="in" filter="plus(in)">
                                      <p:cBhvr>
                                        <p:cTn id="93" dur="3000"/>
                                        <p:tgtEl>
                                          <p:spTgt spid="15"/>
                                        </p:tgtEl>
                                      </p:cBhvr>
                                    </p:animEffect>
                                  </p:childTnLst>
                                </p:cTn>
                              </p:par>
                              <p:par>
                                <p:cTn id="94" presetID="13" presetClass="entr" presetSubtype="16" fill="hold" nodeType="withEffect">
                                  <p:stCondLst>
                                    <p:cond delay="0"/>
                                  </p:stCondLst>
                                  <p:childTnLst>
                                    <p:set>
                                      <p:cBhvr>
                                        <p:cTn id="95" dur="1" fill="hold">
                                          <p:stCondLst>
                                            <p:cond delay="0"/>
                                          </p:stCondLst>
                                        </p:cTn>
                                        <p:tgtEl>
                                          <p:spTgt spid="16"/>
                                        </p:tgtEl>
                                        <p:attrNameLst>
                                          <p:attrName>style.visibility</p:attrName>
                                        </p:attrNameLst>
                                      </p:cBhvr>
                                      <p:to>
                                        <p:strVal val="visible"/>
                                      </p:to>
                                    </p:set>
                                    <p:animEffect transition="in" filter="plus(in)">
                                      <p:cBhvr>
                                        <p:cTn id="96" dur="3000"/>
                                        <p:tgtEl>
                                          <p:spTgt spid="16"/>
                                        </p:tgtEl>
                                      </p:cBhvr>
                                    </p:animEffect>
                                  </p:childTnLst>
                                </p:cTn>
                              </p:par>
                              <p:par>
                                <p:cTn id="97" presetID="13" presetClass="entr" presetSubtype="16" fill="hold" nodeType="withEffect">
                                  <p:stCondLst>
                                    <p:cond delay="0"/>
                                  </p:stCondLst>
                                  <p:childTnLst>
                                    <p:set>
                                      <p:cBhvr>
                                        <p:cTn id="98" dur="1" fill="hold">
                                          <p:stCondLst>
                                            <p:cond delay="0"/>
                                          </p:stCondLst>
                                        </p:cTn>
                                        <p:tgtEl>
                                          <p:spTgt spid="17"/>
                                        </p:tgtEl>
                                        <p:attrNameLst>
                                          <p:attrName>style.visibility</p:attrName>
                                        </p:attrNameLst>
                                      </p:cBhvr>
                                      <p:to>
                                        <p:strVal val="visible"/>
                                      </p:to>
                                    </p:set>
                                    <p:animEffect transition="in" filter="plus(in)">
                                      <p:cBhvr>
                                        <p:cTn id="99" dur="3000"/>
                                        <p:tgtEl>
                                          <p:spTgt spid="17"/>
                                        </p:tgtEl>
                                      </p:cBhvr>
                                    </p:animEffect>
                                  </p:childTnLst>
                                </p:cTn>
                              </p:par>
                              <p:par>
                                <p:cTn id="100" presetID="13" presetClass="entr" presetSubtype="16" fill="hold" nodeType="withEffect">
                                  <p:stCondLst>
                                    <p:cond delay="0"/>
                                  </p:stCondLst>
                                  <p:childTnLst>
                                    <p:set>
                                      <p:cBhvr>
                                        <p:cTn id="101" dur="1" fill="hold">
                                          <p:stCondLst>
                                            <p:cond delay="0"/>
                                          </p:stCondLst>
                                        </p:cTn>
                                        <p:tgtEl>
                                          <p:spTgt spid="18"/>
                                        </p:tgtEl>
                                        <p:attrNameLst>
                                          <p:attrName>style.visibility</p:attrName>
                                        </p:attrNameLst>
                                      </p:cBhvr>
                                      <p:to>
                                        <p:strVal val="visible"/>
                                      </p:to>
                                    </p:set>
                                    <p:animEffect transition="in" filter="plus(in)">
                                      <p:cBhvr>
                                        <p:cTn id="102" dur="3000"/>
                                        <p:tgtEl>
                                          <p:spTgt spid="18"/>
                                        </p:tgtEl>
                                      </p:cBhvr>
                                    </p:animEffect>
                                  </p:childTnLst>
                                </p:cTn>
                              </p:par>
                            </p:childTnLst>
                          </p:cTn>
                        </p:par>
                        <p:par>
                          <p:cTn id="103" fill="hold">
                            <p:stCondLst>
                              <p:cond delay="3000"/>
                            </p:stCondLst>
                            <p:childTnLst>
                              <p:par>
                                <p:cTn id="104" presetID="2" presetClass="exit" presetSubtype="2" fill="hold" nodeType="afterEffect">
                                  <p:stCondLst>
                                    <p:cond delay="0"/>
                                  </p:stCondLst>
                                  <p:childTnLst>
                                    <p:anim calcmode="lin" valueType="num">
                                      <p:cBhvr additive="base">
                                        <p:cTn id="105" dur="3000"/>
                                        <p:tgtEl>
                                          <p:spTgt spid="5"/>
                                        </p:tgtEl>
                                        <p:attrNameLst>
                                          <p:attrName>ppt_x</p:attrName>
                                        </p:attrNameLst>
                                      </p:cBhvr>
                                      <p:tavLst>
                                        <p:tav tm="0">
                                          <p:val>
                                            <p:strVal val="ppt_x"/>
                                          </p:val>
                                        </p:tav>
                                        <p:tav tm="100000">
                                          <p:val>
                                            <p:strVal val="1+ppt_w/2"/>
                                          </p:val>
                                        </p:tav>
                                      </p:tavLst>
                                    </p:anim>
                                    <p:anim calcmode="lin" valueType="num">
                                      <p:cBhvr additive="base">
                                        <p:cTn id="106" dur="3000"/>
                                        <p:tgtEl>
                                          <p:spTgt spid="5"/>
                                        </p:tgtEl>
                                        <p:attrNameLst>
                                          <p:attrName>ppt_y</p:attrName>
                                        </p:attrNameLst>
                                      </p:cBhvr>
                                      <p:tavLst>
                                        <p:tav tm="0">
                                          <p:val>
                                            <p:strVal val="ppt_y"/>
                                          </p:val>
                                        </p:tav>
                                        <p:tav tm="100000">
                                          <p:val>
                                            <p:strVal val="ppt_y"/>
                                          </p:val>
                                        </p:tav>
                                      </p:tavLst>
                                    </p:anim>
                                    <p:set>
                                      <p:cBhvr>
                                        <p:cTn id="107" dur="1" fill="hold">
                                          <p:stCondLst>
                                            <p:cond delay="2999"/>
                                          </p:stCondLst>
                                        </p:cTn>
                                        <p:tgtEl>
                                          <p:spTgt spid="5"/>
                                        </p:tgtEl>
                                        <p:attrNameLst>
                                          <p:attrName>style.visibility</p:attrName>
                                        </p:attrNameLst>
                                      </p:cBhvr>
                                      <p:to>
                                        <p:strVal val="hidden"/>
                                      </p:to>
                                    </p:set>
                                  </p:childTnLst>
                                </p:cTn>
                              </p:par>
                              <p:par>
                                <p:cTn id="108" presetID="2" presetClass="exit" presetSubtype="2" fill="hold" nodeType="withEffect">
                                  <p:stCondLst>
                                    <p:cond delay="0"/>
                                  </p:stCondLst>
                                  <p:childTnLst>
                                    <p:anim calcmode="lin" valueType="num">
                                      <p:cBhvr additive="base">
                                        <p:cTn id="109" dur="3000"/>
                                        <p:tgtEl>
                                          <p:spTgt spid="7"/>
                                        </p:tgtEl>
                                        <p:attrNameLst>
                                          <p:attrName>ppt_x</p:attrName>
                                        </p:attrNameLst>
                                      </p:cBhvr>
                                      <p:tavLst>
                                        <p:tav tm="0">
                                          <p:val>
                                            <p:strVal val="ppt_x"/>
                                          </p:val>
                                        </p:tav>
                                        <p:tav tm="100000">
                                          <p:val>
                                            <p:strVal val="1+ppt_w/2"/>
                                          </p:val>
                                        </p:tav>
                                      </p:tavLst>
                                    </p:anim>
                                    <p:anim calcmode="lin" valueType="num">
                                      <p:cBhvr additive="base">
                                        <p:cTn id="110" dur="3000"/>
                                        <p:tgtEl>
                                          <p:spTgt spid="7"/>
                                        </p:tgtEl>
                                        <p:attrNameLst>
                                          <p:attrName>ppt_y</p:attrName>
                                        </p:attrNameLst>
                                      </p:cBhvr>
                                      <p:tavLst>
                                        <p:tav tm="0">
                                          <p:val>
                                            <p:strVal val="ppt_y"/>
                                          </p:val>
                                        </p:tav>
                                        <p:tav tm="100000">
                                          <p:val>
                                            <p:strVal val="ppt_y"/>
                                          </p:val>
                                        </p:tav>
                                      </p:tavLst>
                                    </p:anim>
                                    <p:set>
                                      <p:cBhvr>
                                        <p:cTn id="111" dur="1" fill="hold">
                                          <p:stCondLst>
                                            <p:cond delay="2999"/>
                                          </p:stCondLst>
                                        </p:cTn>
                                        <p:tgtEl>
                                          <p:spTgt spid="7"/>
                                        </p:tgtEl>
                                        <p:attrNameLst>
                                          <p:attrName>style.visibility</p:attrName>
                                        </p:attrNameLst>
                                      </p:cBhvr>
                                      <p:to>
                                        <p:strVal val="hidden"/>
                                      </p:to>
                                    </p:set>
                                  </p:childTnLst>
                                </p:cTn>
                              </p:par>
                              <p:par>
                                <p:cTn id="112" presetID="2" presetClass="exit" presetSubtype="2" fill="hold" nodeType="withEffect">
                                  <p:stCondLst>
                                    <p:cond delay="0"/>
                                  </p:stCondLst>
                                  <p:childTnLst>
                                    <p:anim calcmode="lin" valueType="num">
                                      <p:cBhvr additive="base">
                                        <p:cTn id="113" dur="3000"/>
                                        <p:tgtEl>
                                          <p:spTgt spid="9"/>
                                        </p:tgtEl>
                                        <p:attrNameLst>
                                          <p:attrName>ppt_x</p:attrName>
                                        </p:attrNameLst>
                                      </p:cBhvr>
                                      <p:tavLst>
                                        <p:tav tm="0">
                                          <p:val>
                                            <p:strVal val="ppt_x"/>
                                          </p:val>
                                        </p:tav>
                                        <p:tav tm="100000">
                                          <p:val>
                                            <p:strVal val="1+ppt_w/2"/>
                                          </p:val>
                                        </p:tav>
                                      </p:tavLst>
                                    </p:anim>
                                    <p:anim calcmode="lin" valueType="num">
                                      <p:cBhvr additive="base">
                                        <p:cTn id="114" dur="3000"/>
                                        <p:tgtEl>
                                          <p:spTgt spid="9"/>
                                        </p:tgtEl>
                                        <p:attrNameLst>
                                          <p:attrName>ppt_y</p:attrName>
                                        </p:attrNameLst>
                                      </p:cBhvr>
                                      <p:tavLst>
                                        <p:tav tm="0">
                                          <p:val>
                                            <p:strVal val="ppt_y"/>
                                          </p:val>
                                        </p:tav>
                                        <p:tav tm="100000">
                                          <p:val>
                                            <p:strVal val="ppt_y"/>
                                          </p:val>
                                        </p:tav>
                                      </p:tavLst>
                                    </p:anim>
                                    <p:set>
                                      <p:cBhvr>
                                        <p:cTn id="115" dur="1" fill="hold">
                                          <p:stCondLst>
                                            <p:cond delay="2999"/>
                                          </p:stCondLst>
                                        </p:cTn>
                                        <p:tgtEl>
                                          <p:spTgt spid="9"/>
                                        </p:tgtEl>
                                        <p:attrNameLst>
                                          <p:attrName>style.visibility</p:attrName>
                                        </p:attrNameLst>
                                      </p:cBhvr>
                                      <p:to>
                                        <p:strVal val="hidden"/>
                                      </p:to>
                                    </p:set>
                                  </p:childTnLst>
                                </p:cTn>
                              </p:par>
                              <p:par>
                                <p:cTn id="116" presetID="2" presetClass="exit" presetSubtype="2" fill="hold" nodeType="withEffect">
                                  <p:stCondLst>
                                    <p:cond delay="0"/>
                                  </p:stCondLst>
                                  <p:childTnLst>
                                    <p:anim calcmode="lin" valueType="num">
                                      <p:cBhvr additive="base">
                                        <p:cTn id="117" dur="3000"/>
                                        <p:tgtEl>
                                          <p:spTgt spid="11"/>
                                        </p:tgtEl>
                                        <p:attrNameLst>
                                          <p:attrName>ppt_x</p:attrName>
                                        </p:attrNameLst>
                                      </p:cBhvr>
                                      <p:tavLst>
                                        <p:tav tm="0">
                                          <p:val>
                                            <p:strVal val="ppt_x"/>
                                          </p:val>
                                        </p:tav>
                                        <p:tav tm="100000">
                                          <p:val>
                                            <p:strVal val="1+ppt_w/2"/>
                                          </p:val>
                                        </p:tav>
                                      </p:tavLst>
                                    </p:anim>
                                    <p:anim calcmode="lin" valueType="num">
                                      <p:cBhvr additive="base">
                                        <p:cTn id="118" dur="3000"/>
                                        <p:tgtEl>
                                          <p:spTgt spid="11"/>
                                        </p:tgtEl>
                                        <p:attrNameLst>
                                          <p:attrName>ppt_y</p:attrName>
                                        </p:attrNameLst>
                                      </p:cBhvr>
                                      <p:tavLst>
                                        <p:tav tm="0">
                                          <p:val>
                                            <p:strVal val="ppt_y"/>
                                          </p:val>
                                        </p:tav>
                                        <p:tav tm="100000">
                                          <p:val>
                                            <p:strVal val="ppt_y"/>
                                          </p:val>
                                        </p:tav>
                                      </p:tavLst>
                                    </p:anim>
                                    <p:set>
                                      <p:cBhvr>
                                        <p:cTn id="119" dur="1" fill="hold">
                                          <p:stCondLst>
                                            <p:cond delay="2999"/>
                                          </p:stCondLst>
                                        </p:cTn>
                                        <p:tgtEl>
                                          <p:spTgt spid="11"/>
                                        </p:tgtEl>
                                        <p:attrNameLst>
                                          <p:attrName>style.visibility</p:attrName>
                                        </p:attrNameLst>
                                      </p:cBhvr>
                                      <p:to>
                                        <p:strVal val="hidden"/>
                                      </p:to>
                                    </p:set>
                                  </p:childTnLst>
                                </p:cTn>
                              </p:par>
                              <p:par>
                                <p:cTn id="120" presetID="2" presetClass="exit" presetSubtype="2" fill="hold" nodeType="withEffect">
                                  <p:stCondLst>
                                    <p:cond delay="0"/>
                                  </p:stCondLst>
                                  <p:childTnLst>
                                    <p:anim calcmode="lin" valueType="num">
                                      <p:cBhvr additive="base">
                                        <p:cTn id="121" dur="3000"/>
                                        <p:tgtEl>
                                          <p:spTgt spid="13"/>
                                        </p:tgtEl>
                                        <p:attrNameLst>
                                          <p:attrName>ppt_x</p:attrName>
                                        </p:attrNameLst>
                                      </p:cBhvr>
                                      <p:tavLst>
                                        <p:tav tm="0">
                                          <p:val>
                                            <p:strVal val="ppt_x"/>
                                          </p:val>
                                        </p:tav>
                                        <p:tav tm="100000">
                                          <p:val>
                                            <p:strVal val="1+ppt_w/2"/>
                                          </p:val>
                                        </p:tav>
                                      </p:tavLst>
                                    </p:anim>
                                    <p:anim calcmode="lin" valueType="num">
                                      <p:cBhvr additive="base">
                                        <p:cTn id="122" dur="3000"/>
                                        <p:tgtEl>
                                          <p:spTgt spid="13"/>
                                        </p:tgtEl>
                                        <p:attrNameLst>
                                          <p:attrName>ppt_y</p:attrName>
                                        </p:attrNameLst>
                                      </p:cBhvr>
                                      <p:tavLst>
                                        <p:tav tm="0">
                                          <p:val>
                                            <p:strVal val="ppt_y"/>
                                          </p:val>
                                        </p:tav>
                                        <p:tav tm="100000">
                                          <p:val>
                                            <p:strVal val="ppt_y"/>
                                          </p:val>
                                        </p:tav>
                                      </p:tavLst>
                                    </p:anim>
                                    <p:set>
                                      <p:cBhvr>
                                        <p:cTn id="123" dur="1" fill="hold">
                                          <p:stCondLst>
                                            <p:cond delay="2999"/>
                                          </p:stCondLst>
                                        </p:cTn>
                                        <p:tgtEl>
                                          <p:spTgt spid="13"/>
                                        </p:tgtEl>
                                        <p:attrNameLst>
                                          <p:attrName>style.visibility</p:attrName>
                                        </p:attrNameLst>
                                      </p:cBhvr>
                                      <p:to>
                                        <p:strVal val="hidden"/>
                                      </p:to>
                                    </p:set>
                                  </p:childTnLst>
                                </p:cTn>
                              </p:par>
                              <p:par>
                                <p:cTn id="124" presetID="2" presetClass="exit" presetSubtype="2" fill="hold" nodeType="withEffect">
                                  <p:stCondLst>
                                    <p:cond delay="0"/>
                                  </p:stCondLst>
                                  <p:childTnLst>
                                    <p:anim calcmode="lin" valueType="num">
                                      <p:cBhvr additive="base">
                                        <p:cTn id="125" dur="3000"/>
                                        <p:tgtEl>
                                          <p:spTgt spid="15"/>
                                        </p:tgtEl>
                                        <p:attrNameLst>
                                          <p:attrName>ppt_x</p:attrName>
                                        </p:attrNameLst>
                                      </p:cBhvr>
                                      <p:tavLst>
                                        <p:tav tm="0">
                                          <p:val>
                                            <p:strVal val="ppt_x"/>
                                          </p:val>
                                        </p:tav>
                                        <p:tav tm="100000">
                                          <p:val>
                                            <p:strVal val="1+ppt_w/2"/>
                                          </p:val>
                                        </p:tav>
                                      </p:tavLst>
                                    </p:anim>
                                    <p:anim calcmode="lin" valueType="num">
                                      <p:cBhvr additive="base">
                                        <p:cTn id="126" dur="3000"/>
                                        <p:tgtEl>
                                          <p:spTgt spid="15"/>
                                        </p:tgtEl>
                                        <p:attrNameLst>
                                          <p:attrName>ppt_y</p:attrName>
                                        </p:attrNameLst>
                                      </p:cBhvr>
                                      <p:tavLst>
                                        <p:tav tm="0">
                                          <p:val>
                                            <p:strVal val="ppt_y"/>
                                          </p:val>
                                        </p:tav>
                                        <p:tav tm="100000">
                                          <p:val>
                                            <p:strVal val="ppt_y"/>
                                          </p:val>
                                        </p:tav>
                                      </p:tavLst>
                                    </p:anim>
                                    <p:set>
                                      <p:cBhvr>
                                        <p:cTn id="127" dur="1" fill="hold">
                                          <p:stCondLst>
                                            <p:cond delay="2999"/>
                                          </p:stCondLst>
                                        </p:cTn>
                                        <p:tgtEl>
                                          <p:spTgt spid="15"/>
                                        </p:tgtEl>
                                        <p:attrNameLst>
                                          <p:attrName>style.visibility</p:attrName>
                                        </p:attrNameLst>
                                      </p:cBhvr>
                                      <p:to>
                                        <p:strVal val="hidden"/>
                                      </p:to>
                                    </p:set>
                                  </p:childTnLst>
                                </p:cTn>
                              </p:par>
                              <p:par>
                                <p:cTn id="128" presetID="2" presetClass="exit" presetSubtype="2" fill="hold" nodeType="withEffect">
                                  <p:stCondLst>
                                    <p:cond delay="0"/>
                                  </p:stCondLst>
                                  <p:childTnLst>
                                    <p:anim calcmode="lin" valueType="num">
                                      <p:cBhvr additive="base">
                                        <p:cTn id="129" dur="3000"/>
                                        <p:tgtEl>
                                          <p:spTgt spid="17"/>
                                        </p:tgtEl>
                                        <p:attrNameLst>
                                          <p:attrName>ppt_x</p:attrName>
                                        </p:attrNameLst>
                                      </p:cBhvr>
                                      <p:tavLst>
                                        <p:tav tm="0">
                                          <p:val>
                                            <p:strVal val="ppt_x"/>
                                          </p:val>
                                        </p:tav>
                                        <p:tav tm="100000">
                                          <p:val>
                                            <p:strVal val="1+ppt_w/2"/>
                                          </p:val>
                                        </p:tav>
                                      </p:tavLst>
                                    </p:anim>
                                    <p:anim calcmode="lin" valueType="num">
                                      <p:cBhvr additive="base">
                                        <p:cTn id="130" dur="3000"/>
                                        <p:tgtEl>
                                          <p:spTgt spid="17"/>
                                        </p:tgtEl>
                                        <p:attrNameLst>
                                          <p:attrName>ppt_y</p:attrName>
                                        </p:attrNameLst>
                                      </p:cBhvr>
                                      <p:tavLst>
                                        <p:tav tm="0">
                                          <p:val>
                                            <p:strVal val="ppt_y"/>
                                          </p:val>
                                        </p:tav>
                                        <p:tav tm="100000">
                                          <p:val>
                                            <p:strVal val="ppt_y"/>
                                          </p:val>
                                        </p:tav>
                                      </p:tavLst>
                                    </p:anim>
                                    <p:set>
                                      <p:cBhvr>
                                        <p:cTn id="131" dur="1" fill="hold">
                                          <p:stCondLst>
                                            <p:cond delay="2999"/>
                                          </p:stCondLst>
                                        </p:cTn>
                                        <p:tgtEl>
                                          <p:spTgt spid="17"/>
                                        </p:tgtEl>
                                        <p:attrNameLst>
                                          <p:attrName>style.visibility</p:attrName>
                                        </p:attrNameLst>
                                      </p:cBhvr>
                                      <p:to>
                                        <p:strVal val="hidden"/>
                                      </p:to>
                                    </p:set>
                                  </p:childTnLst>
                                </p:cTn>
                              </p:par>
                              <p:par>
                                <p:cTn id="132" presetID="2" presetClass="exit" presetSubtype="8" fill="hold" nodeType="withEffect">
                                  <p:stCondLst>
                                    <p:cond delay="0"/>
                                  </p:stCondLst>
                                  <p:childTnLst>
                                    <p:anim calcmode="lin" valueType="num">
                                      <p:cBhvr additive="base">
                                        <p:cTn id="133" dur="3000"/>
                                        <p:tgtEl>
                                          <p:spTgt spid="6"/>
                                        </p:tgtEl>
                                        <p:attrNameLst>
                                          <p:attrName>ppt_x</p:attrName>
                                        </p:attrNameLst>
                                      </p:cBhvr>
                                      <p:tavLst>
                                        <p:tav tm="0">
                                          <p:val>
                                            <p:strVal val="ppt_x"/>
                                          </p:val>
                                        </p:tav>
                                        <p:tav tm="100000">
                                          <p:val>
                                            <p:strVal val="0-ppt_w/2"/>
                                          </p:val>
                                        </p:tav>
                                      </p:tavLst>
                                    </p:anim>
                                    <p:anim calcmode="lin" valueType="num">
                                      <p:cBhvr additive="base">
                                        <p:cTn id="134" dur="3000"/>
                                        <p:tgtEl>
                                          <p:spTgt spid="6"/>
                                        </p:tgtEl>
                                        <p:attrNameLst>
                                          <p:attrName>ppt_y</p:attrName>
                                        </p:attrNameLst>
                                      </p:cBhvr>
                                      <p:tavLst>
                                        <p:tav tm="0">
                                          <p:val>
                                            <p:strVal val="ppt_y"/>
                                          </p:val>
                                        </p:tav>
                                        <p:tav tm="100000">
                                          <p:val>
                                            <p:strVal val="ppt_y"/>
                                          </p:val>
                                        </p:tav>
                                      </p:tavLst>
                                    </p:anim>
                                    <p:set>
                                      <p:cBhvr>
                                        <p:cTn id="135" dur="1" fill="hold">
                                          <p:stCondLst>
                                            <p:cond delay="2999"/>
                                          </p:stCondLst>
                                        </p:cTn>
                                        <p:tgtEl>
                                          <p:spTgt spid="6"/>
                                        </p:tgtEl>
                                        <p:attrNameLst>
                                          <p:attrName>style.visibility</p:attrName>
                                        </p:attrNameLst>
                                      </p:cBhvr>
                                      <p:to>
                                        <p:strVal val="hidden"/>
                                      </p:to>
                                    </p:set>
                                  </p:childTnLst>
                                </p:cTn>
                              </p:par>
                              <p:par>
                                <p:cTn id="136" presetID="2" presetClass="exit" presetSubtype="8" fill="hold" nodeType="withEffect">
                                  <p:stCondLst>
                                    <p:cond delay="0"/>
                                  </p:stCondLst>
                                  <p:childTnLst>
                                    <p:anim calcmode="lin" valueType="num">
                                      <p:cBhvr additive="base">
                                        <p:cTn id="137" dur="3000"/>
                                        <p:tgtEl>
                                          <p:spTgt spid="8"/>
                                        </p:tgtEl>
                                        <p:attrNameLst>
                                          <p:attrName>ppt_x</p:attrName>
                                        </p:attrNameLst>
                                      </p:cBhvr>
                                      <p:tavLst>
                                        <p:tav tm="0">
                                          <p:val>
                                            <p:strVal val="ppt_x"/>
                                          </p:val>
                                        </p:tav>
                                        <p:tav tm="100000">
                                          <p:val>
                                            <p:strVal val="0-ppt_w/2"/>
                                          </p:val>
                                        </p:tav>
                                      </p:tavLst>
                                    </p:anim>
                                    <p:anim calcmode="lin" valueType="num">
                                      <p:cBhvr additive="base">
                                        <p:cTn id="138" dur="3000"/>
                                        <p:tgtEl>
                                          <p:spTgt spid="8"/>
                                        </p:tgtEl>
                                        <p:attrNameLst>
                                          <p:attrName>ppt_y</p:attrName>
                                        </p:attrNameLst>
                                      </p:cBhvr>
                                      <p:tavLst>
                                        <p:tav tm="0">
                                          <p:val>
                                            <p:strVal val="ppt_y"/>
                                          </p:val>
                                        </p:tav>
                                        <p:tav tm="100000">
                                          <p:val>
                                            <p:strVal val="ppt_y"/>
                                          </p:val>
                                        </p:tav>
                                      </p:tavLst>
                                    </p:anim>
                                    <p:set>
                                      <p:cBhvr>
                                        <p:cTn id="139" dur="1" fill="hold">
                                          <p:stCondLst>
                                            <p:cond delay="2999"/>
                                          </p:stCondLst>
                                        </p:cTn>
                                        <p:tgtEl>
                                          <p:spTgt spid="8"/>
                                        </p:tgtEl>
                                        <p:attrNameLst>
                                          <p:attrName>style.visibility</p:attrName>
                                        </p:attrNameLst>
                                      </p:cBhvr>
                                      <p:to>
                                        <p:strVal val="hidden"/>
                                      </p:to>
                                    </p:set>
                                  </p:childTnLst>
                                </p:cTn>
                              </p:par>
                              <p:par>
                                <p:cTn id="140" presetID="2" presetClass="exit" presetSubtype="8" fill="hold" nodeType="withEffect">
                                  <p:stCondLst>
                                    <p:cond delay="0"/>
                                  </p:stCondLst>
                                  <p:childTnLst>
                                    <p:anim calcmode="lin" valueType="num">
                                      <p:cBhvr additive="base">
                                        <p:cTn id="141" dur="3000"/>
                                        <p:tgtEl>
                                          <p:spTgt spid="10"/>
                                        </p:tgtEl>
                                        <p:attrNameLst>
                                          <p:attrName>ppt_x</p:attrName>
                                        </p:attrNameLst>
                                      </p:cBhvr>
                                      <p:tavLst>
                                        <p:tav tm="0">
                                          <p:val>
                                            <p:strVal val="ppt_x"/>
                                          </p:val>
                                        </p:tav>
                                        <p:tav tm="100000">
                                          <p:val>
                                            <p:strVal val="0-ppt_w/2"/>
                                          </p:val>
                                        </p:tav>
                                      </p:tavLst>
                                    </p:anim>
                                    <p:anim calcmode="lin" valueType="num">
                                      <p:cBhvr additive="base">
                                        <p:cTn id="142" dur="3000"/>
                                        <p:tgtEl>
                                          <p:spTgt spid="10"/>
                                        </p:tgtEl>
                                        <p:attrNameLst>
                                          <p:attrName>ppt_y</p:attrName>
                                        </p:attrNameLst>
                                      </p:cBhvr>
                                      <p:tavLst>
                                        <p:tav tm="0">
                                          <p:val>
                                            <p:strVal val="ppt_y"/>
                                          </p:val>
                                        </p:tav>
                                        <p:tav tm="100000">
                                          <p:val>
                                            <p:strVal val="ppt_y"/>
                                          </p:val>
                                        </p:tav>
                                      </p:tavLst>
                                    </p:anim>
                                    <p:set>
                                      <p:cBhvr>
                                        <p:cTn id="143" dur="1" fill="hold">
                                          <p:stCondLst>
                                            <p:cond delay="2999"/>
                                          </p:stCondLst>
                                        </p:cTn>
                                        <p:tgtEl>
                                          <p:spTgt spid="10"/>
                                        </p:tgtEl>
                                        <p:attrNameLst>
                                          <p:attrName>style.visibility</p:attrName>
                                        </p:attrNameLst>
                                      </p:cBhvr>
                                      <p:to>
                                        <p:strVal val="hidden"/>
                                      </p:to>
                                    </p:set>
                                  </p:childTnLst>
                                </p:cTn>
                              </p:par>
                              <p:par>
                                <p:cTn id="144" presetID="2" presetClass="exit" presetSubtype="8" fill="hold" nodeType="withEffect">
                                  <p:stCondLst>
                                    <p:cond delay="0"/>
                                  </p:stCondLst>
                                  <p:childTnLst>
                                    <p:anim calcmode="lin" valueType="num">
                                      <p:cBhvr additive="base">
                                        <p:cTn id="145" dur="3000"/>
                                        <p:tgtEl>
                                          <p:spTgt spid="12"/>
                                        </p:tgtEl>
                                        <p:attrNameLst>
                                          <p:attrName>ppt_x</p:attrName>
                                        </p:attrNameLst>
                                      </p:cBhvr>
                                      <p:tavLst>
                                        <p:tav tm="0">
                                          <p:val>
                                            <p:strVal val="ppt_x"/>
                                          </p:val>
                                        </p:tav>
                                        <p:tav tm="100000">
                                          <p:val>
                                            <p:strVal val="0-ppt_w/2"/>
                                          </p:val>
                                        </p:tav>
                                      </p:tavLst>
                                    </p:anim>
                                    <p:anim calcmode="lin" valueType="num">
                                      <p:cBhvr additive="base">
                                        <p:cTn id="146" dur="3000"/>
                                        <p:tgtEl>
                                          <p:spTgt spid="12"/>
                                        </p:tgtEl>
                                        <p:attrNameLst>
                                          <p:attrName>ppt_y</p:attrName>
                                        </p:attrNameLst>
                                      </p:cBhvr>
                                      <p:tavLst>
                                        <p:tav tm="0">
                                          <p:val>
                                            <p:strVal val="ppt_y"/>
                                          </p:val>
                                        </p:tav>
                                        <p:tav tm="100000">
                                          <p:val>
                                            <p:strVal val="ppt_y"/>
                                          </p:val>
                                        </p:tav>
                                      </p:tavLst>
                                    </p:anim>
                                    <p:set>
                                      <p:cBhvr>
                                        <p:cTn id="147" dur="1" fill="hold">
                                          <p:stCondLst>
                                            <p:cond delay="2999"/>
                                          </p:stCondLst>
                                        </p:cTn>
                                        <p:tgtEl>
                                          <p:spTgt spid="12"/>
                                        </p:tgtEl>
                                        <p:attrNameLst>
                                          <p:attrName>style.visibility</p:attrName>
                                        </p:attrNameLst>
                                      </p:cBhvr>
                                      <p:to>
                                        <p:strVal val="hidden"/>
                                      </p:to>
                                    </p:set>
                                  </p:childTnLst>
                                </p:cTn>
                              </p:par>
                              <p:par>
                                <p:cTn id="148" presetID="2" presetClass="exit" presetSubtype="8" fill="hold" nodeType="withEffect">
                                  <p:stCondLst>
                                    <p:cond delay="0"/>
                                  </p:stCondLst>
                                  <p:childTnLst>
                                    <p:anim calcmode="lin" valueType="num">
                                      <p:cBhvr additive="base">
                                        <p:cTn id="149" dur="3000"/>
                                        <p:tgtEl>
                                          <p:spTgt spid="14"/>
                                        </p:tgtEl>
                                        <p:attrNameLst>
                                          <p:attrName>ppt_x</p:attrName>
                                        </p:attrNameLst>
                                      </p:cBhvr>
                                      <p:tavLst>
                                        <p:tav tm="0">
                                          <p:val>
                                            <p:strVal val="ppt_x"/>
                                          </p:val>
                                        </p:tav>
                                        <p:tav tm="100000">
                                          <p:val>
                                            <p:strVal val="0-ppt_w/2"/>
                                          </p:val>
                                        </p:tav>
                                      </p:tavLst>
                                    </p:anim>
                                    <p:anim calcmode="lin" valueType="num">
                                      <p:cBhvr additive="base">
                                        <p:cTn id="150" dur="3000"/>
                                        <p:tgtEl>
                                          <p:spTgt spid="14"/>
                                        </p:tgtEl>
                                        <p:attrNameLst>
                                          <p:attrName>ppt_y</p:attrName>
                                        </p:attrNameLst>
                                      </p:cBhvr>
                                      <p:tavLst>
                                        <p:tav tm="0">
                                          <p:val>
                                            <p:strVal val="ppt_y"/>
                                          </p:val>
                                        </p:tav>
                                        <p:tav tm="100000">
                                          <p:val>
                                            <p:strVal val="ppt_y"/>
                                          </p:val>
                                        </p:tav>
                                      </p:tavLst>
                                    </p:anim>
                                    <p:set>
                                      <p:cBhvr>
                                        <p:cTn id="151" dur="1" fill="hold">
                                          <p:stCondLst>
                                            <p:cond delay="2999"/>
                                          </p:stCondLst>
                                        </p:cTn>
                                        <p:tgtEl>
                                          <p:spTgt spid="14"/>
                                        </p:tgtEl>
                                        <p:attrNameLst>
                                          <p:attrName>style.visibility</p:attrName>
                                        </p:attrNameLst>
                                      </p:cBhvr>
                                      <p:to>
                                        <p:strVal val="hidden"/>
                                      </p:to>
                                    </p:set>
                                  </p:childTnLst>
                                </p:cTn>
                              </p:par>
                              <p:par>
                                <p:cTn id="152" presetID="2" presetClass="exit" presetSubtype="8" fill="hold" nodeType="withEffect">
                                  <p:stCondLst>
                                    <p:cond delay="0"/>
                                  </p:stCondLst>
                                  <p:childTnLst>
                                    <p:anim calcmode="lin" valueType="num">
                                      <p:cBhvr additive="base">
                                        <p:cTn id="153" dur="3000"/>
                                        <p:tgtEl>
                                          <p:spTgt spid="16"/>
                                        </p:tgtEl>
                                        <p:attrNameLst>
                                          <p:attrName>ppt_x</p:attrName>
                                        </p:attrNameLst>
                                      </p:cBhvr>
                                      <p:tavLst>
                                        <p:tav tm="0">
                                          <p:val>
                                            <p:strVal val="ppt_x"/>
                                          </p:val>
                                        </p:tav>
                                        <p:tav tm="100000">
                                          <p:val>
                                            <p:strVal val="0-ppt_w/2"/>
                                          </p:val>
                                        </p:tav>
                                      </p:tavLst>
                                    </p:anim>
                                    <p:anim calcmode="lin" valueType="num">
                                      <p:cBhvr additive="base">
                                        <p:cTn id="154" dur="3000"/>
                                        <p:tgtEl>
                                          <p:spTgt spid="16"/>
                                        </p:tgtEl>
                                        <p:attrNameLst>
                                          <p:attrName>ppt_y</p:attrName>
                                        </p:attrNameLst>
                                      </p:cBhvr>
                                      <p:tavLst>
                                        <p:tav tm="0">
                                          <p:val>
                                            <p:strVal val="ppt_y"/>
                                          </p:val>
                                        </p:tav>
                                        <p:tav tm="100000">
                                          <p:val>
                                            <p:strVal val="ppt_y"/>
                                          </p:val>
                                        </p:tav>
                                      </p:tavLst>
                                    </p:anim>
                                    <p:set>
                                      <p:cBhvr>
                                        <p:cTn id="155" dur="1" fill="hold">
                                          <p:stCondLst>
                                            <p:cond delay="2999"/>
                                          </p:stCondLst>
                                        </p:cTn>
                                        <p:tgtEl>
                                          <p:spTgt spid="16"/>
                                        </p:tgtEl>
                                        <p:attrNameLst>
                                          <p:attrName>style.visibility</p:attrName>
                                        </p:attrNameLst>
                                      </p:cBhvr>
                                      <p:to>
                                        <p:strVal val="hidden"/>
                                      </p:to>
                                    </p:set>
                                  </p:childTnLst>
                                </p:cTn>
                              </p:par>
                              <p:par>
                                <p:cTn id="156" presetID="2" presetClass="exit" presetSubtype="8" fill="hold" nodeType="withEffect">
                                  <p:stCondLst>
                                    <p:cond delay="0"/>
                                  </p:stCondLst>
                                  <p:childTnLst>
                                    <p:anim calcmode="lin" valueType="num">
                                      <p:cBhvr additive="base">
                                        <p:cTn id="157" dur="3000"/>
                                        <p:tgtEl>
                                          <p:spTgt spid="18"/>
                                        </p:tgtEl>
                                        <p:attrNameLst>
                                          <p:attrName>ppt_x</p:attrName>
                                        </p:attrNameLst>
                                      </p:cBhvr>
                                      <p:tavLst>
                                        <p:tav tm="0">
                                          <p:val>
                                            <p:strVal val="ppt_x"/>
                                          </p:val>
                                        </p:tav>
                                        <p:tav tm="100000">
                                          <p:val>
                                            <p:strVal val="0-ppt_w/2"/>
                                          </p:val>
                                        </p:tav>
                                      </p:tavLst>
                                    </p:anim>
                                    <p:anim calcmode="lin" valueType="num">
                                      <p:cBhvr additive="base">
                                        <p:cTn id="158" dur="3000"/>
                                        <p:tgtEl>
                                          <p:spTgt spid="18"/>
                                        </p:tgtEl>
                                        <p:attrNameLst>
                                          <p:attrName>ppt_y</p:attrName>
                                        </p:attrNameLst>
                                      </p:cBhvr>
                                      <p:tavLst>
                                        <p:tav tm="0">
                                          <p:val>
                                            <p:strVal val="ppt_y"/>
                                          </p:val>
                                        </p:tav>
                                        <p:tav tm="100000">
                                          <p:val>
                                            <p:strVal val="ppt_y"/>
                                          </p:val>
                                        </p:tav>
                                      </p:tavLst>
                                    </p:anim>
                                    <p:set>
                                      <p:cBhvr>
                                        <p:cTn id="159" dur="1" fill="hold">
                                          <p:stCondLst>
                                            <p:cond delay="2999"/>
                                          </p:stCondLst>
                                        </p:cTn>
                                        <p:tgtEl>
                                          <p:spTgt spid="18"/>
                                        </p:tgtEl>
                                        <p:attrNameLst>
                                          <p:attrName>style.visibility</p:attrName>
                                        </p:attrNameLst>
                                      </p:cBhvr>
                                      <p:to>
                                        <p:strVal val="hidden"/>
                                      </p:to>
                                    </p:set>
                                  </p:childTnLst>
                                </p:cTn>
                              </p:par>
                              <p:par>
                                <p:cTn id="160" presetID="16" presetClass="exit" presetSubtype="42" fill="hold" nodeType="withEffect">
                                  <p:stCondLst>
                                    <p:cond delay="0"/>
                                  </p:stCondLst>
                                  <p:childTnLst>
                                    <p:animEffect transition="out" filter="barn(outHorizontal)">
                                      <p:cBhvr>
                                        <p:cTn id="161" dur="3000"/>
                                        <p:tgtEl>
                                          <p:spTgt spid="5"/>
                                        </p:tgtEl>
                                      </p:cBhvr>
                                    </p:animEffect>
                                    <p:set>
                                      <p:cBhvr>
                                        <p:cTn id="162" dur="1" fill="hold">
                                          <p:stCondLst>
                                            <p:cond delay="2999"/>
                                          </p:stCondLst>
                                        </p:cTn>
                                        <p:tgtEl>
                                          <p:spTgt spid="5"/>
                                        </p:tgtEl>
                                        <p:attrNameLst>
                                          <p:attrName>style.visibility</p:attrName>
                                        </p:attrNameLst>
                                      </p:cBhvr>
                                      <p:to>
                                        <p:strVal val="hidden"/>
                                      </p:to>
                                    </p:set>
                                  </p:childTnLst>
                                </p:cTn>
                              </p:par>
                              <p:par>
                                <p:cTn id="163" presetID="16" presetClass="exit" presetSubtype="42" fill="hold" nodeType="withEffect">
                                  <p:stCondLst>
                                    <p:cond delay="0"/>
                                  </p:stCondLst>
                                  <p:childTnLst>
                                    <p:animEffect transition="out" filter="barn(outHorizontal)">
                                      <p:cBhvr>
                                        <p:cTn id="164" dur="3000"/>
                                        <p:tgtEl>
                                          <p:spTgt spid="6"/>
                                        </p:tgtEl>
                                      </p:cBhvr>
                                    </p:animEffect>
                                    <p:set>
                                      <p:cBhvr>
                                        <p:cTn id="165" dur="1" fill="hold">
                                          <p:stCondLst>
                                            <p:cond delay="2999"/>
                                          </p:stCondLst>
                                        </p:cTn>
                                        <p:tgtEl>
                                          <p:spTgt spid="6"/>
                                        </p:tgtEl>
                                        <p:attrNameLst>
                                          <p:attrName>style.visibility</p:attrName>
                                        </p:attrNameLst>
                                      </p:cBhvr>
                                      <p:to>
                                        <p:strVal val="hidden"/>
                                      </p:to>
                                    </p:set>
                                  </p:childTnLst>
                                </p:cTn>
                              </p:par>
                              <p:par>
                                <p:cTn id="166" presetID="16" presetClass="exit" presetSubtype="42" fill="hold" nodeType="withEffect">
                                  <p:stCondLst>
                                    <p:cond delay="0"/>
                                  </p:stCondLst>
                                  <p:childTnLst>
                                    <p:animEffect transition="out" filter="barn(outHorizontal)">
                                      <p:cBhvr>
                                        <p:cTn id="167" dur="3000"/>
                                        <p:tgtEl>
                                          <p:spTgt spid="7"/>
                                        </p:tgtEl>
                                      </p:cBhvr>
                                    </p:animEffect>
                                    <p:set>
                                      <p:cBhvr>
                                        <p:cTn id="168" dur="1" fill="hold">
                                          <p:stCondLst>
                                            <p:cond delay="2999"/>
                                          </p:stCondLst>
                                        </p:cTn>
                                        <p:tgtEl>
                                          <p:spTgt spid="7"/>
                                        </p:tgtEl>
                                        <p:attrNameLst>
                                          <p:attrName>style.visibility</p:attrName>
                                        </p:attrNameLst>
                                      </p:cBhvr>
                                      <p:to>
                                        <p:strVal val="hidden"/>
                                      </p:to>
                                    </p:set>
                                  </p:childTnLst>
                                </p:cTn>
                              </p:par>
                              <p:par>
                                <p:cTn id="169" presetID="16" presetClass="exit" presetSubtype="42" fill="hold" nodeType="withEffect">
                                  <p:stCondLst>
                                    <p:cond delay="0"/>
                                  </p:stCondLst>
                                  <p:childTnLst>
                                    <p:animEffect transition="out" filter="barn(outHorizontal)">
                                      <p:cBhvr>
                                        <p:cTn id="170" dur="3000"/>
                                        <p:tgtEl>
                                          <p:spTgt spid="8"/>
                                        </p:tgtEl>
                                      </p:cBhvr>
                                    </p:animEffect>
                                    <p:set>
                                      <p:cBhvr>
                                        <p:cTn id="171" dur="1" fill="hold">
                                          <p:stCondLst>
                                            <p:cond delay="2999"/>
                                          </p:stCondLst>
                                        </p:cTn>
                                        <p:tgtEl>
                                          <p:spTgt spid="8"/>
                                        </p:tgtEl>
                                        <p:attrNameLst>
                                          <p:attrName>style.visibility</p:attrName>
                                        </p:attrNameLst>
                                      </p:cBhvr>
                                      <p:to>
                                        <p:strVal val="hidden"/>
                                      </p:to>
                                    </p:set>
                                  </p:childTnLst>
                                </p:cTn>
                              </p:par>
                              <p:par>
                                <p:cTn id="172" presetID="16" presetClass="exit" presetSubtype="42" fill="hold" nodeType="withEffect">
                                  <p:stCondLst>
                                    <p:cond delay="0"/>
                                  </p:stCondLst>
                                  <p:childTnLst>
                                    <p:animEffect transition="out" filter="barn(outHorizontal)">
                                      <p:cBhvr>
                                        <p:cTn id="173" dur="3000"/>
                                        <p:tgtEl>
                                          <p:spTgt spid="9"/>
                                        </p:tgtEl>
                                      </p:cBhvr>
                                    </p:animEffect>
                                    <p:set>
                                      <p:cBhvr>
                                        <p:cTn id="174" dur="1" fill="hold">
                                          <p:stCondLst>
                                            <p:cond delay="2999"/>
                                          </p:stCondLst>
                                        </p:cTn>
                                        <p:tgtEl>
                                          <p:spTgt spid="9"/>
                                        </p:tgtEl>
                                        <p:attrNameLst>
                                          <p:attrName>style.visibility</p:attrName>
                                        </p:attrNameLst>
                                      </p:cBhvr>
                                      <p:to>
                                        <p:strVal val="hidden"/>
                                      </p:to>
                                    </p:set>
                                  </p:childTnLst>
                                </p:cTn>
                              </p:par>
                              <p:par>
                                <p:cTn id="175" presetID="16" presetClass="exit" presetSubtype="42" fill="hold" nodeType="withEffect">
                                  <p:stCondLst>
                                    <p:cond delay="0"/>
                                  </p:stCondLst>
                                  <p:childTnLst>
                                    <p:animEffect transition="out" filter="barn(outHorizontal)">
                                      <p:cBhvr>
                                        <p:cTn id="176" dur="3000"/>
                                        <p:tgtEl>
                                          <p:spTgt spid="10"/>
                                        </p:tgtEl>
                                      </p:cBhvr>
                                    </p:animEffect>
                                    <p:set>
                                      <p:cBhvr>
                                        <p:cTn id="177" dur="1" fill="hold">
                                          <p:stCondLst>
                                            <p:cond delay="2999"/>
                                          </p:stCondLst>
                                        </p:cTn>
                                        <p:tgtEl>
                                          <p:spTgt spid="10"/>
                                        </p:tgtEl>
                                        <p:attrNameLst>
                                          <p:attrName>style.visibility</p:attrName>
                                        </p:attrNameLst>
                                      </p:cBhvr>
                                      <p:to>
                                        <p:strVal val="hidden"/>
                                      </p:to>
                                    </p:set>
                                  </p:childTnLst>
                                </p:cTn>
                              </p:par>
                              <p:par>
                                <p:cTn id="178" presetID="16" presetClass="exit" presetSubtype="42" fill="hold" nodeType="withEffect">
                                  <p:stCondLst>
                                    <p:cond delay="0"/>
                                  </p:stCondLst>
                                  <p:childTnLst>
                                    <p:animEffect transition="out" filter="barn(outHorizontal)">
                                      <p:cBhvr>
                                        <p:cTn id="179" dur="3000"/>
                                        <p:tgtEl>
                                          <p:spTgt spid="11"/>
                                        </p:tgtEl>
                                      </p:cBhvr>
                                    </p:animEffect>
                                    <p:set>
                                      <p:cBhvr>
                                        <p:cTn id="180" dur="1" fill="hold">
                                          <p:stCondLst>
                                            <p:cond delay="2999"/>
                                          </p:stCondLst>
                                        </p:cTn>
                                        <p:tgtEl>
                                          <p:spTgt spid="11"/>
                                        </p:tgtEl>
                                        <p:attrNameLst>
                                          <p:attrName>style.visibility</p:attrName>
                                        </p:attrNameLst>
                                      </p:cBhvr>
                                      <p:to>
                                        <p:strVal val="hidden"/>
                                      </p:to>
                                    </p:set>
                                  </p:childTnLst>
                                </p:cTn>
                              </p:par>
                              <p:par>
                                <p:cTn id="181" presetID="16" presetClass="exit" presetSubtype="42" fill="hold" nodeType="withEffect">
                                  <p:stCondLst>
                                    <p:cond delay="0"/>
                                  </p:stCondLst>
                                  <p:childTnLst>
                                    <p:animEffect transition="out" filter="barn(outHorizontal)">
                                      <p:cBhvr>
                                        <p:cTn id="182" dur="3000"/>
                                        <p:tgtEl>
                                          <p:spTgt spid="12"/>
                                        </p:tgtEl>
                                      </p:cBhvr>
                                    </p:animEffect>
                                    <p:set>
                                      <p:cBhvr>
                                        <p:cTn id="183" dur="1" fill="hold">
                                          <p:stCondLst>
                                            <p:cond delay="2999"/>
                                          </p:stCondLst>
                                        </p:cTn>
                                        <p:tgtEl>
                                          <p:spTgt spid="12"/>
                                        </p:tgtEl>
                                        <p:attrNameLst>
                                          <p:attrName>style.visibility</p:attrName>
                                        </p:attrNameLst>
                                      </p:cBhvr>
                                      <p:to>
                                        <p:strVal val="hidden"/>
                                      </p:to>
                                    </p:set>
                                  </p:childTnLst>
                                </p:cTn>
                              </p:par>
                              <p:par>
                                <p:cTn id="184" presetID="16" presetClass="exit" presetSubtype="42" fill="hold" nodeType="withEffect">
                                  <p:stCondLst>
                                    <p:cond delay="0"/>
                                  </p:stCondLst>
                                  <p:childTnLst>
                                    <p:animEffect transition="out" filter="barn(outHorizontal)">
                                      <p:cBhvr>
                                        <p:cTn id="185" dur="3000"/>
                                        <p:tgtEl>
                                          <p:spTgt spid="13"/>
                                        </p:tgtEl>
                                      </p:cBhvr>
                                    </p:animEffect>
                                    <p:set>
                                      <p:cBhvr>
                                        <p:cTn id="186" dur="1" fill="hold">
                                          <p:stCondLst>
                                            <p:cond delay="2999"/>
                                          </p:stCondLst>
                                        </p:cTn>
                                        <p:tgtEl>
                                          <p:spTgt spid="13"/>
                                        </p:tgtEl>
                                        <p:attrNameLst>
                                          <p:attrName>style.visibility</p:attrName>
                                        </p:attrNameLst>
                                      </p:cBhvr>
                                      <p:to>
                                        <p:strVal val="hidden"/>
                                      </p:to>
                                    </p:set>
                                  </p:childTnLst>
                                </p:cTn>
                              </p:par>
                              <p:par>
                                <p:cTn id="187" presetID="16" presetClass="exit" presetSubtype="42" fill="hold" nodeType="withEffect">
                                  <p:stCondLst>
                                    <p:cond delay="0"/>
                                  </p:stCondLst>
                                  <p:childTnLst>
                                    <p:animEffect transition="out" filter="barn(outHorizontal)">
                                      <p:cBhvr>
                                        <p:cTn id="188" dur="3000"/>
                                        <p:tgtEl>
                                          <p:spTgt spid="14"/>
                                        </p:tgtEl>
                                      </p:cBhvr>
                                    </p:animEffect>
                                    <p:set>
                                      <p:cBhvr>
                                        <p:cTn id="189" dur="1" fill="hold">
                                          <p:stCondLst>
                                            <p:cond delay="2999"/>
                                          </p:stCondLst>
                                        </p:cTn>
                                        <p:tgtEl>
                                          <p:spTgt spid="14"/>
                                        </p:tgtEl>
                                        <p:attrNameLst>
                                          <p:attrName>style.visibility</p:attrName>
                                        </p:attrNameLst>
                                      </p:cBhvr>
                                      <p:to>
                                        <p:strVal val="hidden"/>
                                      </p:to>
                                    </p:set>
                                  </p:childTnLst>
                                </p:cTn>
                              </p:par>
                              <p:par>
                                <p:cTn id="190" presetID="16" presetClass="exit" presetSubtype="42" fill="hold" nodeType="withEffect">
                                  <p:stCondLst>
                                    <p:cond delay="0"/>
                                  </p:stCondLst>
                                  <p:childTnLst>
                                    <p:animEffect transition="out" filter="barn(outHorizontal)">
                                      <p:cBhvr>
                                        <p:cTn id="191" dur="3000"/>
                                        <p:tgtEl>
                                          <p:spTgt spid="15"/>
                                        </p:tgtEl>
                                      </p:cBhvr>
                                    </p:animEffect>
                                    <p:set>
                                      <p:cBhvr>
                                        <p:cTn id="192" dur="1" fill="hold">
                                          <p:stCondLst>
                                            <p:cond delay="2999"/>
                                          </p:stCondLst>
                                        </p:cTn>
                                        <p:tgtEl>
                                          <p:spTgt spid="15"/>
                                        </p:tgtEl>
                                        <p:attrNameLst>
                                          <p:attrName>style.visibility</p:attrName>
                                        </p:attrNameLst>
                                      </p:cBhvr>
                                      <p:to>
                                        <p:strVal val="hidden"/>
                                      </p:to>
                                    </p:set>
                                  </p:childTnLst>
                                </p:cTn>
                              </p:par>
                              <p:par>
                                <p:cTn id="193" presetID="16" presetClass="exit" presetSubtype="42" fill="hold" nodeType="withEffect">
                                  <p:stCondLst>
                                    <p:cond delay="0"/>
                                  </p:stCondLst>
                                  <p:childTnLst>
                                    <p:animEffect transition="out" filter="barn(outHorizontal)">
                                      <p:cBhvr>
                                        <p:cTn id="194" dur="3000"/>
                                        <p:tgtEl>
                                          <p:spTgt spid="16"/>
                                        </p:tgtEl>
                                      </p:cBhvr>
                                    </p:animEffect>
                                    <p:set>
                                      <p:cBhvr>
                                        <p:cTn id="195" dur="1" fill="hold">
                                          <p:stCondLst>
                                            <p:cond delay="2999"/>
                                          </p:stCondLst>
                                        </p:cTn>
                                        <p:tgtEl>
                                          <p:spTgt spid="16"/>
                                        </p:tgtEl>
                                        <p:attrNameLst>
                                          <p:attrName>style.visibility</p:attrName>
                                        </p:attrNameLst>
                                      </p:cBhvr>
                                      <p:to>
                                        <p:strVal val="hidden"/>
                                      </p:to>
                                    </p:set>
                                  </p:childTnLst>
                                </p:cTn>
                              </p:par>
                              <p:par>
                                <p:cTn id="196" presetID="16" presetClass="exit" presetSubtype="42" fill="hold" nodeType="withEffect">
                                  <p:stCondLst>
                                    <p:cond delay="0"/>
                                  </p:stCondLst>
                                  <p:childTnLst>
                                    <p:animEffect transition="out" filter="barn(outHorizontal)">
                                      <p:cBhvr>
                                        <p:cTn id="197" dur="3000"/>
                                        <p:tgtEl>
                                          <p:spTgt spid="17"/>
                                        </p:tgtEl>
                                      </p:cBhvr>
                                    </p:animEffect>
                                    <p:set>
                                      <p:cBhvr>
                                        <p:cTn id="198" dur="1" fill="hold">
                                          <p:stCondLst>
                                            <p:cond delay="2999"/>
                                          </p:stCondLst>
                                        </p:cTn>
                                        <p:tgtEl>
                                          <p:spTgt spid="17"/>
                                        </p:tgtEl>
                                        <p:attrNameLst>
                                          <p:attrName>style.visibility</p:attrName>
                                        </p:attrNameLst>
                                      </p:cBhvr>
                                      <p:to>
                                        <p:strVal val="hidden"/>
                                      </p:to>
                                    </p:set>
                                  </p:childTnLst>
                                </p:cTn>
                              </p:par>
                              <p:par>
                                <p:cTn id="199" presetID="16" presetClass="exit" presetSubtype="42" fill="hold" nodeType="withEffect">
                                  <p:stCondLst>
                                    <p:cond delay="0"/>
                                  </p:stCondLst>
                                  <p:childTnLst>
                                    <p:animEffect transition="out" filter="barn(outHorizontal)">
                                      <p:cBhvr>
                                        <p:cTn id="200" dur="3000"/>
                                        <p:tgtEl>
                                          <p:spTgt spid="18"/>
                                        </p:tgtEl>
                                      </p:cBhvr>
                                    </p:animEffect>
                                    <p:set>
                                      <p:cBhvr>
                                        <p:cTn id="201" dur="1" fill="hold">
                                          <p:stCondLst>
                                            <p:cond delay="2999"/>
                                          </p:stCondLst>
                                        </p:cTn>
                                        <p:tgtEl>
                                          <p:spTgt spid="18"/>
                                        </p:tgtEl>
                                        <p:attrNameLst>
                                          <p:attrName>style.visibility</p:attrName>
                                        </p:attrNameLst>
                                      </p:cBhvr>
                                      <p:to>
                                        <p:strVal val="hidden"/>
                                      </p:to>
                                    </p:set>
                                  </p:childTnLst>
                                </p:cTn>
                              </p:par>
                              <p:par>
                                <p:cTn id="202" presetID="13" presetClass="exit" presetSubtype="32" fill="hold" nodeType="withEffect">
                                  <p:stCondLst>
                                    <p:cond delay="0"/>
                                  </p:stCondLst>
                                  <p:childTnLst>
                                    <p:animEffect transition="out" filter="plus(out)">
                                      <p:cBhvr>
                                        <p:cTn id="203" dur="3000"/>
                                        <p:tgtEl>
                                          <p:spTgt spid="5"/>
                                        </p:tgtEl>
                                      </p:cBhvr>
                                    </p:animEffect>
                                    <p:set>
                                      <p:cBhvr>
                                        <p:cTn id="204" dur="1" fill="hold">
                                          <p:stCondLst>
                                            <p:cond delay="2999"/>
                                          </p:stCondLst>
                                        </p:cTn>
                                        <p:tgtEl>
                                          <p:spTgt spid="5"/>
                                        </p:tgtEl>
                                        <p:attrNameLst>
                                          <p:attrName>style.visibility</p:attrName>
                                        </p:attrNameLst>
                                      </p:cBhvr>
                                      <p:to>
                                        <p:strVal val="hidden"/>
                                      </p:to>
                                    </p:set>
                                  </p:childTnLst>
                                </p:cTn>
                              </p:par>
                              <p:par>
                                <p:cTn id="205" presetID="13" presetClass="exit" presetSubtype="32" fill="hold" nodeType="withEffect">
                                  <p:stCondLst>
                                    <p:cond delay="0"/>
                                  </p:stCondLst>
                                  <p:childTnLst>
                                    <p:animEffect transition="out" filter="plus(out)">
                                      <p:cBhvr>
                                        <p:cTn id="206" dur="3000"/>
                                        <p:tgtEl>
                                          <p:spTgt spid="7"/>
                                        </p:tgtEl>
                                      </p:cBhvr>
                                    </p:animEffect>
                                    <p:set>
                                      <p:cBhvr>
                                        <p:cTn id="207" dur="1" fill="hold">
                                          <p:stCondLst>
                                            <p:cond delay="2999"/>
                                          </p:stCondLst>
                                        </p:cTn>
                                        <p:tgtEl>
                                          <p:spTgt spid="7"/>
                                        </p:tgtEl>
                                        <p:attrNameLst>
                                          <p:attrName>style.visibility</p:attrName>
                                        </p:attrNameLst>
                                      </p:cBhvr>
                                      <p:to>
                                        <p:strVal val="hidden"/>
                                      </p:to>
                                    </p:set>
                                  </p:childTnLst>
                                </p:cTn>
                              </p:par>
                              <p:par>
                                <p:cTn id="208" presetID="13" presetClass="exit" presetSubtype="32" fill="hold" nodeType="withEffect">
                                  <p:stCondLst>
                                    <p:cond delay="0"/>
                                  </p:stCondLst>
                                  <p:childTnLst>
                                    <p:animEffect transition="out" filter="plus(out)">
                                      <p:cBhvr>
                                        <p:cTn id="209" dur="3000"/>
                                        <p:tgtEl>
                                          <p:spTgt spid="9"/>
                                        </p:tgtEl>
                                      </p:cBhvr>
                                    </p:animEffect>
                                    <p:set>
                                      <p:cBhvr>
                                        <p:cTn id="210" dur="1" fill="hold">
                                          <p:stCondLst>
                                            <p:cond delay="2999"/>
                                          </p:stCondLst>
                                        </p:cTn>
                                        <p:tgtEl>
                                          <p:spTgt spid="9"/>
                                        </p:tgtEl>
                                        <p:attrNameLst>
                                          <p:attrName>style.visibility</p:attrName>
                                        </p:attrNameLst>
                                      </p:cBhvr>
                                      <p:to>
                                        <p:strVal val="hidden"/>
                                      </p:to>
                                    </p:set>
                                  </p:childTnLst>
                                </p:cTn>
                              </p:par>
                              <p:par>
                                <p:cTn id="211" presetID="13" presetClass="exit" presetSubtype="32" fill="hold" nodeType="withEffect">
                                  <p:stCondLst>
                                    <p:cond delay="0"/>
                                  </p:stCondLst>
                                  <p:childTnLst>
                                    <p:animEffect transition="out" filter="plus(out)">
                                      <p:cBhvr>
                                        <p:cTn id="212" dur="3000"/>
                                        <p:tgtEl>
                                          <p:spTgt spid="11"/>
                                        </p:tgtEl>
                                      </p:cBhvr>
                                    </p:animEffect>
                                    <p:set>
                                      <p:cBhvr>
                                        <p:cTn id="213" dur="1" fill="hold">
                                          <p:stCondLst>
                                            <p:cond delay="2999"/>
                                          </p:stCondLst>
                                        </p:cTn>
                                        <p:tgtEl>
                                          <p:spTgt spid="11"/>
                                        </p:tgtEl>
                                        <p:attrNameLst>
                                          <p:attrName>style.visibility</p:attrName>
                                        </p:attrNameLst>
                                      </p:cBhvr>
                                      <p:to>
                                        <p:strVal val="hidden"/>
                                      </p:to>
                                    </p:set>
                                  </p:childTnLst>
                                </p:cTn>
                              </p:par>
                              <p:par>
                                <p:cTn id="214" presetID="13" presetClass="exit" presetSubtype="32" fill="hold" nodeType="withEffect">
                                  <p:stCondLst>
                                    <p:cond delay="0"/>
                                  </p:stCondLst>
                                  <p:childTnLst>
                                    <p:animEffect transition="out" filter="plus(out)">
                                      <p:cBhvr>
                                        <p:cTn id="215" dur="3000"/>
                                        <p:tgtEl>
                                          <p:spTgt spid="13"/>
                                        </p:tgtEl>
                                      </p:cBhvr>
                                    </p:animEffect>
                                    <p:set>
                                      <p:cBhvr>
                                        <p:cTn id="216" dur="1" fill="hold">
                                          <p:stCondLst>
                                            <p:cond delay="2999"/>
                                          </p:stCondLst>
                                        </p:cTn>
                                        <p:tgtEl>
                                          <p:spTgt spid="13"/>
                                        </p:tgtEl>
                                        <p:attrNameLst>
                                          <p:attrName>style.visibility</p:attrName>
                                        </p:attrNameLst>
                                      </p:cBhvr>
                                      <p:to>
                                        <p:strVal val="hidden"/>
                                      </p:to>
                                    </p:set>
                                  </p:childTnLst>
                                </p:cTn>
                              </p:par>
                              <p:par>
                                <p:cTn id="217" presetID="13" presetClass="exit" presetSubtype="32" fill="hold" nodeType="withEffect">
                                  <p:stCondLst>
                                    <p:cond delay="0"/>
                                  </p:stCondLst>
                                  <p:childTnLst>
                                    <p:animEffect transition="out" filter="plus(out)">
                                      <p:cBhvr>
                                        <p:cTn id="218" dur="3000"/>
                                        <p:tgtEl>
                                          <p:spTgt spid="15"/>
                                        </p:tgtEl>
                                      </p:cBhvr>
                                    </p:animEffect>
                                    <p:set>
                                      <p:cBhvr>
                                        <p:cTn id="219" dur="1" fill="hold">
                                          <p:stCondLst>
                                            <p:cond delay="2999"/>
                                          </p:stCondLst>
                                        </p:cTn>
                                        <p:tgtEl>
                                          <p:spTgt spid="15"/>
                                        </p:tgtEl>
                                        <p:attrNameLst>
                                          <p:attrName>style.visibility</p:attrName>
                                        </p:attrNameLst>
                                      </p:cBhvr>
                                      <p:to>
                                        <p:strVal val="hidden"/>
                                      </p:to>
                                    </p:set>
                                  </p:childTnLst>
                                </p:cTn>
                              </p:par>
                              <p:par>
                                <p:cTn id="220" presetID="13" presetClass="exit" presetSubtype="32" fill="hold" nodeType="withEffect">
                                  <p:stCondLst>
                                    <p:cond delay="0"/>
                                  </p:stCondLst>
                                  <p:childTnLst>
                                    <p:animEffect transition="out" filter="plus(out)">
                                      <p:cBhvr>
                                        <p:cTn id="221" dur="3000"/>
                                        <p:tgtEl>
                                          <p:spTgt spid="17"/>
                                        </p:tgtEl>
                                      </p:cBhvr>
                                    </p:animEffect>
                                    <p:set>
                                      <p:cBhvr>
                                        <p:cTn id="222" dur="1" fill="hold">
                                          <p:stCondLst>
                                            <p:cond delay="2999"/>
                                          </p:stCondLst>
                                        </p:cTn>
                                        <p:tgtEl>
                                          <p:spTgt spid="17"/>
                                        </p:tgtEl>
                                        <p:attrNameLst>
                                          <p:attrName>style.visibility</p:attrName>
                                        </p:attrNameLst>
                                      </p:cBhvr>
                                      <p:to>
                                        <p:strVal val="hidden"/>
                                      </p:to>
                                    </p:set>
                                  </p:childTnLst>
                                </p:cTn>
                              </p:par>
                              <p:par>
                                <p:cTn id="223" presetID="13" presetClass="exit" presetSubtype="32" fill="hold" nodeType="withEffect">
                                  <p:stCondLst>
                                    <p:cond delay="0"/>
                                  </p:stCondLst>
                                  <p:childTnLst>
                                    <p:animEffect transition="out" filter="plus(out)">
                                      <p:cBhvr>
                                        <p:cTn id="224" dur="3000"/>
                                        <p:tgtEl>
                                          <p:spTgt spid="6"/>
                                        </p:tgtEl>
                                      </p:cBhvr>
                                    </p:animEffect>
                                    <p:set>
                                      <p:cBhvr>
                                        <p:cTn id="225" dur="1" fill="hold">
                                          <p:stCondLst>
                                            <p:cond delay="2999"/>
                                          </p:stCondLst>
                                        </p:cTn>
                                        <p:tgtEl>
                                          <p:spTgt spid="6"/>
                                        </p:tgtEl>
                                        <p:attrNameLst>
                                          <p:attrName>style.visibility</p:attrName>
                                        </p:attrNameLst>
                                      </p:cBhvr>
                                      <p:to>
                                        <p:strVal val="hidden"/>
                                      </p:to>
                                    </p:set>
                                  </p:childTnLst>
                                </p:cTn>
                              </p:par>
                              <p:par>
                                <p:cTn id="226" presetID="13" presetClass="exit" presetSubtype="32" fill="hold" nodeType="withEffect">
                                  <p:stCondLst>
                                    <p:cond delay="0"/>
                                  </p:stCondLst>
                                  <p:childTnLst>
                                    <p:animEffect transition="out" filter="plus(out)">
                                      <p:cBhvr>
                                        <p:cTn id="227" dur="3000"/>
                                        <p:tgtEl>
                                          <p:spTgt spid="8"/>
                                        </p:tgtEl>
                                      </p:cBhvr>
                                    </p:animEffect>
                                    <p:set>
                                      <p:cBhvr>
                                        <p:cTn id="228" dur="1" fill="hold">
                                          <p:stCondLst>
                                            <p:cond delay="2999"/>
                                          </p:stCondLst>
                                        </p:cTn>
                                        <p:tgtEl>
                                          <p:spTgt spid="8"/>
                                        </p:tgtEl>
                                        <p:attrNameLst>
                                          <p:attrName>style.visibility</p:attrName>
                                        </p:attrNameLst>
                                      </p:cBhvr>
                                      <p:to>
                                        <p:strVal val="hidden"/>
                                      </p:to>
                                    </p:set>
                                  </p:childTnLst>
                                </p:cTn>
                              </p:par>
                              <p:par>
                                <p:cTn id="229" presetID="13" presetClass="exit" presetSubtype="32" fill="hold" nodeType="withEffect">
                                  <p:stCondLst>
                                    <p:cond delay="0"/>
                                  </p:stCondLst>
                                  <p:childTnLst>
                                    <p:animEffect transition="out" filter="plus(out)">
                                      <p:cBhvr>
                                        <p:cTn id="230" dur="3000"/>
                                        <p:tgtEl>
                                          <p:spTgt spid="10"/>
                                        </p:tgtEl>
                                      </p:cBhvr>
                                    </p:animEffect>
                                    <p:set>
                                      <p:cBhvr>
                                        <p:cTn id="231" dur="1" fill="hold">
                                          <p:stCondLst>
                                            <p:cond delay="2999"/>
                                          </p:stCondLst>
                                        </p:cTn>
                                        <p:tgtEl>
                                          <p:spTgt spid="10"/>
                                        </p:tgtEl>
                                        <p:attrNameLst>
                                          <p:attrName>style.visibility</p:attrName>
                                        </p:attrNameLst>
                                      </p:cBhvr>
                                      <p:to>
                                        <p:strVal val="hidden"/>
                                      </p:to>
                                    </p:set>
                                  </p:childTnLst>
                                </p:cTn>
                              </p:par>
                              <p:par>
                                <p:cTn id="232" presetID="13" presetClass="exit" presetSubtype="32" fill="hold" nodeType="withEffect">
                                  <p:stCondLst>
                                    <p:cond delay="0"/>
                                  </p:stCondLst>
                                  <p:childTnLst>
                                    <p:animEffect transition="out" filter="plus(out)">
                                      <p:cBhvr>
                                        <p:cTn id="233" dur="3000"/>
                                        <p:tgtEl>
                                          <p:spTgt spid="12"/>
                                        </p:tgtEl>
                                      </p:cBhvr>
                                    </p:animEffect>
                                    <p:set>
                                      <p:cBhvr>
                                        <p:cTn id="234" dur="1" fill="hold">
                                          <p:stCondLst>
                                            <p:cond delay="2999"/>
                                          </p:stCondLst>
                                        </p:cTn>
                                        <p:tgtEl>
                                          <p:spTgt spid="12"/>
                                        </p:tgtEl>
                                        <p:attrNameLst>
                                          <p:attrName>style.visibility</p:attrName>
                                        </p:attrNameLst>
                                      </p:cBhvr>
                                      <p:to>
                                        <p:strVal val="hidden"/>
                                      </p:to>
                                    </p:set>
                                  </p:childTnLst>
                                </p:cTn>
                              </p:par>
                              <p:par>
                                <p:cTn id="235" presetID="13" presetClass="exit" presetSubtype="32" fill="hold" nodeType="withEffect">
                                  <p:stCondLst>
                                    <p:cond delay="0"/>
                                  </p:stCondLst>
                                  <p:childTnLst>
                                    <p:animEffect transition="out" filter="plus(out)">
                                      <p:cBhvr>
                                        <p:cTn id="236" dur="3000"/>
                                        <p:tgtEl>
                                          <p:spTgt spid="14"/>
                                        </p:tgtEl>
                                      </p:cBhvr>
                                    </p:animEffect>
                                    <p:set>
                                      <p:cBhvr>
                                        <p:cTn id="237" dur="1" fill="hold">
                                          <p:stCondLst>
                                            <p:cond delay="2999"/>
                                          </p:stCondLst>
                                        </p:cTn>
                                        <p:tgtEl>
                                          <p:spTgt spid="14"/>
                                        </p:tgtEl>
                                        <p:attrNameLst>
                                          <p:attrName>style.visibility</p:attrName>
                                        </p:attrNameLst>
                                      </p:cBhvr>
                                      <p:to>
                                        <p:strVal val="hidden"/>
                                      </p:to>
                                    </p:set>
                                  </p:childTnLst>
                                </p:cTn>
                              </p:par>
                              <p:par>
                                <p:cTn id="238" presetID="13" presetClass="exit" presetSubtype="32" fill="hold" nodeType="withEffect">
                                  <p:stCondLst>
                                    <p:cond delay="0"/>
                                  </p:stCondLst>
                                  <p:childTnLst>
                                    <p:animEffect transition="out" filter="plus(out)">
                                      <p:cBhvr>
                                        <p:cTn id="239" dur="3000"/>
                                        <p:tgtEl>
                                          <p:spTgt spid="16"/>
                                        </p:tgtEl>
                                      </p:cBhvr>
                                    </p:animEffect>
                                    <p:set>
                                      <p:cBhvr>
                                        <p:cTn id="240" dur="1" fill="hold">
                                          <p:stCondLst>
                                            <p:cond delay="2999"/>
                                          </p:stCondLst>
                                        </p:cTn>
                                        <p:tgtEl>
                                          <p:spTgt spid="16"/>
                                        </p:tgtEl>
                                        <p:attrNameLst>
                                          <p:attrName>style.visibility</p:attrName>
                                        </p:attrNameLst>
                                      </p:cBhvr>
                                      <p:to>
                                        <p:strVal val="hidden"/>
                                      </p:to>
                                    </p:set>
                                  </p:childTnLst>
                                </p:cTn>
                              </p:par>
                              <p:par>
                                <p:cTn id="241" presetID="13" presetClass="exit" presetSubtype="32" fill="hold" nodeType="withEffect">
                                  <p:stCondLst>
                                    <p:cond delay="0"/>
                                  </p:stCondLst>
                                  <p:childTnLst>
                                    <p:animEffect transition="out" filter="plus(out)">
                                      <p:cBhvr>
                                        <p:cTn id="242" dur="3000"/>
                                        <p:tgtEl>
                                          <p:spTgt spid="18"/>
                                        </p:tgtEl>
                                      </p:cBhvr>
                                    </p:animEffect>
                                    <p:set>
                                      <p:cBhvr>
                                        <p:cTn id="243" dur="1" fill="hold">
                                          <p:stCondLst>
                                            <p:cond delay="2999"/>
                                          </p:stCondLst>
                                        </p:cTn>
                                        <p:tgtEl>
                                          <p:spTgt spid="18"/>
                                        </p:tgtEl>
                                        <p:attrNameLst>
                                          <p:attrName>style.visibility</p:attrName>
                                        </p:attrNameLst>
                                      </p:cBhvr>
                                      <p:to>
                                        <p:strVal val="hidden"/>
                                      </p:to>
                                    </p:set>
                                  </p:childTnLst>
                                </p:cTn>
                              </p:par>
                              <p:par>
                                <p:cTn id="244" presetID="23" presetClass="entr" presetSubtype="272" fill="hold" nodeType="withEffect">
                                  <p:stCondLst>
                                    <p:cond delay="0"/>
                                  </p:stCondLst>
                                  <p:childTnLst>
                                    <p:set>
                                      <p:cBhvr>
                                        <p:cTn id="245" dur="1" fill="hold">
                                          <p:stCondLst>
                                            <p:cond delay="0"/>
                                          </p:stCondLst>
                                        </p:cTn>
                                        <p:tgtEl>
                                          <p:spTgt spid="4"/>
                                        </p:tgtEl>
                                        <p:attrNameLst>
                                          <p:attrName>style.visibility</p:attrName>
                                        </p:attrNameLst>
                                      </p:cBhvr>
                                      <p:to>
                                        <p:strVal val="visible"/>
                                      </p:to>
                                    </p:set>
                                    <p:anim calcmode="lin" valueType="num">
                                      <p:cBhvr>
                                        <p:cTn id="246" dur="3000" fill="hold"/>
                                        <p:tgtEl>
                                          <p:spTgt spid="4"/>
                                        </p:tgtEl>
                                        <p:attrNameLst>
                                          <p:attrName>ppt_w</p:attrName>
                                        </p:attrNameLst>
                                      </p:cBhvr>
                                      <p:tavLst>
                                        <p:tav tm="0">
                                          <p:val>
                                            <p:strVal val="2/3*#ppt_w"/>
                                          </p:val>
                                        </p:tav>
                                        <p:tav tm="100000">
                                          <p:val>
                                            <p:strVal val="#ppt_w"/>
                                          </p:val>
                                        </p:tav>
                                      </p:tavLst>
                                    </p:anim>
                                    <p:anim calcmode="lin" valueType="num">
                                      <p:cBhvr>
                                        <p:cTn id="247" dur="3000" fill="hold"/>
                                        <p:tgtEl>
                                          <p:spTgt spid="4"/>
                                        </p:tgtEl>
                                        <p:attrNameLst>
                                          <p:attrName>ppt_h</p:attrName>
                                        </p:attrNameLst>
                                      </p:cBhvr>
                                      <p:tavLst>
                                        <p:tav tm="0">
                                          <p:val>
                                            <p:strVal val="2/3*#ppt_h"/>
                                          </p:val>
                                        </p:tav>
                                        <p:tav tm="100000">
                                          <p:val>
                                            <p:strVal val="#ppt_h"/>
                                          </p:val>
                                        </p:tav>
                                      </p:tavLst>
                                    </p:anim>
                                  </p:childTnLst>
                                </p:cTn>
                              </p:par>
                              <p:par>
                                <p:cTn id="248" presetID="16" presetClass="entr" presetSubtype="37" fill="hold" nodeType="withEffect">
                                  <p:stCondLst>
                                    <p:cond delay="0"/>
                                  </p:stCondLst>
                                  <p:childTnLst>
                                    <p:set>
                                      <p:cBhvr>
                                        <p:cTn id="249" dur="1" fill="hold">
                                          <p:stCondLst>
                                            <p:cond delay="0"/>
                                          </p:stCondLst>
                                        </p:cTn>
                                        <p:tgtEl>
                                          <p:spTgt spid="4"/>
                                        </p:tgtEl>
                                        <p:attrNameLst>
                                          <p:attrName>style.visibility</p:attrName>
                                        </p:attrNameLst>
                                      </p:cBhvr>
                                      <p:to>
                                        <p:strVal val="visible"/>
                                      </p:to>
                                    </p:set>
                                    <p:animEffect transition="in" filter="barn(outVertical)">
                                      <p:cBhvr>
                                        <p:cTn id="250" dur="3000"/>
                                        <p:tgtEl>
                                          <p:spTgt spid="4"/>
                                        </p:tgtEl>
                                      </p:cBhvr>
                                    </p:animEffect>
                                  </p:childTnLst>
                                </p:cTn>
                              </p:par>
                            </p:childTnLst>
                          </p:cTn>
                        </p:par>
                        <p:par>
                          <p:cTn id="251" fill="hold">
                            <p:stCondLst>
                              <p:cond delay="6000"/>
                            </p:stCondLst>
                            <p:childTnLst>
                              <p:par>
                                <p:cTn id="252" presetID="40" presetClass="entr" presetSubtype="0" fill="hold" grpId="0" nodeType="afterEffect">
                                  <p:stCondLst>
                                    <p:cond delay="0"/>
                                  </p:stCondLst>
                                  <p:iterate type="lt">
                                    <p:tmPct val="10000"/>
                                  </p:iterate>
                                  <p:childTnLst>
                                    <p:set>
                                      <p:cBhvr>
                                        <p:cTn id="253" dur="1" fill="hold">
                                          <p:stCondLst>
                                            <p:cond delay="0"/>
                                          </p:stCondLst>
                                        </p:cTn>
                                        <p:tgtEl>
                                          <p:spTgt spid="19"/>
                                        </p:tgtEl>
                                        <p:attrNameLst>
                                          <p:attrName>style.visibility</p:attrName>
                                        </p:attrNameLst>
                                      </p:cBhvr>
                                      <p:to>
                                        <p:strVal val="visible"/>
                                      </p:to>
                                    </p:set>
                                    <p:animEffect transition="in" filter="fade">
                                      <p:cBhvr>
                                        <p:cTn id="254" dur="1000"/>
                                        <p:tgtEl>
                                          <p:spTgt spid="19"/>
                                        </p:tgtEl>
                                      </p:cBhvr>
                                    </p:animEffect>
                                    <p:anim calcmode="lin" valueType="num">
                                      <p:cBhvr>
                                        <p:cTn id="255" dur="1000" fill="hold"/>
                                        <p:tgtEl>
                                          <p:spTgt spid="19"/>
                                        </p:tgtEl>
                                        <p:attrNameLst>
                                          <p:attrName>ppt_x</p:attrName>
                                        </p:attrNameLst>
                                      </p:cBhvr>
                                      <p:tavLst>
                                        <p:tav tm="0">
                                          <p:val>
                                            <p:strVal val="#ppt_x-.1"/>
                                          </p:val>
                                        </p:tav>
                                        <p:tav tm="100000">
                                          <p:val>
                                            <p:strVal val="#ppt_x"/>
                                          </p:val>
                                        </p:tav>
                                      </p:tavLst>
                                    </p:anim>
                                    <p:anim calcmode="lin" valueType="num">
                                      <p:cBhvr>
                                        <p:cTn id="256" dur="10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7046009481_91f483ccae_b.jpg"/>
          <p:cNvPicPr>
            <a:picLocks noChangeAspect="1"/>
          </p:cNvPicPr>
          <p:nvPr/>
        </p:nvPicPr>
        <p:blipFill>
          <a:blip r:embed="rId3" cstate="print"/>
          <a:stretch>
            <a:fillRect/>
          </a:stretch>
        </p:blipFill>
        <p:spPr bwMode="auto">
          <a:xfrm>
            <a:off x="-540568" y="0"/>
            <a:ext cx="10153128"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3" name="82 Triángulo rectángulo"/>
          <p:cNvSpPr/>
          <p:nvPr/>
        </p:nvSpPr>
        <p:spPr>
          <a:xfrm flipH="1">
            <a:off x="0" y="0"/>
            <a:ext cx="4729163" cy="5715000"/>
          </a:xfrm>
          <a:prstGeom prst="rtTriangle">
            <a:avLst/>
          </a:prstGeom>
          <a:noFill/>
          <a:ln w="57150">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sz="2800">
              <a:solidFill>
                <a:srgbClr val="FFFFFF"/>
              </a:solidFill>
              <a:cs typeface="Arial" charset="0"/>
            </a:endParaRPr>
          </a:p>
        </p:txBody>
      </p:sp>
      <p:sp>
        <p:nvSpPr>
          <p:cNvPr id="84" name="83 Triángulo rectángulo"/>
          <p:cNvSpPr/>
          <p:nvPr/>
        </p:nvSpPr>
        <p:spPr>
          <a:xfrm>
            <a:off x="4714875" y="0"/>
            <a:ext cx="4429125" cy="5715000"/>
          </a:xfrm>
          <a:prstGeom prst="rtTriangle">
            <a:avLst/>
          </a:prstGeom>
          <a:noFill/>
          <a:ln w="57150">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sz="2800">
              <a:solidFill>
                <a:srgbClr val="FFFFFF"/>
              </a:solidFill>
              <a:cs typeface="Arial" charset="0"/>
            </a:endParaRPr>
          </a:p>
        </p:txBody>
      </p:sp>
      <p:sp>
        <p:nvSpPr>
          <p:cNvPr id="85" name="84 Triángulo rectángulo"/>
          <p:cNvSpPr/>
          <p:nvPr/>
        </p:nvSpPr>
        <p:spPr>
          <a:xfrm flipH="1">
            <a:off x="928688" y="0"/>
            <a:ext cx="3786187" cy="5715000"/>
          </a:xfrm>
          <a:prstGeom prst="rtTriangle">
            <a:avLst/>
          </a:prstGeom>
          <a:noFill/>
          <a:ln w="57150">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sz="2800">
              <a:solidFill>
                <a:srgbClr val="FFFFFF"/>
              </a:solidFill>
              <a:cs typeface="Arial" charset="0"/>
            </a:endParaRPr>
          </a:p>
        </p:txBody>
      </p:sp>
      <p:sp>
        <p:nvSpPr>
          <p:cNvPr id="86" name="85 Triángulo rectángulo"/>
          <p:cNvSpPr/>
          <p:nvPr/>
        </p:nvSpPr>
        <p:spPr>
          <a:xfrm>
            <a:off x="4714875" y="0"/>
            <a:ext cx="3500438" cy="5715000"/>
          </a:xfrm>
          <a:prstGeom prst="rtTriangle">
            <a:avLst/>
          </a:prstGeom>
          <a:noFill/>
          <a:ln w="57150">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sz="2800">
              <a:solidFill>
                <a:srgbClr val="FFFFFF"/>
              </a:solidFill>
              <a:cs typeface="Arial" charset="0"/>
            </a:endParaRPr>
          </a:p>
        </p:txBody>
      </p:sp>
      <p:sp>
        <p:nvSpPr>
          <p:cNvPr id="87" name="86 Triángulo rectángulo"/>
          <p:cNvSpPr/>
          <p:nvPr/>
        </p:nvSpPr>
        <p:spPr>
          <a:xfrm flipH="1">
            <a:off x="1785938" y="0"/>
            <a:ext cx="2928937" cy="5715000"/>
          </a:xfrm>
          <a:prstGeom prst="rtTriangle">
            <a:avLst/>
          </a:prstGeom>
          <a:noFill/>
          <a:ln w="57150">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sz="2800">
              <a:solidFill>
                <a:srgbClr val="FFFFFF"/>
              </a:solidFill>
              <a:cs typeface="Arial" charset="0"/>
            </a:endParaRPr>
          </a:p>
        </p:txBody>
      </p:sp>
      <p:sp>
        <p:nvSpPr>
          <p:cNvPr id="88" name="87 Triángulo rectángulo"/>
          <p:cNvSpPr/>
          <p:nvPr/>
        </p:nvSpPr>
        <p:spPr>
          <a:xfrm>
            <a:off x="4714875" y="0"/>
            <a:ext cx="2643188" cy="5715000"/>
          </a:xfrm>
          <a:prstGeom prst="rtTriangle">
            <a:avLst/>
          </a:prstGeom>
          <a:noFill/>
          <a:ln w="57150">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sz="2800">
              <a:solidFill>
                <a:srgbClr val="FFFFFF"/>
              </a:solidFill>
              <a:cs typeface="Arial" charset="0"/>
            </a:endParaRPr>
          </a:p>
        </p:txBody>
      </p:sp>
      <p:sp>
        <p:nvSpPr>
          <p:cNvPr id="89" name="88 Triángulo rectángulo"/>
          <p:cNvSpPr/>
          <p:nvPr/>
        </p:nvSpPr>
        <p:spPr>
          <a:xfrm flipH="1">
            <a:off x="3143250" y="0"/>
            <a:ext cx="1571625" cy="5715000"/>
          </a:xfrm>
          <a:prstGeom prst="rtTriangle">
            <a:avLst/>
          </a:prstGeom>
          <a:noFill/>
          <a:ln w="57150">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sz="2800">
              <a:solidFill>
                <a:srgbClr val="FFFFFF"/>
              </a:solidFill>
              <a:cs typeface="Arial" charset="0"/>
            </a:endParaRPr>
          </a:p>
        </p:txBody>
      </p:sp>
      <p:sp>
        <p:nvSpPr>
          <p:cNvPr id="90" name="89 Triángulo rectángulo"/>
          <p:cNvSpPr/>
          <p:nvPr/>
        </p:nvSpPr>
        <p:spPr>
          <a:xfrm>
            <a:off x="4714875" y="0"/>
            <a:ext cx="1500188" cy="5715000"/>
          </a:xfrm>
          <a:prstGeom prst="rtTriangle">
            <a:avLst/>
          </a:prstGeom>
          <a:noFill/>
          <a:ln w="57150">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sz="2800">
              <a:solidFill>
                <a:srgbClr val="FFFFFF"/>
              </a:solidFill>
              <a:cs typeface="Arial" charset="0"/>
            </a:endParaRPr>
          </a:p>
        </p:txBody>
      </p:sp>
      <p:sp>
        <p:nvSpPr>
          <p:cNvPr id="11" name="10 CuadroTexto"/>
          <p:cNvSpPr txBox="1"/>
          <p:nvPr/>
        </p:nvSpPr>
        <p:spPr>
          <a:xfrm>
            <a:off x="611560" y="4657700"/>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Una cascada sobre una gruta artificial y varios monumentos, como el dedicado a Gustavo Adolfo Bécquer y, situado en el centro del jardín, al escritor ruso Alexander </a:t>
            </a:r>
            <a:r>
              <a:rPr lang="es-ES" i="1" dirty="0" err="1" smtClean="0">
                <a:effectLst>
                  <a:glow rad="101600">
                    <a:srgbClr val="C00000">
                      <a:alpha val="60000"/>
                    </a:srgbClr>
                  </a:glow>
                  <a:outerShdw blurRad="38100" dist="38100" dir="2700000" algn="tl">
                    <a:srgbClr val="000000">
                      <a:alpha val="43137"/>
                    </a:srgbClr>
                  </a:outerShdw>
                </a:effectLst>
              </a:rPr>
              <a:t>Pushkin</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22000">
        <p14:ferris dir="l"/>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3000"/>
                                        <p:tgtEl>
                                          <p:spTgt spid="83"/>
                                        </p:tgtEl>
                                        <p:attrNameLst>
                                          <p:attrName>ppt_x</p:attrName>
                                        </p:attrNameLst>
                                      </p:cBhvr>
                                      <p:tavLst>
                                        <p:tav tm="0">
                                          <p:val>
                                            <p:strVal val="ppt_x"/>
                                          </p:val>
                                        </p:tav>
                                        <p:tav tm="100000">
                                          <p:val>
                                            <p:strVal val="ppt_x-ppt_w/2"/>
                                          </p:val>
                                        </p:tav>
                                      </p:tavLst>
                                    </p:anim>
                                    <p:anim calcmode="lin" valueType="num">
                                      <p:cBhvr>
                                        <p:cTn id="7" dur="3000"/>
                                        <p:tgtEl>
                                          <p:spTgt spid="83"/>
                                        </p:tgtEl>
                                        <p:attrNameLst>
                                          <p:attrName>ppt_y</p:attrName>
                                        </p:attrNameLst>
                                      </p:cBhvr>
                                      <p:tavLst>
                                        <p:tav tm="0">
                                          <p:val>
                                            <p:strVal val="ppt_y"/>
                                          </p:val>
                                        </p:tav>
                                        <p:tav tm="100000">
                                          <p:val>
                                            <p:strVal val="ppt_y"/>
                                          </p:val>
                                        </p:tav>
                                      </p:tavLst>
                                    </p:anim>
                                    <p:anim calcmode="lin" valueType="num">
                                      <p:cBhvr>
                                        <p:cTn id="8" dur="3000"/>
                                        <p:tgtEl>
                                          <p:spTgt spid="83"/>
                                        </p:tgtEl>
                                        <p:attrNameLst>
                                          <p:attrName>ppt_w</p:attrName>
                                        </p:attrNameLst>
                                      </p:cBhvr>
                                      <p:tavLst>
                                        <p:tav tm="0">
                                          <p:val>
                                            <p:strVal val="ppt_w"/>
                                          </p:val>
                                        </p:tav>
                                        <p:tav tm="100000">
                                          <p:val>
                                            <p:fltVal val="0"/>
                                          </p:val>
                                        </p:tav>
                                      </p:tavLst>
                                    </p:anim>
                                    <p:anim calcmode="lin" valueType="num">
                                      <p:cBhvr>
                                        <p:cTn id="9" dur="3000"/>
                                        <p:tgtEl>
                                          <p:spTgt spid="83"/>
                                        </p:tgtEl>
                                        <p:attrNameLst>
                                          <p:attrName>ppt_h</p:attrName>
                                        </p:attrNameLst>
                                      </p:cBhvr>
                                      <p:tavLst>
                                        <p:tav tm="0">
                                          <p:val>
                                            <p:strVal val="ppt_h"/>
                                          </p:val>
                                        </p:tav>
                                        <p:tav tm="100000">
                                          <p:val>
                                            <p:strVal val="ppt_h"/>
                                          </p:val>
                                        </p:tav>
                                      </p:tavLst>
                                    </p:anim>
                                    <p:set>
                                      <p:cBhvr>
                                        <p:cTn id="10" dur="1" fill="hold">
                                          <p:stCondLst>
                                            <p:cond delay="2999"/>
                                          </p:stCondLst>
                                        </p:cTn>
                                        <p:tgtEl>
                                          <p:spTgt spid="83"/>
                                        </p:tgtEl>
                                        <p:attrNameLst>
                                          <p:attrName>style.visibility</p:attrName>
                                        </p:attrNameLst>
                                      </p:cBhvr>
                                      <p:to>
                                        <p:strVal val="hidden"/>
                                      </p:to>
                                    </p:set>
                                  </p:childTnLst>
                                </p:cTn>
                              </p:par>
                              <p:par>
                                <p:cTn id="11" presetID="17" presetClass="exit" presetSubtype="8" fill="hold" nodeType="withEffect">
                                  <p:stCondLst>
                                    <p:cond delay="0"/>
                                  </p:stCondLst>
                                  <p:childTnLst>
                                    <p:anim calcmode="lin" valueType="num">
                                      <p:cBhvr>
                                        <p:cTn id="12" dur="3000"/>
                                        <p:tgtEl>
                                          <p:spTgt spid="85"/>
                                        </p:tgtEl>
                                        <p:attrNameLst>
                                          <p:attrName>ppt_x</p:attrName>
                                        </p:attrNameLst>
                                      </p:cBhvr>
                                      <p:tavLst>
                                        <p:tav tm="0">
                                          <p:val>
                                            <p:strVal val="ppt_x"/>
                                          </p:val>
                                        </p:tav>
                                        <p:tav tm="100000">
                                          <p:val>
                                            <p:strVal val="ppt_x-ppt_w/2"/>
                                          </p:val>
                                        </p:tav>
                                      </p:tavLst>
                                    </p:anim>
                                    <p:anim calcmode="lin" valueType="num">
                                      <p:cBhvr>
                                        <p:cTn id="13" dur="3000"/>
                                        <p:tgtEl>
                                          <p:spTgt spid="85"/>
                                        </p:tgtEl>
                                        <p:attrNameLst>
                                          <p:attrName>ppt_y</p:attrName>
                                        </p:attrNameLst>
                                      </p:cBhvr>
                                      <p:tavLst>
                                        <p:tav tm="0">
                                          <p:val>
                                            <p:strVal val="ppt_y"/>
                                          </p:val>
                                        </p:tav>
                                        <p:tav tm="100000">
                                          <p:val>
                                            <p:strVal val="ppt_y"/>
                                          </p:val>
                                        </p:tav>
                                      </p:tavLst>
                                    </p:anim>
                                    <p:anim calcmode="lin" valueType="num">
                                      <p:cBhvr>
                                        <p:cTn id="14" dur="3000"/>
                                        <p:tgtEl>
                                          <p:spTgt spid="85"/>
                                        </p:tgtEl>
                                        <p:attrNameLst>
                                          <p:attrName>ppt_w</p:attrName>
                                        </p:attrNameLst>
                                      </p:cBhvr>
                                      <p:tavLst>
                                        <p:tav tm="0">
                                          <p:val>
                                            <p:strVal val="ppt_w"/>
                                          </p:val>
                                        </p:tav>
                                        <p:tav tm="100000">
                                          <p:val>
                                            <p:fltVal val="0"/>
                                          </p:val>
                                        </p:tav>
                                      </p:tavLst>
                                    </p:anim>
                                    <p:anim calcmode="lin" valueType="num">
                                      <p:cBhvr>
                                        <p:cTn id="15" dur="3000"/>
                                        <p:tgtEl>
                                          <p:spTgt spid="85"/>
                                        </p:tgtEl>
                                        <p:attrNameLst>
                                          <p:attrName>ppt_h</p:attrName>
                                        </p:attrNameLst>
                                      </p:cBhvr>
                                      <p:tavLst>
                                        <p:tav tm="0">
                                          <p:val>
                                            <p:strVal val="ppt_h"/>
                                          </p:val>
                                        </p:tav>
                                        <p:tav tm="100000">
                                          <p:val>
                                            <p:strVal val="ppt_h"/>
                                          </p:val>
                                        </p:tav>
                                      </p:tavLst>
                                    </p:anim>
                                    <p:set>
                                      <p:cBhvr>
                                        <p:cTn id="16" dur="1" fill="hold">
                                          <p:stCondLst>
                                            <p:cond delay="2999"/>
                                          </p:stCondLst>
                                        </p:cTn>
                                        <p:tgtEl>
                                          <p:spTgt spid="85"/>
                                        </p:tgtEl>
                                        <p:attrNameLst>
                                          <p:attrName>style.visibility</p:attrName>
                                        </p:attrNameLst>
                                      </p:cBhvr>
                                      <p:to>
                                        <p:strVal val="hidden"/>
                                      </p:to>
                                    </p:set>
                                  </p:childTnLst>
                                </p:cTn>
                              </p:par>
                              <p:par>
                                <p:cTn id="17" presetID="17" presetClass="exit" presetSubtype="8" fill="hold" nodeType="withEffect">
                                  <p:stCondLst>
                                    <p:cond delay="0"/>
                                  </p:stCondLst>
                                  <p:childTnLst>
                                    <p:anim calcmode="lin" valueType="num">
                                      <p:cBhvr>
                                        <p:cTn id="18" dur="3000"/>
                                        <p:tgtEl>
                                          <p:spTgt spid="87"/>
                                        </p:tgtEl>
                                        <p:attrNameLst>
                                          <p:attrName>ppt_x</p:attrName>
                                        </p:attrNameLst>
                                      </p:cBhvr>
                                      <p:tavLst>
                                        <p:tav tm="0">
                                          <p:val>
                                            <p:strVal val="ppt_x"/>
                                          </p:val>
                                        </p:tav>
                                        <p:tav tm="100000">
                                          <p:val>
                                            <p:strVal val="ppt_x-ppt_w/2"/>
                                          </p:val>
                                        </p:tav>
                                      </p:tavLst>
                                    </p:anim>
                                    <p:anim calcmode="lin" valueType="num">
                                      <p:cBhvr>
                                        <p:cTn id="19" dur="3000"/>
                                        <p:tgtEl>
                                          <p:spTgt spid="87"/>
                                        </p:tgtEl>
                                        <p:attrNameLst>
                                          <p:attrName>ppt_y</p:attrName>
                                        </p:attrNameLst>
                                      </p:cBhvr>
                                      <p:tavLst>
                                        <p:tav tm="0">
                                          <p:val>
                                            <p:strVal val="ppt_y"/>
                                          </p:val>
                                        </p:tav>
                                        <p:tav tm="100000">
                                          <p:val>
                                            <p:strVal val="ppt_y"/>
                                          </p:val>
                                        </p:tav>
                                      </p:tavLst>
                                    </p:anim>
                                    <p:anim calcmode="lin" valueType="num">
                                      <p:cBhvr>
                                        <p:cTn id="20" dur="3000"/>
                                        <p:tgtEl>
                                          <p:spTgt spid="87"/>
                                        </p:tgtEl>
                                        <p:attrNameLst>
                                          <p:attrName>ppt_w</p:attrName>
                                        </p:attrNameLst>
                                      </p:cBhvr>
                                      <p:tavLst>
                                        <p:tav tm="0">
                                          <p:val>
                                            <p:strVal val="ppt_w"/>
                                          </p:val>
                                        </p:tav>
                                        <p:tav tm="100000">
                                          <p:val>
                                            <p:fltVal val="0"/>
                                          </p:val>
                                        </p:tav>
                                      </p:tavLst>
                                    </p:anim>
                                    <p:anim calcmode="lin" valueType="num">
                                      <p:cBhvr>
                                        <p:cTn id="21" dur="3000"/>
                                        <p:tgtEl>
                                          <p:spTgt spid="87"/>
                                        </p:tgtEl>
                                        <p:attrNameLst>
                                          <p:attrName>ppt_h</p:attrName>
                                        </p:attrNameLst>
                                      </p:cBhvr>
                                      <p:tavLst>
                                        <p:tav tm="0">
                                          <p:val>
                                            <p:strVal val="ppt_h"/>
                                          </p:val>
                                        </p:tav>
                                        <p:tav tm="100000">
                                          <p:val>
                                            <p:strVal val="ppt_h"/>
                                          </p:val>
                                        </p:tav>
                                      </p:tavLst>
                                    </p:anim>
                                    <p:set>
                                      <p:cBhvr>
                                        <p:cTn id="22" dur="1" fill="hold">
                                          <p:stCondLst>
                                            <p:cond delay="2999"/>
                                          </p:stCondLst>
                                        </p:cTn>
                                        <p:tgtEl>
                                          <p:spTgt spid="87"/>
                                        </p:tgtEl>
                                        <p:attrNameLst>
                                          <p:attrName>style.visibility</p:attrName>
                                        </p:attrNameLst>
                                      </p:cBhvr>
                                      <p:to>
                                        <p:strVal val="hidden"/>
                                      </p:to>
                                    </p:set>
                                  </p:childTnLst>
                                </p:cTn>
                              </p:par>
                              <p:par>
                                <p:cTn id="23" presetID="17" presetClass="exit" presetSubtype="8" fill="hold" nodeType="withEffect">
                                  <p:stCondLst>
                                    <p:cond delay="0"/>
                                  </p:stCondLst>
                                  <p:childTnLst>
                                    <p:anim calcmode="lin" valueType="num">
                                      <p:cBhvr>
                                        <p:cTn id="24" dur="3000"/>
                                        <p:tgtEl>
                                          <p:spTgt spid="89"/>
                                        </p:tgtEl>
                                        <p:attrNameLst>
                                          <p:attrName>ppt_x</p:attrName>
                                        </p:attrNameLst>
                                      </p:cBhvr>
                                      <p:tavLst>
                                        <p:tav tm="0">
                                          <p:val>
                                            <p:strVal val="ppt_x"/>
                                          </p:val>
                                        </p:tav>
                                        <p:tav tm="100000">
                                          <p:val>
                                            <p:strVal val="ppt_x-ppt_w/2"/>
                                          </p:val>
                                        </p:tav>
                                      </p:tavLst>
                                    </p:anim>
                                    <p:anim calcmode="lin" valueType="num">
                                      <p:cBhvr>
                                        <p:cTn id="25" dur="3000"/>
                                        <p:tgtEl>
                                          <p:spTgt spid="89"/>
                                        </p:tgtEl>
                                        <p:attrNameLst>
                                          <p:attrName>ppt_y</p:attrName>
                                        </p:attrNameLst>
                                      </p:cBhvr>
                                      <p:tavLst>
                                        <p:tav tm="0">
                                          <p:val>
                                            <p:strVal val="ppt_y"/>
                                          </p:val>
                                        </p:tav>
                                        <p:tav tm="100000">
                                          <p:val>
                                            <p:strVal val="ppt_y"/>
                                          </p:val>
                                        </p:tav>
                                      </p:tavLst>
                                    </p:anim>
                                    <p:anim calcmode="lin" valueType="num">
                                      <p:cBhvr>
                                        <p:cTn id="26" dur="3000"/>
                                        <p:tgtEl>
                                          <p:spTgt spid="89"/>
                                        </p:tgtEl>
                                        <p:attrNameLst>
                                          <p:attrName>ppt_w</p:attrName>
                                        </p:attrNameLst>
                                      </p:cBhvr>
                                      <p:tavLst>
                                        <p:tav tm="0">
                                          <p:val>
                                            <p:strVal val="ppt_w"/>
                                          </p:val>
                                        </p:tav>
                                        <p:tav tm="100000">
                                          <p:val>
                                            <p:fltVal val="0"/>
                                          </p:val>
                                        </p:tav>
                                      </p:tavLst>
                                    </p:anim>
                                    <p:anim calcmode="lin" valueType="num">
                                      <p:cBhvr>
                                        <p:cTn id="27" dur="3000"/>
                                        <p:tgtEl>
                                          <p:spTgt spid="89"/>
                                        </p:tgtEl>
                                        <p:attrNameLst>
                                          <p:attrName>ppt_h</p:attrName>
                                        </p:attrNameLst>
                                      </p:cBhvr>
                                      <p:tavLst>
                                        <p:tav tm="0">
                                          <p:val>
                                            <p:strVal val="ppt_h"/>
                                          </p:val>
                                        </p:tav>
                                        <p:tav tm="100000">
                                          <p:val>
                                            <p:strVal val="ppt_h"/>
                                          </p:val>
                                        </p:tav>
                                      </p:tavLst>
                                    </p:anim>
                                    <p:set>
                                      <p:cBhvr>
                                        <p:cTn id="28" dur="1" fill="hold">
                                          <p:stCondLst>
                                            <p:cond delay="2999"/>
                                          </p:stCondLst>
                                        </p:cTn>
                                        <p:tgtEl>
                                          <p:spTgt spid="89"/>
                                        </p:tgtEl>
                                        <p:attrNameLst>
                                          <p:attrName>style.visibility</p:attrName>
                                        </p:attrNameLst>
                                      </p:cBhvr>
                                      <p:to>
                                        <p:strVal val="hidden"/>
                                      </p:to>
                                    </p:set>
                                  </p:childTnLst>
                                </p:cTn>
                              </p:par>
                              <p:par>
                                <p:cTn id="29" presetID="17" presetClass="exit" presetSubtype="2" fill="hold" nodeType="withEffect">
                                  <p:stCondLst>
                                    <p:cond delay="0"/>
                                  </p:stCondLst>
                                  <p:childTnLst>
                                    <p:anim calcmode="lin" valueType="num">
                                      <p:cBhvr>
                                        <p:cTn id="30" dur="3000"/>
                                        <p:tgtEl>
                                          <p:spTgt spid="84"/>
                                        </p:tgtEl>
                                        <p:attrNameLst>
                                          <p:attrName>ppt_x</p:attrName>
                                        </p:attrNameLst>
                                      </p:cBhvr>
                                      <p:tavLst>
                                        <p:tav tm="0">
                                          <p:val>
                                            <p:strVal val="ppt_x"/>
                                          </p:val>
                                        </p:tav>
                                        <p:tav tm="100000">
                                          <p:val>
                                            <p:strVal val="ppt_x+ppt_w/2"/>
                                          </p:val>
                                        </p:tav>
                                      </p:tavLst>
                                    </p:anim>
                                    <p:anim calcmode="lin" valueType="num">
                                      <p:cBhvr>
                                        <p:cTn id="31" dur="3000"/>
                                        <p:tgtEl>
                                          <p:spTgt spid="84"/>
                                        </p:tgtEl>
                                        <p:attrNameLst>
                                          <p:attrName>ppt_y</p:attrName>
                                        </p:attrNameLst>
                                      </p:cBhvr>
                                      <p:tavLst>
                                        <p:tav tm="0">
                                          <p:val>
                                            <p:strVal val="ppt_y"/>
                                          </p:val>
                                        </p:tav>
                                        <p:tav tm="100000">
                                          <p:val>
                                            <p:strVal val="ppt_y"/>
                                          </p:val>
                                        </p:tav>
                                      </p:tavLst>
                                    </p:anim>
                                    <p:anim calcmode="lin" valueType="num">
                                      <p:cBhvr>
                                        <p:cTn id="32" dur="3000"/>
                                        <p:tgtEl>
                                          <p:spTgt spid="84"/>
                                        </p:tgtEl>
                                        <p:attrNameLst>
                                          <p:attrName>ppt_w</p:attrName>
                                        </p:attrNameLst>
                                      </p:cBhvr>
                                      <p:tavLst>
                                        <p:tav tm="0">
                                          <p:val>
                                            <p:strVal val="ppt_w"/>
                                          </p:val>
                                        </p:tav>
                                        <p:tav tm="100000">
                                          <p:val>
                                            <p:fltVal val="0"/>
                                          </p:val>
                                        </p:tav>
                                      </p:tavLst>
                                    </p:anim>
                                    <p:anim calcmode="lin" valueType="num">
                                      <p:cBhvr>
                                        <p:cTn id="33" dur="3000"/>
                                        <p:tgtEl>
                                          <p:spTgt spid="84"/>
                                        </p:tgtEl>
                                        <p:attrNameLst>
                                          <p:attrName>ppt_h</p:attrName>
                                        </p:attrNameLst>
                                      </p:cBhvr>
                                      <p:tavLst>
                                        <p:tav tm="0">
                                          <p:val>
                                            <p:strVal val="ppt_h"/>
                                          </p:val>
                                        </p:tav>
                                        <p:tav tm="100000">
                                          <p:val>
                                            <p:strVal val="ppt_h"/>
                                          </p:val>
                                        </p:tav>
                                      </p:tavLst>
                                    </p:anim>
                                    <p:set>
                                      <p:cBhvr>
                                        <p:cTn id="34" dur="1" fill="hold">
                                          <p:stCondLst>
                                            <p:cond delay="2999"/>
                                          </p:stCondLst>
                                        </p:cTn>
                                        <p:tgtEl>
                                          <p:spTgt spid="84"/>
                                        </p:tgtEl>
                                        <p:attrNameLst>
                                          <p:attrName>style.visibility</p:attrName>
                                        </p:attrNameLst>
                                      </p:cBhvr>
                                      <p:to>
                                        <p:strVal val="hidden"/>
                                      </p:to>
                                    </p:set>
                                  </p:childTnLst>
                                </p:cTn>
                              </p:par>
                              <p:par>
                                <p:cTn id="35" presetID="17" presetClass="exit" presetSubtype="2" fill="hold" nodeType="withEffect">
                                  <p:stCondLst>
                                    <p:cond delay="0"/>
                                  </p:stCondLst>
                                  <p:childTnLst>
                                    <p:anim calcmode="lin" valueType="num">
                                      <p:cBhvr>
                                        <p:cTn id="36" dur="3000"/>
                                        <p:tgtEl>
                                          <p:spTgt spid="86"/>
                                        </p:tgtEl>
                                        <p:attrNameLst>
                                          <p:attrName>ppt_x</p:attrName>
                                        </p:attrNameLst>
                                      </p:cBhvr>
                                      <p:tavLst>
                                        <p:tav tm="0">
                                          <p:val>
                                            <p:strVal val="ppt_x"/>
                                          </p:val>
                                        </p:tav>
                                        <p:tav tm="100000">
                                          <p:val>
                                            <p:strVal val="ppt_x+ppt_w/2"/>
                                          </p:val>
                                        </p:tav>
                                      </p:tavLst>
                                    </p:anim>
                                    <p:anim calcmode="lin" valueType="num">
                                      <p:cBhvr>
                                        <p:cTn id="37" dur="3000"/>
                                        <p:tgtEl>
                                          <p:spTgt spid="86"/>
                                        </p:tgtEl>
                                        <p:attrNameLst>
                                          <p:attrName>ppt_y</p:attrName>
                                        </p:attrNameLst>
                                      </p:cBhvr>
                                      <p:tavLst>
                                        <p:tav tm="0">
                                          <p:val>
                                            <p:strVal val="ppt_y"/>
                                          </p:val>
                                        </p:tav>
                                        <p:tav tm="100000">
                                          <p:val>
                                            <p:strVal val="ppt_y"/>
                                          </p:val>
                                        </p:tav>
                                      </p:tavLst>
                                    </p:anim>
                                    <p:anim calcmode="lin" valueType="num">
                                      <p:cBhvr>
                                        <p:cTn id="38" dur="3000"/>
                                        <p:tgtEl>
                                          <p:spTgt spid="86"/>
                                        </p:tgtEl>
                                        <p:attrNameLst>
                                          <p:attrName>ppt_w</p:attrName>
                                        </p:attrNameLst>
                                      </p:cBhvr>
                                      <p:tavLst>
                                        <p:tav tm="0">
                                          <p:val>
                                            <p:strVal val="ppt_w"/>
                                          </p:val>
                                        </p:tav>
                                        <p:tav tm="100000">
                                          <p:val>
                                            <p:fltVal val="0"/>
                                          </p:val>
                                        </p:tav>
                                      </p:tavLst>
                                    </p:anim>
                                    <p:anim calcmode="lin" valueType="num">
                                      <p:cBhvr>
                                        <p:cTn id="39" dur="3000"/>
                                        <p:tgtEl>
                                          <p:spTgt spid="86"/>
                                        </p:tgtEl>
                                        <p:attrNameLst>
                                          <p:attrName>ppt_h</p:attrName>
                                        </p:attrNameLst>
                                      </p:cBhvr>
                                      <p:tavLst>
                                        <p:tav tm="0">
                                          <p:val>
                                            <p:strVal val="ppt_h"/>
                                          </p:val>
                                        </p:tav>
                                        <p:tav tm="100000">
                                          <p:val>
                                            <p:strVal val="ppt_h"/>
                                          </p:val>
                                        </p:tav>
                                      </p:tavLst>
                                    </p:anim>
                                    <p:set>
                                      <p:cBhvr>
                                        <p:cTn id="40" dur="1" fill="hold">
                                          <p:stCondLst>
                                            <p:cond delay="2999"/>
                                          </p:stCondLst>
                                        </p:cTn>
                                        <p:tgtEl>
                                          <p:spTgt spid="86"/>
                                        </p:tgtEl>
                                        <p:attrNameLst>
                                          <p:attrName>style.visibility</p:attrName>
                                        </p:attrNameLst>
                                      </p:cBhvr>
                                      <p:to>
                                        <p:strVal val="hidden"/>
                                      </p:to>
                                    </p:set>
                                  </p:childTnLst>
                                </p:cTn>
                              </p:par>
                              <p:par>
                                <p:cTn id="41" presetID="17" presetClass="exit" presetSubtype="2" fill="hold" nodeType="withEffect">
                                  <p:stCondLst>
                                    <p:cond delay="0"/>
                                  </p:stCondLst>
                                  <p:childTnLst>
                                    <p:anim calcmode="lin" valueType="num">
                                      <p:cBhvr>
                                        <p:cTn id="42" dur="3000"/>
                                        <p:tgtEl>
                                          <p:spTgt spid="88"/>
                                        </p:tgtEl>
                                        <p:attrNameLst>
                                          <p:attrName>ppt_x</p:attrName>
                                        </p:attrNameLst>
                                      </p:cBhvr>
                                      <p:tavLst>
                                        <p:tav tm="0">
                                          <p:val>
                                            <p:strVal val="ppt_x"/>
                                          </p:val>
                                        </p:tav>
                                        <p:tav tm="100000">
                                          <p:val>
                                            <p:strVal val="ppt_x+ppt_w/2"/>
                                          </p:val>
                                        </p:tav>
                                      </p:tavLst>
                                    </p:anim>
                                    <p:anim calcmode="lin" valueType="num">
                                      <p:cBhvr>
                                        <p:cTn id="43" dur="3000"/>
                                        <p:tgtEl>
                                          <p:spTgt spid="88"/>
                                        </p:tgtEl>
                                        <p:attrNameLst>
                                          <p:attrName>ppt_y</p:attrName>
                                        </p:attrNameLst>
                                      </p:cBhvr>
                                      <p:tavLst>
                                        <p:tav tm="0">
                                          <p:val>
                                            <p:strVal val="ppt_y"/>
                                          </p:val>
                                        </p:tav>
                                        <p:tav tm="100000">
                                          <p:val>
                                            <p:strVal val="ppt_y"/>
                                          </p:val>
                                        </p:tav>
                                      </p:tavLst>
                                    </p:anim>
                                    <p:anim calcmode="lin" valueType="num">
                                      <p:cBhvr>
                                        <p:cTn id="44" dur="3000"/>
                                        <p:tgtEl>
                                          <p:spTgt spid="88"/>
                                        </p:tgtEl>
                                        <p:attrNameLst>
                                          <p:attrName>ppt_w</p:attrName>
                                        </p:attrNameLst>
                                      </p:cBhvr>
                                      <p:tavLst>
                                        <p:tav tm="0">
                                          <p:val>
                                            <p:strVal val="ppt_w"/>
                                          </p:val>
                                        </p:tav>
                                        <p:tav tm="100000">
                                          <p:val>
                                            <p:fltVal val="0"/>
                                          </p:val>
                                        </p:tav>
                                      </p:tavLst>
                                    </p:anim>
                                    <p:anim calcmode="lin" valueType="num">
                                      <p:cBhvr>
                                        <p:cTn id="45" dur="3000"/>
                                        <p:tgtEl>
                                          <p:spTgt spid="88"/>
                                        </p:tgtEl>
                                        <p:attrNameLst>
                                          <p:attrName>ppt_h</p:attrName>
                                        </p:attrNameLst>
                                      </p:cBhvr>
                                      <p:tavLst>
                                        <p:tav tm="0">
                                          <p:val>
                                            <p:strVal val="ppt_h"/>
                                          </p:val>
                                        </p:tav>
                                        <p:tav tm="100000">
                                          <p:val>
                                            <p:strVal val="ppt_h"/>
                                          </p:val>
                                        </p:tav>
                                      </p:tavLst>
                                    </p:anim>
                                    <p:set>
                                      <p:cBhvr>
                                        <p:cTn id="46" dur="1" fill="hold">
                                          <p:stCondLst>
                                            <p:cond delay="2999"/>
                                          </p:stCondLst>
                                        </p:cTn>
                                        <p:tgtEl>
                                          <p:spTgt spid="88"/>
                                        </p:tgtEl>
                                        <p:attrNameLst>
                                          <p:attrName>style.visibility</p:attrName>
                                        </p:attrNameLst>
                                      </p:cBhvr>
                                      <p:to>
                                        <p:strVal val="hidden"/>
                                      </p:to>
                                    </p:set>
                                  </p:childTnLst>
                                </p:cTn>
                              </p:par>
                              <p:par>
                                <p:cTn id="47" presetID="17" presetClass="exit" presetSubtype="2" fill="hold" nodeType="withEffect">
                                  <p:stCondLst>
                                    <p:cond delay="0"/>
                                  </p:stCondLst>
                                  <p:childTnLst>
                                    <p:anim calcmode="lin" valueType="num">
                                      <p:cBhvr>
                                        <p:cTn id="48" dur="3000"/>
                                        <p:tgtEl>
                                          <p:spTgt spid="90"/>
                                        </p:tgtEl>
                                        <p:attrNameLst>
                                          <p:attrName>ppt_x</p:attrName>
                                        </p:attrNameLst>
                                      </p:cBhvr>
                                      <p:tavLst>
                                        <p:tav tm="0">
                                          <p:val>
                                            <p:strVal val="ppt_x"/>
                                          </p:val>
                                        </p:tav>
                                        <p:tav tm="100000">
                                          <p:val>
                                            <p:strVal val="ppt_x+ppt_w/2"/>
                                          </p:val>
                                        </p:tav>
                                      </p:tavLst>
                                    </p:anim>
                                    <p:anim calcmode="lin" valueType="num">
                                      <p:cBhvr>
                                        <p:cTn id="49" dur="3000"/>
                                        <p:tgtEl>
                                          <p:spTgt spid="90"/>
                                        </p:tgtEl>
                                        <p:attrNameLst>
                                          <p:attrName>ppt_y</p:attrName>
                                        </p:attrNameLst>
                                      </p:cBhvr>
                                      <p:tavLst>
                                        <p:tav tm="0">
                                          <p:val>
                                            <p:strVal val="ppt_y"/>
                                          </p:val>
                                        </p:tav>
                                        <p:tav tm="100000">
                                          <p:val>
                                            <p:strVal val="ppt_y"/>
                                          </p:val>
                                        </p:tav>
                                      </p:tavLst>
                                    </p:anim>
                                    <p:anim calcmode="lin" valueType="num">
                                      <p:cBhvr>
                                        <p:cTn id="50" dur="3000"/>
                                        <p:tgtEl>
                                          <p:spTgt spid="90"/>
                                        </p:tgtEl>
                                        <p:attrNameLst>
                                          <p:attrName>ppt_w</p:attrName>
                                        </p:attrNameLst>
                                      </p:cBhvr>
                                      <p:tavLst>
                                        <p:tav tm="0">
                                          <p:val>
                                            <p:strVal val="ppt_w"/>
                                          </p:val>
                                        </p:tav>
                                        <p:tav tm="100000">
                                          <p:val>
                                            <p:fltVal val="0"/>
                                          </p:val>
                                        </p:tav>
                                      </p:tavLst>
                                    </p:anim>
                                    <p:anim calcmode="lin" valueType="num">
                                      <p:cBhvr>
                                        <p:cTn id="51" dur="3000"/>
                                        <p:tgtEl>
                                          <p:spTgt spid="90"/>
                                        </p:tgtEl>
                                        <p:attrNameLst>
                                          <p:attrName>ppt_h</p:attrName>
                                        </p:attrNameLst>
                                      </p:cBhvr>
                                      <p:tavLst>
                                        <p:tav tm="0">
                                          <p:val>
                                            <p:strVal val="ppt_h"/>
                                          </p:val>
                                        </p:tav>
                                        <p:tav tm="100000">
                                          <p:val>
                                            <p:strVal val="ppt_h"/>
                                          </p:val>
                                        </p:tav>
                                      </p:tavLst>
                                    </p:anim>
                                    <p:set>
                                      <p:cBhvr>
                                        <p:cTn id="52" dur="1" fill="hold">
                                          <p:stCondLst>
                                            <p:cond delay="2999"/>
                                          </p:stCondLst>
                                        </p:cTn>
                                        <p:tgtEl>
                                          <p:spTgt spid="90"/>
                                        </p:tgtEl>
                                        <p:attrNameLst>
                                          <p:attrName>style.visibility</p:attrName>
                                        </p:attrNameLst>
                                      </p:cBhvr>
                                      <p:to>
                                        <p:strVal val="hidden"/>
                                      </p:to>
                                    </p:set>
                                  </p:childTnLst>
                                </p:cTn>
                              </p:par>
                              <p:par>
                                <p:cTn id="53" presetID="2" presetClass="exit" presetSubtype="8" fill="hold" nodeType="withEffect">
                                  <p:stCondLst>
                                    <p:cond delay="0"/>
                                  </p:stCondLst>
                                  <p:childTnLst>
                                    <p:anim calcmode="lin" valueType="num">
                                      <p:cBhvr additive="base">
                                        <p:cTn id="54" dur="3000"/>
                                        <p:tgtEl>
                                          <p:spTgt spid="83"/>
                                        </p:tgtEl>
                                        <p:attrNameLst>
                                          <p:attrName>ppt_x</p:attrName>
                                        </p:attrNameLst>
                                      </p:cBhvr>
                                      <p:tavLst>
                                        <p:tav tm="0">
                                          <p:val>
                                            <p:strVal val="ppt_x"/>
                                          </p:val>
                                        </p:tav>
                                        <p:tav tm="100000">
                                          <p:val>
                                            <p:strVal val="0-ppt_w/2"/>
                                          </p:val>
                                        </p:tav>
                                      </p:tavLst>
                                    </p:anim>
                                    <p:anim calcmode="lin" valueType="num">
                                      <p:cBhvr additive="base">
                                        <p:cTn id="55" dur="3000"/>
                                        <p:tgtEl>
                                          <p:spTgt spid="83"/>
                                        </p:tgtEl>
                                        <p:attrNameLst>
                                          <p:attrName>ppt_y</p:attrName>
                                        </p:attrNameLst>
                                      </p:cBhvr>
                                      <p:tavLst>
                                        <p:tav tm="0">
                                          <p:val>
                                            <p:strVal val="ppt_y"/>
                                          </p:val>
                                        </p:tav>
                                        <p:tav tm="100000">
                                          <p:val>
                                            <p:strVal val="ppt_y"/>
                                          </p:val>
                                        </p:tav>
                                      </p:tavLst>
                                    </p:anim>
                                    <p:set>
                                      <p:cBhvr>
                                        <p:cTn id="56" dur="1" fill="hold">
                                          <p:stCondLst>
                                            <p:cond delay="2999"/>
                                          </p:stCondLst>
                                        </p:cTn>
                                        <p:tgtEl>
                                          <p:spTgt spid="83"/>
                                        </p:tgtEl>
                                        <p:attrNameLst>
                                          <p:attrName>style.visibility</p:attrName>
                                        </p:attrNameLst>
                                      </p:cBhvr>
                                      <p:to>
                                        <p:strVal val="hidden"/>
                                      </p:to>
                                    </p:set>
                                  </p:childTnLst>
                                </p:cTn>
                              </p:par>
                              <p:par>
                                <p:cTn id="57" presetID="2" presetClass="exit" presetSubtype="8" fill="hold" nodeType="withEffect">
                                  <p:stCondLst>
                                    <p:cond delay="0"/>
                                  </p:stCondLst>
                                  <p:childTnLst>
                                    <p:anim calcmode="lin" valueType="num">
                                      <p:cBhvr additive="base">
                                        <p:cTn id="58" dur="3000"/>
                                        <p:tgtEl>
                                          <p:spTgt spid="85"/>
                                        </p:tgtEl>
                                        <p:attrNameLst>
                                          <p:attrName>ppt_x</p:attrName>
                                        </p:attrNameLst>
                                      </p:cBhvr>
                                      <p:tavLst>
                                        <p:tav tm="0">
                                          <p:val>
                                            <p:strVal val="ppt_x"/>
                                          </p:val>
                                        </p:tav>
                                        <p:tav tm="100000">
                                          <p:val>
                                            <p:strVal val="0-ppt_w/2"/>
                                          </p:val>
                                        </p:tav>
                                      </p:tavLst>
                                    </p:anim>
                                    <p:anim calcmode="lin" valueType="num">
                                      <p:cBhvr additive="base">
                                        <p:cTn id="59" dur="3000"/>
                                        <p:tgtEl>
                                          <p:spTgt spid="85"/>
                                        </p:tgtEl>
                                        <p:attrNameLst>
                                          <p:attrName>ppt_y</p:attrName>
                                        </p:attrNameLst>
                                      </p:cBhvr>
                                      <p:tavLst>
                                        <p:tav tm="0">
                                          <p:val>
                                            <p:strVal val="ppt_y"/>
                                          </p:val>
                                        </p:tav>
                                        <p:tav tm="100000">
                                          <p:val>
                                            <p:strVal val="ppt_y"/>
                                          </p:val>
                                        </p:tav>
                                      </p:tavLst>
                                    </p:anim>
                                    <p:set>
                                      <p:cBhvr>
                                        <p:cTn id="60" dur="1" fill="hold">
                                          <p:stCondLst>
                                            <p:cond delay="2999"/>
                                          </p:stCondLst>
                                        </p:cTn>
                                        <p:tgtEl>
                                          <p:spTgt spid="85"/>
                                        </p:tgtEl>
                                        <p:attrNameLst>
                                          <p:attrName>style.visibility</p:attrName>
                                        </p:attrNameLst>
                                      </p:cBhvr>
                                      <p:to>
                                        <p:strVal val="hidden"/>
                                      </p:to>
                                    </p:set>
                                  </p:childTnLst>
                                </p:cTn>
                              </p:par>
                              <p:par>
                                <p:cTn id="61" presetID="2" presetClass="exit" presetSubtype="8" fill="hold" nodeType="withEffect">
                                  <p:stCondLst>
                                    <p:cond delay="0"/>
                                  </p:stCondLst>
                                  <p:childTnLst>
                                    <p:anim calcmode="lin" valueType="num">
                                      <p:cBhvr additive="base">
                                        <p:cTn id="62" dur="3000"/>
                                        <p:tgtEl>
                                          <p:spTgt spid="87"/>
                                        </p:tgtEl>
                                        <p:attrNameLst>
                                          <p:attrName>ppt_x</p:attrName>
                                        </p:attrNameLst>
                                      </p:cBhvr>
                                      <p:tavLst>
                                        <p:tav tm="0">
                                          <p:val>
                                            <p:strVal val="ppt_x"/>
                                          </p:val>
                                        </p:tav>
                                        <p:tav tm="100000">
                                          <p:val>
                                            <p:strVal val="0-ppt_w/2"/>
                                          </p:val>
                                        </p:tav>
                                      </p:tavLst>
                                    </p:anim>
                                    <p:anim calcmode="lin" valueType="num">
                                      <p:cBhvr additive="base">
                                        <p:cTn id="63" dur="3000"/>
                                        <p:tgtEl>
                                          <p:spTgt spid="87"/>
                                        </p:tgtEl>
                                        <p:attrNameLst>
                                          <p:attrName>ppt_y</p:attrName>
                                        </p:attrNameLst>
                                      </p:cBhvr>
                                      <p:tavLst>
                                        <p:tav tm="0">
                                          <p:val>
                                            <p:strVal val="ppt_y"/>
                                          </p:val>
                                        </p:tav>
                                        <p:tav tm="100000">
                                          <p:val>
                                            <p:strVal val="ppt_y"/>
                                          </p:val>
                                        </p:tav>
                                      </p:tavLst>
                                    </p:anim>
                                    <p:set>
                                      <p:cBhvr>
                                        <p:cTn id="64" dur="1" fill="hold">
                                          <p:stCondLst>
                                            <p:cond delay="2999"/>
                                          </p:stCondLst>
                                        </p:cTn>
                                        <p:tgtEl>
                                          <p:spTgt spid="87"/>
                                        </p:tgtEl>
                                        <p:attrNameLst>
                                          <p:attrName>style.visibility</p:attrName>
                                        </p:attrNameLst>
                                      </p:cBhvr>
                                      <p:to>
                                        <p:strVal val="hidden"/>
                                      </p:to>
                                    </p:set>
                                  </p:childTnLst>
                                </p:cTn>
                              </p:par>
                              <p:par>
                                <p:cTn id="65" presetID="2" presetClass="exit" presetSubtype="8" fill="hold" nodeType="withEffect">
                                  <p:stCondLst>
                                    <p:cond delay="0"/>
                                  </p:stCondLst>
                                  <p:childTnLst>
                                    <p:anim calcmode="lin" valueType="num">
                                      <p:cBhvr additive="base">
                                        <p:cTn id="66" dur="3000"/>
                                        <p:tgtEl>
                                          <p:spTgt spid="89"/>
                                        </p:tgtEl>
                                        <p:attrNameLst>
                                          <p:attrName>ppt_x</p:attrName>
                                        </p:attrNameLst>
                                      </p:cBhvr>
                                      <p:tavLst>
                                        <p:tav tm="0">
                                          <p:val>
                                            <p:strVal val="ppt_x"/>
                                          </p:val>
                                        </p:tav>
                                        <p:tav tm="100000">
                                          <p:val>
                                            <p:strVal val="0-ppt_w/2"/>
                                          </p:val>
                                        </p:tav>
                                      </p:tavLst>
                                    </p:anim>
                                    <p:anim calcmode="lin" valueType="num">
                                      <p:cBhvr additive="base">
                                        <p:cTn id="67" dur="3000"/>
                                        <p:tgtEl>
                                          <p:spTgt spid="89"/>
                                        </p:tgtEl>
                                        <p:attrNameLst>
                                          <p:attrName>ppt_y</p:attrName>
                                        </p:attrNameLst>
                                      </p:cBhvr>
                                      <p:tavLst>
                                        <p:tav tm="0">
                                          <p:val>
                                            <p:strVal val="ppt_y"/>
                                          </p:val>
                                        </p:tav>
                                        <p:tav tm="100000">
                                          <p:val>
                                            <p:strVal val="ppt_y"/>
                                          </p:val>
                                        </p:tav>
                                      </p:tavLst>
                                    </p:anim>
                                    <p:set>
                                      <p:cBhvr>
                                        <p:cTn id="68" dur="1" fill="hold">
                                          <p:stCondLst>
                                            <p:cond delay="2999"/>
                                          </p:stCondLst>
                                        </p:cTn>
                                        <p:tgtEl>
                                          <p:spTgt spid="89"/>
                                        </p:tgtEl>
                                        <p:attrNameLst>
                                          <p:attrName>style.visibility</p:attrName>
                                        </p:attrNameLst>
                                      </p:cBhvr>
                                      <p:to>
                                        <p:strVal val="hidden"/>
                                      </p:to>
                                    </p:set>
                                  </p:childTnLst>
                                </p:cTn>
                              </p:par>
                              <p:par>
                                <p:cTn id="69" presetID="2" presetClass="exit" presetSubtype="2" fill="hold" nodeType="withEffect">
                                  <p:stCondLst>
                                    <p:cond delay="0"/>
                                  </p:stCondLst>
                                  <p:childTnLst>
                                    <p:anim calcmode="lin" valueType="num">
                                      <p:cBhvr additive="base">
                                        <p:cTn id="70" dur="3000"/>
                                        <p:tgtEl>
                                          <p:spTgt spid="84"/>
                                        </p:tgtEl>
                                        <p:attrNameLst>
                                          <p:attrName>ppt_x</p:attrName>
                                        </p:attrNameLst>
                                      </p:cBhvr>
                                      <p:tavLst>
                                        <p:tav tm="0">
                                          <p:val>
                                            <p:strVal val="ppt_x"/>
                                          </p:val>
                                        </p:tav>
                                        <p:tav tm="100000">
                                          <p:val>
                                            <p:strVal val="1+ppt_w/2"/>
                                          </p:val>
                                        </p:tav>
                                      </p:tavLst>
                                    </p:anim>
                                    <p:anim calcmode="lin" valueType="num">
                                      <p:cBhvr additive="base">
                                        <p:cTn id="71" dur="3000"/>
                                        <p:tgtEl>
                                          <p:spTgt spid="84"/>
                                        </p:tgtEl>
                                        <p:attrNameLst>
                                          <p:attrName>ppt_y</p:attrName>
                                        </p:attrNameLst>
                                      </p:cBhvr>
                                      <p:tavLst>
                                        <p:tav tm="0">
                                          <p:val>
                                            <p:strVal val="ppt_y"/>
                                          </p:val>
                                        </p:tav>
                                        <p:tav tm="100000">
                                          <p:val>
                                            <p:strVal val="ppt_y"/>
                                          </p:val>
                                        </p:tav>
                                      </p:tavLst>
                                    </p:anim>
                                    <p:set>
                                      <p:cBhvr>
                                        <p:cTn id="72" dur="1" fill="hold">
                                          <p:stCondLst>
                                            <p:cond delay="2999"/>
                                          </p:stCondLst>
                                        </p:cTn>
                                        <p:tgtEl>
                                          <p:spTgt spid="84"/>
                                        </p:tgtEl>
                                        <p:attrNameLst>
                                          <p:attrName>style.visibility</p:attrName>
                                        </p:attrNameLst>
                                      </p:cBhvr>
                                      <p:to>
                                        <p:strVal val="hidden"/>
                                      </p:to>
                                    </p:set>
                                  </p:childTnLst>
                                </p:cTn>
                              </p:par>
                              <p:par>
                                <p:cTn id="73" presetID="2" presetClass="exit" presetSubtype="2" fill="hold" nodeType="withEffect">
                                  <p:stCondLst>
                                    <p:cond delay="0"/>
                                  </p:stCondLst>
                                  <p:childTnLst>
                                    <p:anim calcmode="lin" valueType="num">
                                      <p:cBhvr additive="base">
                                        <p:cTn id="74" dur="3000"/>
                                        <p:tgtEl>
                                          <p:spTgt spid="86"/>
                                        </p:tgtEl>
                                        <p:attrNameLst>
                                          <p:attrName>ppt_x</p:attrName>
                                        </p:attrNameLst>
                                      </p:cBhvr>
                                      <p:tavLst>
                                        <p:tav tm="0">
                                          <p:val>
                                            <p:strVal val="ppt_x"/>
                                          </p:val>
                                        </p:tav>
                                        <p:tav tm="100000">
                                          <p:val>
                                            <p:strVal val="1+ppt_w/2"/>
                                          </p:val>
                                        </p:tav>
                                      </p:tavLst>
                                    </p:anim>
                                    <p:anim calcmode="lin" valueType="num">
                                      <p:cBhvr additive="base">
                                        <p:cTn id="75" dur="3000"/>
                                        <p:tgtEl>
                                          <p:spTgt spid="86"/>
                                        </p:tgtEl>
                                        <p:attrNameLst>
                                          <p:attrName>ppt_y</p:attrName>
                                        </p:attrNameLst>
                                      </p:cBhvr>
                                      <p:tavLst>
                                        <p:tav tm="0">
                                          <p:val>
                                            <p:strVal val="ppt_y"/>
                                          </p:val>
                                        </p:tav>
                                        <p:tav tm="100000">
                                          <p:val>
                                            <p:strVal val="ppt_y"/>
                                          </p:val>
                                        </p:tav>
                                      </p:tavLst>
                                    </p:anim>
                                    <p:set>
                                      <p:cBhvr>
                                        <p:cTn id="76" dur="1" fill="hold">
                                          <p:stCondLst>
                                            <p:cond delay="2999"/>
                                          </p:stCondLst>
                                        </p:cTn>
                                        <p:tgtEl>
                                          <p:spTgt spid="86"/>
                                        </p:tgtEl>
                                        <p:attrNameLst>
                                          <p:attrName>style.visibility</p:attrName>
                                        </p:attrNameLst>
                                      </p:cBhvr>
                                      <p:to>
                                        <p:strVal val="hidden"/>
                                      </p:to>
                                    </p:set>
                                  </p:childTnLst>
                                </p:cTn>
                              </p:par>
                              <p:par>
                                <p:cTn id="77" presetID="2" presetClass="exit" presetSubtype="2" fill="hold" nodeType="withEffect">
                                  <p:stCondLst>
                                    <p:cond delay="0"/>
                                  </p:stCondLst>
                                  <p:childTnLst>
                                    <p:anim calcmode="lin" valueType="num">
                                      <p:cBhvr additive="base">
                                        <p:cTn id="78" dur="3000"/>
                                        <p:tgtEl>
                                          <p:spTgt spid="88"/>
                                        </p:tgtEl>
                                        <p:attrNameLst>
                                          <p:attrName>ppt_x</p:attrName>
                                        </p:attrNameLst>
                                      </p:cBhvr>
                                      <p:tavLst>
                                        <p:tav tm="0">
                                          <p:val>
                                            <p:strVal val="ppt_x"/>
                                          </p:val>
                                        </p:tav>
                                        <p:tav tm="100000">
                                          <p:val>
                                            <p:strVal val="1+ppt_w/2"/>
                                          </p:val>
                                        </p:tav>
                                      </p:tavLst>
                                    </p:anim>
                                    <p:anim calcmode="lin" valueType="num">
                                      <p:cBhvr additive="base">
                                        <p:cTn id="79" dur="3000"/>
                                        <p:tgtEl>
                                          <p:spTgt spid="88"/>
                                        </p:tgtEl>
                                        <p:attrNameLst>
                                          <p:attrName>ppt_y</p:attrName>
                                        </p:attrNameLst>
                                      </p:cBhvr>
                                      <p:tavLst>
                                        <p:tav tm="0">
                                          <p:val>
                                            <p:strVal val="ppt_y"/>
                                          </p:val>
                                        </p:tav>
                                        <p:tav tm="100000">
                                          <p:val>
                                            <p:strVal val="ppt_y"/>
                                          </p:val>
                                        </p:tav>
                                      </p:tavLst>
                                    </p:anim>
                                    <p:set>
                                      <p:cBhvr>
                                        <p:cTn id="80" dur="1" fill="hold">
                                          <p:stCondLst>
                                            <p:cond delay="2999"/>
                                          </p:stCondLst>
                                        </p:cTn>
                                        <p:tgtEl>
                                          <p:spTgt spid="88"/>
                                        </p:tgtEl>
                                        <p:attrNameLst>
                                          <p:attrName>style.visibility</p:attrName>
                                        </p:attrNameLst>
                                      </p:cBhvr>
                                      <p:to>
                                        <p:strVal val="hidden"/>
                                      </p:to>
                                    </p:set>
                                  </p:childTnLst>
                                </p:cTn>
                              </p:par>
                              <p:par>
                                <p:cTn id="81" presetID="2" presetClass="exit" presetSubtype="2" fill="hold" nodeType="withEffect">
                                  <p:stCondLst>
                                    <p:cond delay="0"/>
                                  </p:stCondLst>
                                  <p:childTnLst>
                                    <p:anim calcmode="lin" valueType="num">
                                      <p:cBhvr additive="base">
                                        <p:cTn id="82" dur="3000"/>
                                        <p:tgtEl>
                                          <p:spTgt spid="90"/>
                                        </p:tgtEl>
                                        <p:attrNameLst>
                                          <p:attrName>ppt_x</p:attrName>
                                        </p:attrNameLst>
                                      </p:cBhvr>
                                      <p:tavLst>
                                        <p:tav tm="0">
                                          <p:val>
                                            <p:strVal val="ppt_x"/>
                                          </p:val>
                                        </p:tav>
                                        <p:tav tm="100000">
                                          <p:val>
                                            <p:strVal val="1+ppt_w/2"/>
                                          </p:val>
                                        </p:tav>
                                      </p:tavLst>
                                    </p:anim>
                                    <p:anim calcmode="lin" valueType="num">
                                      <p:cBhvr additive="base">
                                        <p:cTn id="83" dur="3000"/>
                                        <p:tgtEl>
                                          <p:spTgt spid="90"/>
                                        </p:tgtEl>
                                        <p:attrNameLst>
                                          <p:attrName>ppt_y</p:attrName>
                                        </p:attrNameLst>
                                      </p:cBhvr>
                                      <p:tavLst>
                                        <p:tav tm="0">
                                          <p:val>
                                            <p:strVal val="ppt_y"/>
                                          </p:val>
                                        </p:tav>
                                        <p:tav tm="100000">
                                          <p:val>
                                            <p:strVal val="ppt_y"/>
                                          </p:val>
                                        </p:tav>
                                      </p:tavLst>
                                    </p:anim>
                                    <p:set>
                                      <p:cBhvr>
                                        <p:cTn id="84" dur="1" fill="hold">
                                          <p:stCondLst>
                                            <p:cond delay="2999"/>
                                          </p:stCondLst>
                                        </p:cTn>
                                        <p:tgtEl>
                                          <p:spTgt spid="90"/>
                                        </p:tgtEl>
                                        <p:attrNameLst>
                                          <p:attrName>style.visibility</p:attrName>
                                        </p:attrNameLst>
                                      </p:cBhvr>
                                      <p:to>
                                        <p:strVal val="hidden"/>
                                      </p:to>
                                    </p:set>
                                  </p:childTnLst>
                                </p:cTn>
                              </p:par>
                              <p:par>
                                <p:cTn id="85" presetID="17" presetClass="entr" presetSubtype="10" fill="hold" nodeType="withEffect">
                                  <p:stCondLst>
                                    <p:cond delay="0"/>
                                  </p:stCondLst>
                                  <p:childTnLst>
                                    <p:set>
                                      <p:cBhvr>
                                        <p:cTn id="86" dur="1" fill="hold">
                                          <p:stCondLst>
                                            <p:cond delay="0"/>
                                          </p:stCondLst>
                                        </p:cTn>
                                        <p:tgtEl>
                                          <p:spTgt spid="4"/>
                                        </p:tgtEl>
                                        <p:attrNameLst>
                                          <p:attrName>style.visibility</p:attrName>
                                        </p:attrNameLst>
                                      </p:cBhvr>
                                      <p:to>
                                        <p:strVal val="visible"/>
                                      </p:to>
                                    </p:set>
                                    <p:anim calcmode="lin" valueType="num">
                                      <p:cBhvr>
                                        <p:cTn id="87" dur="3000" fill="hold"/>
                                        <p:tgtEl>
                                          <p:spTgt spid="4"/>
                                        </p:tgtEl>
                                        <p:attrNameLst>
                                          <p:attrName>ppt_w</p:attrName>
                                        </p:attrNameLst>
                                      </p:cBhvr>
                                      <p:tavLst>
                                        <p:tav tm="0">
                                          <p:val>
                                            <p:fltVal val="0"/>
                                          </p:val>
                                        </p:tav>
                                        <p:tav tm="100000">
                                          <p:val>
                                            <p:strVal val="#ppt_w"/>
                                          </p:val>
                                        </p:tav>
                                      </p:tavLst>
                                    </p:anim>
                                    <p:anim calcmode="lin" valueType="num">
                                      <p:cBhvr>
                                        <p:cTn id="88" dur="3000" fill="hold"/>
                                        <p:tgtEl>
                                          <p:spTgt spid="4"/>
                                        </p:tgtEl>
                                        <p:attrNameLst>
                                          <p:attrName>ppt_h</p:attrName>
                                        </p:attrNameLst>
                                      </p:cBhvr>
                                      <p:tavLst>
                                        <p:tav tm="0">
                                          <p:val>
                                            <p:strVal val="#ppt_h"/>
                                          </p:val>
                                        </p:tav>
                                        <p:tav tm="100000">
                                          <p:val>
                                            <p:strVal val="#ppt_h"/>
                                          </p:val>
                                        </p:tav>
                                      </p:tavLst>
                                    </p:anim>
                                  </p:childTnLst>
                                </p:cTn>
                              </p:par>
                              <p:par>
                                <p:cTn id="89" presetID="5" presetClass="entr" presetSubtype="10" fill="hold" nodeType="withEffect">
                                  <p:stCondLst>
                                    <p:cond delay="0"/>
                                  </p:stCondLst>
                                  <p:childTnLst>
                                    <p:set>
                                      <p:cBhvr>
                                        <p:cTn id="90" dur="1" fill="hold">
                                          <p:stCondLst>
                                            <p:cond delay="0"/>
                                          </p:stCondLst>
                                        </p:cTn>
                                        <p:tgtEl>
                                          <p:spTgt spid="4"/>
                                        </p:tgtEl>
                                        <p:attrNameLst>
                                          <p:attrName>style.visibility</p:attrName>
                                        </p:attrNameLst>
                                      </p:cBhvr>
                                      <p:to>
                                        <p:strVal val="visible"/>
                                      </p:to>
                                    </p:set>
                                    <p:animEffect transition="in" filter="checkerboard(across)">
                                      <p:cBhvr>
                                        <p:cTn id="91" dur="3000"/>
                                        <p:tgtEl>
                                          <p:spTgt spid="4"/>
                                        </p:tgtEl>
                                      </p:cBhvr>
                                    </p:animEffect>
                                  </p:childTnLst>
                                </p:cTn>
                              </p:par>
                            </p:childTnLst>
                          </p:cTn>
                        </p:par>
                        <p:par>
                          <p:cTn id="92" fill="hold">
                            <p:stCondLst>
                              <p:cond delay="3000"/>
                            </p:stCondLst>
                            <p:childTnLst>
                              <p:par>
                                <p:cTn id="93" presetID="40" presetClass="entr" presetSubtype="0" fill="hold" grpId="0" nodeType="afterEffect">
                                  <p:stCondLst>
                                    <p:cond delay="0"/>
                                  </p:stCondLst>
                                  <p:iterate type="lt">
                                    <p:tmPct val="10000"/>
                                  </p:iterate>
                                  <p:childTnLst>
                                    <p:set>
                                      <p:cBhvr>
                                        <p:cTn id="94" dur="1" fill="hold">
                                          <p:stCondLst>
                                            <p:cond delay="0"/>
                                          </p:stCondLst>
                                        </p:cTn>
                                        <p:tgtEl>
                                          <p:spTgt spid="11"/>
                                        </p:tgtEl>
                                        <p:attrNameLst>
                                          <p:attrName>style.visibility</p:attrName>
                                        </p:attrNameLst>
                                      </p:cBhvr>
                                      <p:to>
                                        <p:strVal val="visible"/>
                                      </p:to>
                                    </p:set>
                                    <p:animEffect transition="in" filter="fade">
                                      <p:cBhvr>
                                        <p:cTn id="95" dur="1000"/>
                                        <p:tgtEl>
                                          <p:spTgt spid="11"/>
                                        </p:tgtEl>
                                      </p:cBhvr>
                                    </p:animEffect>
                                    <p:anim calcmode="lin" valueType="num">
                                      <p:cBhvr>
                                        <p:cTn id="96" dur="1000" fill="hold"/>
                                        <p:tgtEl>
                                          <p:spTgt spid="11"/>
                                        </p:tgtEl>
                                        <p:attrNameLst>
                                          <p:attrName>ppt_x</p:attrName>
                                        </p:attrNameLst>
                                      </p:cBhvr>
                                      <p:tavLst>
                                        <p:tav tm="0">
                                          <p:val>
                                            <p:strVal val="#ppt_x-.1"/>
                                          </p:val>
                                        </p:tav>
                                        <p:tav tm="100000">
                                          <p:val>
                                            <p:strVal val="#ppt_x"/>
                                          </p:val>
                                        </p:tav>
                                      </p:tavLst>
                                    </p:anim>
                                    <p:anim calcmode="lin" valueType="num">
                                      <p:cBhvr>
                                        <p:cTn id="97"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048 (12).jpg"/>
          <p:cNvPicPr>
            <a:picLocks noChangeAspect="1"/>
          </p:cNvPicPr>
          <p:nvPr/>
        </p:nvPicPr>
        <p:blipFill>
          <a:blip r:embed="rId2" cstate="print"/>
          <a:stretch>
            <a:fillRect/>
          </a:stretch>
        </p:blipFill>
        <p:spPr bwMode="auto">
          <a:xfrm>
            <a:off x="0" y="11112"/>
            <a:ext cx="9144000" cy="570388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Triángulo rectángulo"/>
          <p:cNvSpPr/>
          <p:nvPr/>
        </p:nvSpPr>
        <p:spPr>
          <a:xfrm>
            <a:off x="0" y="0"/>
            <a:ext cx="9144000" cy="5715000"/>
          </a:xfrm>
          <a:prstGeom prst="rtTriangle">
            <a:avLst/>
          </a:prstGeom>
          <a:noFill/>
          <a:ln w="57150">
            <a:solidFill>
              <a:schemeClr val="accent3">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Triángulo rectángulo"/>
          <p:cNvSpPr/>
          <p:nvPr/>
        </p:nvSpPr>
        <p:spPr>
          <a:xfrm flipH="1" flipV="1">
            <a:off x="0" y="0"/>
            <a:ext cx="9144000" cy="5715000"/>
          </a:xfrm>
          <a:prstGeom prst="rtTriangle">
            <a:avLst/>
          </a:prstGeom>
          <a:noFill/>
          <a:ln w="57150">
            <a:solidFill>
              <a:schemeClr val="accent3">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Triángulo rectángulo"/>
          <p:cNvSpPr/>
          <p:nvPr/>
        </p:nvSpPr>
        <p:spPr>
          <a:xfrm>
            <a:off x="857250" y="595313"/>
            <a:ext cx="7072313" cy="4405312"/>
          </a:xfrm>
          <a:prstGeom prst="rtTriangle">
            <a:avLst/>
          </a:prstGeom>
          <a:noFill/>
          <a:ln w="57150">
            <a:solidFill>
              <a:schemeClr val="accent3">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Triángulo rectángulo"/>
          <p:cNvSpPr/>
          <p:nvPr/>
        </p:nvSpPr>
        <p:spPr>
          <a:xfrm flipH="1" flipV="1">
            <a:off x="857250" y="595313"/>
            <a:ext cx="7072313" cy="4405312"/>
          </a:xfrm>
          <a:prstGeom prst="rtTriangle">
            <a:avLst/>
          </a:prstGeom>
          <a:noFill/>
          <a:ln w="57150">
            <a:solidFill>
              <a:schemeClr val="accent3">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Triángulo rectángulo"/>
          <p:cNvSpPr/>
          <p:nvPr/>
        </p:nvSpPr>
        <p:spPr>
          <a:xfrm>
            <a:off x="1857375" y="1190625"/>
            <a:ext cx="4929188" cy="3095625"/>
          </a:xfrm>
          <a:prstGeom prst="rtTriangle">
            <a:avLst/>
          </a:prstGeom>
          <a:noFill/>
          <a:ln w="57150">
            <a:solidFill>
              <a:schemeClr val="accent3">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Triángulo rectángulo"/>
          <p:cNvSpPr/>
          <p:nvPr/>
        </p:nvSpPr>
        <p:spPr>
          <a:xfrm flipH="1" flipV="1">
            <a:off x="1857375" y="1190625"/>
            <a:ext cx="4929188" cy="3095625"/>
          </a:xfrm>
          <a:prstGeom prst="rtTriangle">
            <a:avLst/>
          </a:prstGeom>
          <a:noFill/>
          <a:ln w="57150">
            <a:solidFill>
              <a:schemeClr val="accent3">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CuadroTexto"/>
          <p:cNvSpPr txBox="1"/>
          <p:nvPr/>
        </p:nvSpPr>
        <p:spPr>
          <a:xfrm>
            <a:off x="899592" y="4585692"/>
            <a:ext cx="727280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conjunto escultórico dedicado a Gustavo Adolfo </a:t>
            </a:r>
            <a:r>
              <a:rPr lang="es-ES" i="1" dirty="0" err="1" smtClean="0">
                <a:effectLst>
                  <a:glow rad="101600">
                    <a:srgbClr val="C00000">
                      <a:alpha val="60000"/>
                    </a:srgbClr>
                  </a:glow>
                  <a:outerShdw blurRad="38100" dist="38100" dir="2700000" algn="tl">
                    <a:srgbClr val="000000">
                      <a:alpha val="43137"/>
                    </a:srgbClr>
                  </a:outerShdw>
                </a:effectLst>
              </a:rPr>
              <a:t>Becquer</a:t>
            </a:r>
            <a:r>
              <a:rPr lang="es-ES" i="1" dirty="0" smtClean="0">
                <a:effectLst>
                  <a:glow rad="101600">
                    <a:srgbClr val="C00000">
                      <a:alpha val="60000"/>
                    </a:srgbClr>
                  </a:glow>
                  <a:outerShdw blurRad="38100" dist="38100" dir="2700000" algn="tl">
                    <a:srgbClr val="000000">
                      <a:alpha val="43137"/>
                    </a:srgbClr>
                  </a:outerShdw>
                </a:effectLst>
              </a:rPr>
              <a:t>, está situado en el interior de la Quinta Fuente del Berro, actual jardín histórico-artístico.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24000">
        <p14:ferris dir="r"/>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in)">
                                      <p:cBhvr>
                                        <p:cTn id="7" dur="3000"/>
                                        <p:tgtEl>
                                          <p:spTgt spid="6"/>
                                        </p:tgtEl>
                                      </p:cBhvr>
                                    </p:animEffect>
                                  </p:childTnLst>
                                </p:cTn>
                              </p:par>
                              <p:par>
                                <p:cTn id="8" presetID="4" presetClass="entr" presetSubtype="16"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ox(in)">
                                      <p:cBhvr>
                                        <p:cTn id="10" dur="3000"/>
                                        <p:tgtEl>
                                          <p:spTgt spid="7"/>
                                        </p:tgtEl>
                                      </p:cBhvr>
                                    </p:animEffect>
                                  </p:childTnLst>
                                </p:cTn>
                              </p:par>
                              <p:par>
                                <p:cTn id="11" presetID="4" presetClass="entr" presetSubtype="16"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box(in)">
                                      <p:cBhvr>
                                        <p:cTn id="13" dur="3000"/>
                                        <p:tgtEl>
                                          <p:spTgt spid="8"/>
                                        </p:tgtEl>
                                      </p:cBhvr>
                                    </p:animEffect>
                                  </p:childTnLst>
                                </p:cTn>
                              </p:par>
                              <p:par>
                                <p:cTn id="14" presetID="4" presetClass="entr" presetSubtype="16"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box(in)">
                                      <p:cBhvr>
                                        <p:cTn id="16" dur="3000"/>
                                        <p:tgtEl>
                                          <p:spTgt spid="9"/>
                                        </p:tgtEl>
                                      </p:cBhvr>
                                    </p:animEffect>
                                  </p:childTnLst>
                                </p:cTn>
                              </p:par>
                              <p:par>
                                <p:cTn id="17" presetID="4" presetClass="entr" presetSubtype="16"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box(in)">
                                      <p:cBhvr>
                                        <p:cTn id="19" dur="3000"/>
                                        <p:tgtEl>
                                          <p:spTgt spid="10"/>
                                        </p:tgtEl>
                                      </p:cBhvr>
                                    </p:animEffect>
                                  </p:childTnLst>
                                </p:cTn>
                              </p:par>
                              <p:par>
                                <p:cTn id="20" presetID="4" presetClass="entr" presetSubtype="16"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box(in)">
                                      <p:cBhvr>
                                        <p:cTn id="22" dur="3000"/>
                                        <p:tgtEl>
                                          <p:spTgt spid="11"/>
                                        </p:tgtEl>
                                      </p:cBhvr>
                                    </p:animEffect>
                                  </p:childTnLst>
                                </p:cTn>
                              </p:par>
                            </p:childTnLst>
                          </p:cTn>
                        </p:par>
                        <p:par>
                          <p:cTn id="23" fill="hold">
                            <p:stCondLst>
                              <p:cond delay="3000"/>
                            </p:stCondLst>
                            <p:childTnLst>
                              <p:par>
                                <p:cTn id="24" presetID="4" presetClass="exit" presetSubtype="16" fill="hold" grpId="1" nodeType="afterEffect">
                                  <p:stCondLst>
                                    <p:cond delay="0"/>
                                  </p:stCondLst>
                                  <p:childTnLst>
                                    <p:animEffect transition="out" filter="box(in)">
                                      <p:cBhvr>
                                        <p:cTn id="25" dur="3000"/>
                                        <p:tgtEl>
                                          <p:spTgt spid="7"/>
                                        </p:tgtEl>
                                      </p:cBhvr>
                                    </p:animEffect>
                                    <p:set>
                                      <p:cBhvr>
                                        <p:cTn id="26" dur="1" fill="hold">
                                          <p:stCondLst>
                                            <p:cond delay="2999"/>
                                          </p:stCondLst>
                                        </p:cTn>
                                        <p:tgtEl>
                                          <p:spTgt spid="7"/>
                                        </p:tgtEl>
                                        <p:attrNameLst>
                                          <p:attrName>style.visibility</p:attrName>
                                        </p:attrNameLst>
                                      </p:cBhvr>
                                      <p:to>
                                        <p:strVal val="hidden"/>
                                      </p:to>
                                    </p:set>
                                  </p:childTnLst>
                                </p:cTn>
                              </p:par>
                              <p:par>
                                <p:cTn id="27" presetID="4" presetClass="exit" presetSubtype="16" fill="hold" grpId="1" nodeType="withEffect">
                                  <p:stCondLst>
                                    <p:cond delay="0"/>
                                  </p:stCondLst>
                                  <p:childTnLst>
                                    <p:animEffect transition="out" filter="box(in)">
                                      <p:cBhvr>
                                        <p:cTn id="28" dur="3000"/>
                                        <p:tgtEl>
                                          <p:spTgt spid="6"/>
                                        </p:tgtEl>
                                      </p:cBhvr>
                                    </p:animEffect>
                                    <p:set>
                                      <p:cBhvr>
                                        <p:cTn id="29" dur="1" fill="hold">
                                          <p:stCondLst>
                                            <p:cond delay="2999"/>
                                          </p:stCondLst>
                                        </p:cTn>
                                        <p:tgtEl>
                                          <p:spTgt spid="6"/>
                                        </p:tgtEl>
                                        <p:attrNameLst>
                                          <p:attrName>style.visibility</p:attrName>
                                        </p:attrNameLst>
                                      </p:cBhvr>
                                      <p:to>
                                        <p:strVal val="hidden"/>
                                      </p:to>
                                    </p:set>
                                  </p:childTnLst>
                                </p:cTn>
                              </p:par>
                              <p:par>
                                <p:cTn id="30" presetID="4" presetClass="exit" presetSubtype="16" fill="hold" grpId="1" nodeType="withEffect">
                                  <p:stCondLst>
                                    <p:cond delay="0"/>
                                  </p:stCondLst>
                                  <p:childTnLst>
                                    <p:animEffect transition="out" filter="box(in)">
                                      <p:cBhvr>
                                        <p:cTn id="31" dur="3000"/>
                                        <p:tgtEl>
                                          <p:spTgt spid="8"/>
                                        </p:tgtEl>
                                      </p:cBhvr>
                                    </p:animEffect>
                                    <p:set>
                                      <p:cBhvr>
                                        <p:cTn id="32" dur="1" fill="hold">
                                          <p:stCondLst>
                                            <p:cond delay="2999"/>
                                          </p:stCondLst>
                                        </p:cTn>
                                        <p:tgtEl>
                                          <p:spTgt spid="8"/>
                                        </p:tgtEl>
                                        <p:attrNameLst>
                                          <p:attrName>style.visibility</p:attrName>
                                        </p:attrNameLst>
                                      </p:cBhvr>
                                      <p:to>
                                        <p:strVal val="hidden"/>
                                      </p:to>
                                    </p:set>
                                  </p:childTnLst>
                                </p:cTn>
                              </p:par>
                              <p:par>
                                <p:cTn id="33" presetID="4" presetClass="exit" presetSubtype="16" fill="hold" grpId="1" nodeType="withEffect">
                                  <p:stCondLst>
                                    <p:cond delay="0"/>
                                  </p:stCondLst>
                                  <p:childTnLst>
                                    <p:animEffect transition="out" filter="box(in)">
                                      <p:cBhvr>
                                        <p:cTn id="34" dur="3000"/>
                                        <p:tgtEl>
                                          <p:spTgt spid="9"/>
                                        </p:tgtEl>
                                      </p:cBhvr>
                                    </p:animEffect>
                                    <p:set>
                                      <p:cBhvr>
                                        <p:cTn id="35" dur="1" fill="hold">
                                          <p:stCondLst>
                                            <p:cond delay="2999"/>
                                          </p:stCondLst>
                                        </p:cTn>
                                        <p:tgtEl>
                                          <p:spTgt spid="9"/>
                                        </p:tgtEl>
                                        <p:attrNameLst>
                                          <p:attrName>style.visibility</p:attrName>
                                        </p:attrNameLst>
                                      </p:cBhvr>
                                      <p:to>
                                        <p:strVal val="hidden"/>
                                      </p:to>
                                    </p:set>
                                  </p:childTnLst>
                                </p:cTn>
                              </p:par>
                              <p:par>
                                <p:cTn id="36" presetID="4" presetClass="exit" presetSubtype="16" fill="hold" grpId="1" nodeType="withEffect">
                                  <p:stCondLst>
                                    <p:cond delay="0"/>
                                  </p:stCondLst>
                                  <p:childTnLst>
                                    <p:animEffect transition="out" filter="box(in)">
                                      <p:cBhvr>
                                        <p:cTn id="37" dur="3000"/>
                                        <p:tgtEl>
                                          <p:spTgt spid="11"/>
                                        </p:tgtEl>
                                      </p:cBhvr>
                                    </p:animEffect>
                                    <p:set>
                                      <p:cBhvr>
                                        <p:cTn id="38" dur="1" fill="hold">
                                          <p:stCondLst>
                                            <p:cond delay="2999"/>
                                          </p:stCondLst>
                                        </p:cTn>
                                        <p:tgtEl>
                                          <p:spTgt spid="11"/>
                                        </p:tgtEl>
                                        <p:attrNameLst>
                                          <p:attrName>style.visibility</p:attrName>
                                        </p:attrNameLst>
                                      </p:cBhvr>
                                      <p:to>
                                        <p:strVal val="hidden"/>
                                      </p:to>
                                    </p:set>
                                  </p:childTnLst>
                                </p:cTn>
                              </p:par>
                              <p:par>
                                <p:cTn id="39" presetID="4" presetClass="exit" presetSubtype="16" fill="hold" grpId="1" nodeType="withEffect">
                                  <p:stCondLst>
                                    <p:cond delay="0"/>
                                  </p:stCondLst>
                                  <p:childTnLst>
                                    <p:animEffect transition="out" filter="box(in)">
                                      <p:cBhvr>
                                        <p:cTn id="40" dur="3000"/>
                                        <p:tgtEl>
                                          <p:spTgt spid="10"/>
                                        </p:tgtEl>
                                      </p:cBhvr>
                                    </p:animEffect>
                                    <p:set>
                                      <p:cBhvr>
                                        <p:cTn id="41" dur="1" fill="hold">
                                          <p:stCondLst>
                                            <p:cond delay="2999"/>
                                          </p:stCondLst>
                                        </p:cTn>
                                        <p:tgtEl>
                                          <p:spTgt spid="10"/>
                                        </p:tgtEl>
                                        <p:attrNameLst>
                                          <p:attrName>style.visibility</p:attrName>
                                        </p:attrNameLst>
                                      </p:cBhvr>
                                      <p:to>
                                        <p:strVal val="hidden"/>
                                      </p:to>
                                    </p:set>
                                  </p:childTnLst>
                                </p:cTn>
                              </p:par>
                              <p:par>
                                <p:cTn id="42" presetID="23" presetClass="entr" presetSubtype="272" fill="hold" nodeType="withEffect">
                                  <p:stCondLst>
                                    <p:cond delay="0"/>
                                  </p:stCondLst>
                                  <p:childTnLst>
                                    <p:set>
                                      <p:cBhvr>
                                        <p:cTn id="43" dur="1" fill="hold">
                                          <p:stCondLst>
                                            <p:cond delay="0"/>
                                          </p:stCondLst>
                                        </p:cTn>
                                        <p:tgtEl>
                                          <p:spTgt spid="4"/>
                                        </p:tgtEl>
                                        <p:attrNameLst>
                                          <p:attrName>style.visibility</p:attrName>
                                        </p:attrNameLst>
                                      </p:cBhvr>
                                      <p:to>
                                        <p:strVal val="visible"/>
                                      </p:to>
                                    </p:set>
                                    <p:anim calcmode="lin" valueType="num">
                                      <p:cBhvr>
                                        <p:cTn id="44" dur="3000" fill="hold"/>
                                        <p:tgtEl>
                                          <p:spTgt spid="4"/>
                                        </p:tgtEl>
                                        <p:attrNameLst>
                                          <p:attrName>ppt_w</p:attrName>
                                        </p:attrNameLst>
                                      </p:cBhvr>
                                      <p:tavLst>
                                        <p:tav tm="0">
                                          <p:val>
                                            <p:strVal val="2/3*#ppt_w"/>
                                          </p:val>
                                        </p:tav>
                                        <p:tav tm="100000">
                                          <p:val>
                                            <p:strVal val="#ppt_w"/>
                                          </p:val>
                                        </p:tav>
                                      </p:tavLst>
                                    </p:anim>
                                    <p:anim calcmode="lin" valueType="num">
                                      <p:cBhvr>
                                        <p:cTn id="45" dur="3000" fill="hold"/>
                                        <p:tgtEl>
                                          <p:spTgt spid="4"/>
                                        </p:tgtEl>
                                        <p:attrNameLst>
                                          <p:attrName>ppt_h</p:attrName>
                                        </p:attrNameLst>
                                      </p:cBhvr>
                                      <p:tavLst>
                                        <p:tav tm="0">
                                          <p:val>
                                            <p:strVal val="2/3*#ppt_h"/>
                                          </p:val>
                                        </p:tav>
                                        <p:tav tm="100000">
                                          <p:val>
                                            <p:strVal val="#ppt_h"/>
                                          </p:val>
                                        </p:tav>
                                      </p:tavLst>
                                    </p:anim>
                                  </p:childTnLst>
                                </p:cTn>
                              </p:par>
                              <p:par>
                                <p:cTn id="46" presetID="4" presetClass="entr" presetSubtype="32" fill="hold" nodeType="withEffect">
                                  <p:stCondLst>
                                    <p:cond delay="0"/>
                                  </p:stCondLst>
                                  <p:childTnLst>
                                    <p:set>
                                      <p:cBhvr>
                                        <p:cTn id="47" dur="1" fill="hold">
                                          <p:stCondLst>
                                            <p:cond delay="0"/>
                                          </p:stCondLst>
                                        </p:cTn>
                                        <p:tgtEl>
                                          <p:spTgt spid="4"/>
                                        </p:tgtEl>
                                        <p:attrNameLst>
                                          <p:attrName>style.visibility</p:attrName>
                                        </p:attrNameLst>
                                      </p:cBhvr>
                                      <p:to>
                                        <p:strVal val="visible"/>
                                      </p:to>
                                    </p:set>
                                    <p:animEffect transition="in" filter="box(out)">
                                      <p:cBhvr>
                                        <p:cTn id="48" dur="3000"/>
                                        <p:tgtEl>
                                          <p:spTgt spid="4"/>
                                        </p:tgtEl>
                                      </p:cBhvr>
                                    </p:animEffect>
                                  </p:childTnLst>
                                </p:cTn>
                              </p:par>
                            </p:childTnLst>
                          </p:cTn>
                        </p:par>
                        <p:par>
                          <p:cTn id="49" fill="hold">
                            <p:stCondLst>
                              <p:cond delay="6000"/>
                            </p:stCondLst>
                            <p:childTnLst>
                              <p:par>
                                <p:cTn id="50" presetID="40" presetClass="entr" presetSubtype="0" fill="hold" grpId="0" nodeType="afterEffect">
                                  <p:stCondLst>
                                    <p:cond delay="0"/>
                                  </p:stCondLst>
                                  <p:iterate type="lt">
                                    <p:tmPct val="10000"/>
                                  </p:iterate>
                                  <p:childTnLst>
                                    <p:set>
                                      <p:cBhvr>
                                        <p:cTn id="51" dur="1" fill="hold">
                                          <p:stCondLst>
                                            <p:cond delay="0"/>
                                          </p:stCondLst>
                                        </p:cTn>
                                        <p:tgtEl>
                                          <p:spTgt spid="13"/>
                                        </p:tgtEl>
                                        <p:attrNameLst>
                                          <p:attrName>style.visibility</p:attrName>
                                        </p:attrNameLst>
                                      </p:cBhvr>
                                      <p:to>
                                        <p:strVal val="visible"/>
                                      </p:to>
                                    </p:set>
                                    <p:animEffect transition="in" filter="fade">
                                      <p:cBhvr>
                                        <p:cTn id="52" dur="1000"/>
                                        <p:tgtEl>
                                          <p:spTgt spid="13"/>
                                        </p:tgtEl>
                                      </p:cBhvr>
                                    </p:animEffect>
                                    <p:anim calcmode="lin" valueType="num">
                                      <p:cBhvr>
                                        <p:cTn id="53" dur="1000" fill="hold"/>
                                        <p:tgtEl>
                                          <p:spTgt spid="13"/>
                                        </p:tgtEl>
                                        <p:attrNameLst>
                                          <p:attrName>ppt_x</p:attrName>
                                        </p:attrNameLst>
                                      </p:cBhvr>
                                      <p:tavLst>
                                        <p:tav tm="0">
                                          <p:val>
                                            <p:strVal val="#ppt_x-.1"/>
                                          </p:val>
                                        </p:tav>
                                        <p:tav tm="100000">
                                          <p:val>
                                            <p:strVal val="#ppt_x"/>
                                          </p:val>
                                        </p:tav>
                                      </p:tavLst>
                                    </p:anim>
                                    <p:anim calcmode="lin" valueType="num">
                                      <p:cBhvr>
                                        <p:cTn id="54"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3"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 (5).jpg"/>
          <p:cNvPicPr>
            <a:picLocks noChangeAspect="1"/>
          </p:cNvPicPr>
          <p:nvPr/>
        </p:nvPicPr>
        <p:blipFill>
          <a:blip r:embed="rId2" cstate="print"/>
          <a:stretch>
            <a:fillRect/>
          </a:stretch>
        </p:blipFill>
        <p:spPr bwMode="auto">
          <a:xfrm>
            <a:off x="0" y="0"/>
            <a:ext cx="9144000" cy="609786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Trapecio"/>
          <p:cNvSpPr/>
          <p:nvPr/>
        </p:nvSpPr>
        <p:spPr>
          <a:xfrm>
            <a:off x="0" y="3214688"/>
            <a:ext cx="9144000" cy="2500312"/>
          </a:xfrm>
          <a:prstGeom prst="trapezoid">
            <a:avLst>
              <a:gd name="adj" fmla="val 99777"/>
            </a:avLst>
          </a:prstGeom>
          <a:noFill/>
          <a:ln w="57150">
            <a:solidFill>
              <a:schemeClr val="accent3">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Trapecio"/>
          <p:cNvSpPr/>
          <p:nvPr/>
        </p:nvSpPr>
        <p:spPr>
          <a:xfrm flipV="1">
            <a:off x="0" y="0"/>
            <a:ext cx="9144000" cy="2500313"/>
          </a:xfrm>
          <a:prstGeom prst="trapezoid">
            <a:avLst>
              <a:gd name="adj" fmla="val 101138"/>
            </a:avLst>
          </a:prstGeom>
          <a:noFill/>
          <a:ln w="57150">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Trapecio"/>
          <p:cNvSpPr/>
          <p:nvPr/>
        </p:nvSpPr>
        <p:spPr>
          <a:xfrm rot="5400000">
            <a:off x="-1343025" y="1343025"/>
            <a:ext cx="5686425" cy="3000375"/>
          </a:xfrm>
          <a:prstGeom prst="trapezoid">
            <a:avLst>
              <a:gd name="adj" fmla="val 99884"/>
            </a:avLst>
          </a:prstGeom>
          <a:noFill/>
          <a:ln w="57150">
            <a:solidFill>
              <a:schemeClr val="accent3">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Trapecio"/>
          <p:cNvSpPr/>
          <p:nvPr/>
        </p:nvSpPr>
        <p:spPr>
          <a:xfrm rot="5400000" flipV="1">
            <a:off x="4836319" y="1378744"/>
            <a:ext cx="5686425" cy="2928937"/>
          </a:xfrm>
          <a:prstGeom prst="trapezoid">
            <a:avLst>
              <a:gd name="adj" fmla="val 95776"/>
            </a:avLst>
          </a:prstGeom>
          <a:noFill/>
          <a:ln w="57150">
            <a:solidFill>
              <a:schemeClr val="accent3">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Trapecio"/>
          <p:cNvSpPr/>
          <p:nvPr/>
        </p:nvSpPr>
        <p:spPr>
          <a:xfrm>
            <a:off x="0" y="3571875"/>
            <a:ext cx="9144000" cy="2143125"/>
          </a:xfrm>
          <a:prstGeom prst="trapezoid">
            <a:avLst>
              <a:gd name="adj" fmla="val 116073"/>
            </a:avLst>
          </a:prstGeom>
          <a:noFill/>
          <a:ln w="57150">
            <a:solidFill>
              <a:schemeClr val="accent3">
                <a:lumMod val="60000"/>
                <a:lumOff val="4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Trapecio"/>
          <p:cNvSpPr/>
          <p:nvPr/>
        </p:nvSpPr>
        <p:spPr>
          <a:xfrm flipV="1">
            <a:off x="0" y="0"/>
            <a:ext cx="9144000" cy="2143125"/>
          </a:xfrm>
          <a:prstGeom prst="trapezoid">
            <a:avLst>
              <a:gd name="adj" fmla="val 113202"/>
            </a:avLst>
          </a:prstGeom>
          <a:noFill/>
          <a:ln w="57150">
            <a:solidFill>
              <a:schemeClr val="accent3">
                <a:lumMod val="60000"/>
                <a:lumOff val="4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Trapecio"/>
          <p:cNvSpPr/>
          <p:nvPr/>
        </p:nvSpPr>
        <p:spPr>
          <a:xfrm rot="5400000">
            <a:off x="-1485900" y="1514475"/>
            <a:ext cx="5686425" cy="2714625"/>
          </a:xfrm>
          <a:prstGeom prst="trapezoid">
            <a:avLst>
              <a:gd name="adj" fmla="val 106200"/>
            </a:avLst>
          </a:prstGeom>
          <a:noFill/>
          <a:ln w="57150">
            <a:solidFill>
              <a:schemeClr val="accent3">
                <a:lumMod val="60000"/>
                <a:lumOff val="4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Trapecio"/>
          <p:cNvSpPr/>
          <p:nvPr/>
        </p:nvSpPr>
        <p:spPr>
          <a:xfrm rot="5400000" flipV="1">
            <a:off x="4979194" y="1521619"/>
            <a:ext cx="5686425" cy="2643187"/>
          </a:xfrm>
          <a:prstGeom prst="trapezoid">
            <a:avLst>
              <a:gd name="adj" fmla="val 108533"/>
            </a:avLst>
          </a:prstGeom>
          <a:noFill/>
          <a:ln w="57150">
            <a:solidFill>
              <a:schemeClr val="accent3">
                <a:lumMod val="60000"/>
                <a:lumOff val="4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Trapecio"/>
          <p:cNvSpPr/>
          <p:nvPr/>
        </p:nvSpPr>
        <p:spPr>
          <a:xfrm flipV="1">
            <a:off x="0" y="0"/>
            <a:ext cx="9144000" cy="1785938"/>
          </a:xfrm>
          <a:prstGeom prst="trapezoid">
            <a:avLst>
              <a:gd name="adj" fmla="val 151151"/>
            </a:avLst>
          </a:prstGeom>
          <a:noFill/>
          <a:ln w="57150">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14 Trapecio"/>
          <p:cNvSpPr/>
          <p:nvPr/>
        </p:nvSpPr>
        <p:spPr>
          <a:xfrm>
            <a:off x="0" y="3929063"/>
            <a:ext cx="9144000" cy="1785937"/>
          </a:xfrm>
          <a:prstGeom prst="trapezoid">
            <a:avLst>
              <a:gd name="adj" fmla="val 144579"/>
            </a:avLst>
          </a:prstGeom>
          <a:noFill/>
          <a:ln w="57150">
            <a:solidFill>
              <a:schemeClr val="accent3">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6" name="15 Trapecio"/>
          <p:cNvSpPr/>
          <p:nvPr/>
        </p:nvSpPr>
        <p:spPr>
          <a:xfrm rot="5400000">
            <a:off x="-1735932" y="1764507"/>
            <a:ext cx="5686425" cy="2214562"/>
          </a:xfrm>
          <a:prstGeom prst="trapezoid">
            <a:avLst>
              <a:gd name="adj" fmla="val 123343"/>
            </a:avLst>
          </a:prstGeom>
          <a:noFill/>
          <a:ln w="57150">
            <a:solidFill>
              <a:schemeClr val="accent3">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7" name="16 Trapecio"/>
          <p:cNvSpPr/>
          <p:nvPr/>
        </p:nvSpPr>
        <p:spPr>
          <a:xfrm rot="5400000" flipV="1">
            <a:off x="5193506" y="1764507"/>
            <a:ext cx="5686425" cy="2214562"/>
          </a:xfrm>
          <a:prstGeom prst="trapezoid">
            <a:avLst>
              <a:gd name="adj" fmla="val 127543"/>
            </a:avLst>
          </a:prstGeom>
          <a:noFill/>
          <a:ln w="57150">
            <a:solidFill>
              <a:schemeClr val="accent3">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9" name="18 CuadroTexto"/>
          <p:cNvSpPr txBox="1"/>
          <p:nvPr/>
        </p:nvSpPr>
        <p:spPr>
          <a:xfrm>
            <a:off x="179512" y="4369668"/>
            <a:ext cx="871296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Obra del escultor Santiago de Santiago, del año 1974. Aparece en la parte superior la figura en bronce del poeta Gustavo Adolfo Bécquer; a su lado aparece una pareja como alegoría a LEYENDAS (escena de Los Ojos Verdes) y al otro una joven alegoría de RIMAS.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2000">
        <p14:conveyor dir="l"/>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 fill="hold" nodeType="withEffect">
                                  <p:stCondLst>
                                    <p:cond delay="0"/>
                                  </p:stCondLst>
                                  <p:childTnLst>
                                    <p:anim calcmode="lin" valueType="num">
                                      <p:cBhvr>
                                        <p:cTn id="6" dur="5000"/>
                                        <p:tgtEl>
                                          <p:spTgt spid="7"/>
                                        </p:tgtEl>
                                        <p:attrNameLst>
                                          <p:attrName>ppt_x</p:attrName>
                                        </p:attrNameLst>
                                      </p:cBhvr>
                                      <p:tavLst>
                                        <p:tav tm="0">
                                          <p:val>
                                            <p:strVal val="ppt_x"/>
                                          </p:val>
                                        </p:tav>
                                        <p:tav tm="100000">
                                          <p:val>
                                            <p:strVal val="ppt_x"/>
                                          </p:val>
                                        </p:tav>
                                      </p:tavLst>
                                    </p:anim>
                                    <p:anim calcmode="lin" valueType="num">
                                      <p:cBhvr>
                                        <p:cTn id="7" dur="5000"/>
                                        <p:tgtEl>
                                          <p:spTgt spid="7"/>
                                        </p:tgtEl>
                                        <p:attrNameLst>
                                          <p:attrName>ppt_y</p:attrName>
                                        </p:attrNameLst>
                                      </p:cBhvr>
                                      <p:tavLst>
                                        <p:tav tm="0">
                                          <p:val>
                                            <p:strVal val="ppt_y"/>
                                          </p:val>
                                        </p:tav>
                                        <p:tav tm="100000">
                                          <p:val>
                                            <p:strVal val="ppt_y-ppt_h/2"/>
                                          </p:val>
                                        </p:tav>
                                      </p:tavLst>
                                    </p:anim>
                                    <p:anim calcmode="lin" valueType="num">
                                      <p:cBhvr>
                                        <p:cTn id="8" dur="5000"/>
                                        <p:tgtEl>
                                          <p:spTgt spid="7"/>
                                        </p:tgtEl>
                                        <p:attrNameLst>
                                          <p:attrName>ppt_w</p:attrName>
                                        </p:attrNameLst>
                                      </p:cBhvr>
                                      <p:tavLst>
                                        <p:tav tm="0">
                                          <p:val>
                                            <p:strVal val="ppt_w"/>
                                          </p:val>
                                        </p:tav>
                                        <p:tav tm="100000">
                                          <p:val>
                                            <p:strVal val="ppt_w"/>
                                          </p:val>
                                        </p:tav>
                                      </p:tavLst>
                                    </p:anim>
                                    <p:anim calcmode="lin" valueType="num">
                                      <p:cBhvr>
                                        <p:cTn id="9" dur="5000"/>
                                        <p:tgtEl>
                                          <p:spTgt spid="7"/>
                                        </p:tgtEl>
                                        <p:attrNameLst>
                                          <p:attrName>ppt_h</p:attrName>
                                        </p:attrNameLst>
                                      </p:cBhvr>
                                      <p:tavLst>
                                        <p:tav tm="0">
                                          <p:val>
                                            <p:strVal val="ppt_h"/>
                                          </p:val>
                                        </p:tav>
                                        <p:tav tm="100000">
                                          <p:val>
                                            <p:fltVal val="0"/>
                                          </p:val>
                                        </p:tav>
                                      </p:tavLst>
                                    </p:anim>
                                    <p:set>
                                      <p:cBhvr>
                                        <p:cTn id="10" dur="1" fill="hold">
                                          <p:stCondLst>
                                            <p:cond delay="4999"/>
                                          </p:stCondLst>
                                        </p:cTn>
                                        <p:tgtEl>
                                          <p:spTgt spid="7"/>
                                        </p:tgtEl>
                                        <p:attrNameLst>
                                          <p:attrName>style.visibility</p:attrName>
                                        </p:attrNameLst>
                                      </p:cBhvr>
                                      <p:to>
                                        <p:strVal val="hidden"/>
                                      </p:to>
                                    </p:set>
                                  </p:childTnLst>
                                </p:cTn>
                              </p:par>
                              <p:par>
                                <p:cTn id="11" presetID="17" presetClass="exit" presetSubtype="1" fill="hold" nodeType="withEffect">
                                  <p:stCondLst>
                                    <p:cond delay="0"/>
                                  </p:stCondLst>
                                  <p:childTnLst>
                                    <p:anim calcmode="lin" valueType="num">
                                      <p:cBhvr>
                                        <p:cTn id="12" dur="4000"/>
                                        <p:tgtEl>
                                          <p:spTgt spid="11"/>
                                        </p:tgtEl>
                                        <p:attrNameLst>
                                          <p:attrName>ppt_x</p:attrName>
                                        </p:attrNameLst>
                                      </p:cBhvr>
                                      <p:tavLst>
                                        <p:tav tm="0">
                                          <p:val>
                                            <p:strVal val="ppt_x"/>
                                          </p:val>
                                        </p:tav>
                                        <p:tav tm="100000">
                                          <p:val>
                                            <p:strVal val="ppt_x"/>
                                          </p:val>
                                        </p:tav>
                                      </p:tavLst>
                                    </p:anim>
                                    <p:anim calcmode="lin" valueType="num">
                                      <p:cBhvr>
                                        <p:cTn id="13" dur="4000"/>
                                        <p:tgtEl>
                                          <p:spTgt spid="11"/>
                                        </p:tgtEl>
                                        <p:attrNameLst>
                                          <p:attrName>ppt_y</p:attrName>
                                        </p:attrNameLst>
                                      </p:cBhvr>
                                      <p:tavLst>
                                        <p:tav tm="0">
                                          <p:val>
                                            <p:strVal val="ppt_y"/>
                                          </p:val>
                                        </p:tav>
                                        <p:tav tm="100000">
                                          <p:val>
                                            <p:strVal val="ppt_y-ppt_h/2"/>
                                          </p:val>
                                        </p:tav>
                                      </p:tavLst>
                                    </p:anim>
                                    <p:anim calcmode="lin" valueType="num">
                                      <p:cBhvr>
                                        <p:cTn id="14" dur="4000"/>
                                        <p:tgtEl>
                                          <p:spTgt spid="11"/>
                                        </p:tgtEl>
                                        <p:attrNameLst>
                                          <p:attrName>ppt_w</p:attrName>
                                        </p:attrNameLst>
                                      </p:cBhvr>
                                      <p:tavLst>
                                        <p:tav tm="0">
                                          <p:val>
                                            <p:strVal val="ppt_w"/>
                                          </p:val>
                                        </p:tav>
                                        <p:tav tm="100000">
                                          <p:val>
                                            <p:strVal val="ppt_w"/>
                                          </p:val>
                                        </p:tav>
                                      </p:tavLst>
                                    </p:anim>
                                    <p:anim calcmode="lin" valueType="num">
                                      <p:cBhvr>
                                        <p:cTn id="15" dur="4000"/>
                                        <p:tgtEl>
                                          <p:spTgt spid="11"/>
                                        </p:tgtEl>
                                        <p:attrNameLst>
                                          <p:attrName>ppt_h</p:attrName>
                                        </p:attrNameLst>
                                      </p:cBhvr>
                                      <p:tavLst>
                                        <p:tav tm="0">
                                          <p:val>
                                            <p:strVal val="ppt_h"/>
                                          </p:val>
                                        </p:tav>
                                        <p:tav tm="100000">
                                          <p:val>
                                            <p:fltVal val="0"/>
                                          </p:val>
                                        </p:tav>
                                      </p:tavLst>
                                    </p:anim>
                                    <p:set>
                                      <p:cBhvr>
                                        <p:cTn id="16" dur="1" fill="hold">
                                          <p:stCondLst>
                                            <p:cond delay="3999"/>
                                          </p:stCondLst>
                                        </p:cTn>
                                        <p:tgtEl>
                                          <p:spTgt spid="11"/>
                                        </p:tgtEl>
                                        <p:attrNameLst>
                                          <p:attrName>style.visibility</p:attrName>
                                        </p:attrNameLst>
                                      </p:cBhvr>
                                      <p:to>
                                        <p:strVal val="hidden"/>
                                      </p:to>
                                    </p:set>
                                  </p:childTnLst>
                                </p:cTn>
                              </p:par>
                              <p:par>
                                <p:cTn id="17" presetID="17" presetClass="exit" presetSubtype="1" fill="hold" nodeType="withEffect">
                                  <p:stCondLst>
                                    <p:cond delay="0"/>
                                  </p:stCondLst>
                                  <p:childTnLst>
                                    <p:anim calcmode="lin" valueType="num">
                                      <p:cBhvr>
                                        <p:cTn id="18" dur="3000"/>
                                        <p:tgtEl>
                                          <p:spTgt spid="14"/>
                                        </p:tgtEl>
                                        <p:attrNameLst>
                                          <p:attrName>ppt_x</p:attrName>
                                        </p:attrNameLst>
                                      </p:cBhvr>
                                      <p:tavLst>
                                        <p:tav tm="0">
                                          <p:val>
                                            <p:strVal val="ppt_x"/>
                                          </p:val>
                                        </p:tav>
                                        <p:tav tm="100000">
                                          <p:val>
                                            <p:strVal val="ppt_x"/>
                                          </p:val>
                                        </p:tav>
                                      </p:tavLst>
                                    </p:anim>
                                    <p:anim calcmode="lin" valueType="num">
                                      <p:cBhvr>
                                        <p:cTn id="19" dur="3000"/>
                                        <p:tgtEl>
                                          <p:spTgt spid="14"/>
                                        </p:tgtEl>
                                        <p:attrNameLst>
                                          <p:attrName>ppt_y</p:attrName>
                                        </p:attrNameLst>
                                      </p:cBhvr>
                                      <p:tavLst>
                                        <p:tav tm="0">
                                          <p:val>
                                            <p:strVal val="ppt_y"/>
                                          </p:val>
                                        </p:tav>
                                        <p:tav tm="100000">
                                          <p:val>
                                            <p:strVal val="ppt_y-ppt_h/2"/>
                                          </p:val>
                                        </p:tav>
                                      </p:tavLst>
                                    </p:anim>
                                    <p:anim calcmode="lin" valueType="num">
                                      <p:cBhvr>
                                        <p:cTn id="20" dur="3000"/>
                                        <p:tgtEl>
                                          <p:spTgt spid="14"/>
                                        </p:tgtEl>
                                        <p:attrNameLst>
                                          <p:attrName>ppt_w</p:attrName>
                                        </p:attrNameLst>
                                      </p:cBhvr>
                                      <p:tavLst>
                                        <p:tav tm="0">
                                          <p:val>
                                            <p:strVal val="ppt_w"/>
                                          </p:val>
                                        </p:tav>
                                        <p:tav tm="100000">
                                          <p:val>
                                            <p:strVal val="ppt_w"/>
                                          </p:val>
                                        </p:tav>
                                      </p:tavLst>
                                    </p:anim>
                                    <p:anim calcmode="lin" valueType="num">
                                      <p:cBhvr>
                                        <p:cTn id="21" dur="3000"/>
                                        <p:tgtEl>
                                          <p:spTgt spid="14"/>
                                        </p:tgtEl>
                                        <p:attrNameLst>
                                          <p:attrName>ppt_h</p:attrName>
                                        </p:attrNameLst>
                                      </p:cBhvr>
                                      <p:tavLst>
                                        <p:tav tm="0">
                                          <p:val>
                                            <p:strVal val="ppt_h"/>
                                          </p:val>
                                        </p:tav>
                                        <p:tav tm="100000">
                                          <p:val>
                                            <p:fltVal val="0"/>
                                          </p:val>
                                        </p:tav>
                                      </p:tavLst>
                                    </p:anim>
                                    <p:set>
                                      <p:cBhvr>
                                        <p:cTn id="22" dur="1" fill="hold">
                                          <p:stCondLst>
                                            <p:cond delay="2999"/>
                                          </p:stCondLst>
                                        </p:cTn>
                                        <p:tgtEl>
                                          <p:spTgt spid="14"/>
                                        </p:tgtEl>
                                        <p:attrNameLst>
                                          <p:attrName>style.visibility</p:attrName>
                                        </p:attrNameLst>
                                      </p:cBhvr>
                                      <p:to>
                                        <p:strVal val="hidden"/>
                                      </p:to>
                                    </p:set>
                                  </p:childTnLst>
                                </p:cTn>
                              </p:par>
                              <p:par>
                                <p:cTn id="23" presetID="16" presetClass="exit" presetSubtype="37" fill="hold" nodeType="withEffect">
                                  <p:stCondLst>
                                    <p:cond delay="0"/>
                                  </p:stCondLst>
                                  <p:childTnLst>
                                    <p:animEffect transition="out" filter="barn(outVertical)">
                                      <p:cBhvr>
                                        <p:cTn id="24" dur="5000"/>
                                        <p:tgtEl>
                                          <p:spTgt spid="7"/>
                                        </p:tgtEl>
                                      </p:cBhvr>
                                    </p:animEffect>
                                    <p:set>
                                      <p:cBhvr>
                                        <p:cTn id="25" dur="1" fill="hold">
                                          <p:stCondLst>
                                            <p:cond delay="4999"/>
                                          </p:stCondLst>
                                        </p:cTn>
                                        <p:tgtEl>
                                          <p:spTgt spid="7"/>
                                        </p:tgtEl>
                                        <p:attrNameLst>
                                          <p:attrName>style.visibility</p:attrName>
                                        </p:attrNameLst>
                                      </p:cBhvr>
                                      <p:to>
                                        <p:strVal val="hidden"/>
                                      </p:to>
                                    </p:set>
                                  </p:childTnLst>
                                </p:cTn>
                              </p:par>
                              <p:par>
                                <p:cTn id="26" presetID="16" presetClass="exit" presetSubtype="37" fill="hold" nodeType="withEffect">
                                  <p:stCondLst>
                                    <p:cond delay="0"/>
                                  </p:stCondLst>
                                  <p:childTnLst>
                                    <p:animEffect transition="out" filter="barn(outVertical)">
                                      <p:cBhvr>
                                        <p:cTn id="27" dur="4000"/>
                                        <p:tgtEl>
                                          <p:spTgt spid="11"/>
                                        </p:tgtEl>
                                      </p:cBhvr>
                                    </p:animEffect>
                                    <p:set>
                                      <p:cBhvr>
                                        <p:cTn id="28" dur="1" fill="hold">
                                          <p:stCondLst>
                                            <p:cond delay="3999"/>
                                          </p:stCondLst>
                                        </p:cTn>
                                        <p:tgtEl>
                                          <p:spTgt spid="11"/>
                                        </p:tgtEl>
                                        <p:attrNameLst>
                                          <p:attrName>style.visibility</p:attrName>
                                        </p:attrNameLst>
                                      </p:cBhvr>
                                      <p:to>
                                        <p:strVal val="hidden"/>
                                      </p:to>
                                    </p:set>
                                  </p:childTnLst>
                                </p:cTn>
                              </p:par>
                              <p:par>
                                <p:cTn id="29" presetID="16" presetClass="exit" presetSubtype="37" fill="hold" nodeType="withEffect">
                                  <p:stCondLst>
                                    <p:cond delay="0"/>
                                  </p:stCondLst>
                                  <p:childTnLst>
                                    <p:animEffect transition="out" filter="barn(outVertical)">
                                      <p:cBhvr>
                                        <p:cTn id="30" dur="3000"/>
                                        <p:tgtEl>
                                          <p:spTgt spid="14"/>
                                        </p:tgtEl>
                                      </p:cBhvr>
                                    </p:animEffect>
                                    <p:set>
                                      <p:cBhvr>
                                        <p:cTn id="31" dur="1" fill="hold">
                                          <p:stCondLst>
                                            <p:cond delay="2999"/>
                                          </p:stCondLst>
                                        </p:cTn>
                                        <p:tgtEl>
                                          <p:spTgt spid="14"/>
                                        </p:tgtEl>
                                        <p:attrNameLst>
                                          <p:attrName>style.visibility</p:attrName>
                                        </p:attrNameLst>
                                      </p:cBhvr>
                                      <p:to>
                                        <p:strVal val="hidden"/>
                                      </p:to>
                                    </p:set>
                                  </p:childTnLst>
                                </p:cTn>
                              </p:par>
                              <p:par>
                                <p:cTn id="32" presetID="17" presetClass="exit" presetSubtype="4" fill="hold" nodeType="withEffect">
                                  <p:stCondLst>
                                    <p:cond delay="0"/>
                                  </p:stCondLst>
                                  <p:childTnLst>
                                    <p:anim calcmode="lin" valueType="num">
                                      <p:cBhvr>
                                        <p:cTn id="33" dur="5000"/>
                                        <p:tgtEl>
                                          <p:spTgt spid="6"/>
                                        </p:tgtEl>
                                        <p:attrNameLst>
                                          <p:attrName>ppt_x</p:attrName>
                                        </p:attrNameLst>
                                      </p:cBhvr>
                                      <p:tavLst>
                                        <p:tav tm="0">
                                          <p:val>
                                            <p:strVal val="ppt_x"/>
                                          </p:val>
                                        </p:tav>
                                        <p:tav tm="100000">
                                          <p:val>
                                            <p:strVal val="ppt_x"/>
                                          </p:val>
                                        </p:tav>
                                      </p:tavLst>
                                    </p:anim>
                                    <p:anim calcmode="lin" valueType="num">
                                      <p:cBhvr>
                                        <p:cTn id="34" dur="5000"/>
                                        <p:tgtEl>
                                          <p:spTgt spid="6"/>
                                        </p:tgtEl>
                                        <p:attrNameLst>
                                          <p:attrName>ppt_y</p:attrName>
                                        </p:attrNameLst>
                                      </p:cBhvr>
                                      <p:tavLst>
                                        <p:tav tm="0">
                                          <p:val>
                                            <p:strVal val="ppt_y"/>
                                          </p:val>
                                        </p:tav>
                                        <p:tav tm="100000">
                                          <p:val>
                                            <p:strVal val="ppt_y+ppt_h/2"/>
                                          </p:val>
                                        </p:tav>
                                      </p:tavLst>
                                    </p:anim>
                                    <p:anim calcmode="lin" valueType="num">
                                      <p:cBhvr>
                                        <p:cTn id="35" dur="5000"/>
                                        <p:tgtEl>
                                          <p:spTgt spid="6"/>
                                        </p:tgtEl>
                                        <p:attrNameLst>
                                          <p:attrName>ppt_w</p:attrName>
                                        </p:attrNameLst>
                                      </p:cBhvr>
                                      <p:tavLst>
                                        <p:tav tm="0">
                                          <p:val>
                                            <p:strVal val="ppt_w"/>
                                          </p:val>
                                        </p:tav>
                                        <p:tav tm="100000">
                                          <p:val>
                                            <p:strVal val="ppt_w"/>
                                          </p:val>
                                        </p:tav>
                                      </p:tavLst>
                                    </p:anim>
                                    <p:anim calcmode="lin" valueType="num">
                                      <p:cBhvr>
                                        <p:cTn id="36" dur="5000"/>
                                        <p:tgtEl>
                                          <p:spTgt spid="6"/>
                                        </p:tgtEl>
                                        <p:attrNameLst>
                                          <p:attrName>ppt_h</p:attrName>
                                        </p:attrNameLst>
                                      </p:cBhvr>
                                      <p:tavLst>
                                        <p:tav tm="0">
                                          <p:val>
                                            <p:strVal val="ppt_h"/>
                                          </p:val>
                                        </p:tav>
                                        <p:tav tm="100000">
                                          <p:val>
                                            <p:fltVal val="0"/>
                                          </p:val>
                                        </p:tav>
                                      </p:tavLst>
                                    </p:anim>
                                    <p:set>
                                      <p:cBhvr>
                                        <p:cTn id="37" dur="1" fill="hold">
                                          <p:stCondLst>
                                            <p:cond delay="4999"/>
                                          </p:stCondLst>
                                        </p:cTn>
                                        <p:tgtEl>
                                          <p:spTgt spid="6"/>
                                        </p:tgtEl>
                                        <p:attrNameLst>
                                          <p:attrName>style.visibility</p:attrName>
                                        </p:attrNameLst>
                                      </p:cBhvr>
                                      <p:to>
                                        <p:strVal val="hidden"/>
                                      </p:to>
                                    </p:set>
                                  </p:childTnLst>
                                </p:cTn>
                              </p:par>
                              <p:par>
                                <p:cTn id="38" presetID="17" presetClass="exit" presetSubtype="4" fill="hold" nodeType="withEffect">
                                  <p:stCondLst>
                                    <p:cond delay="0"/>
                                  </p:stCondLst>
                                  <p:childTnLst>
                                    <p:anim calcmode="lin" valueType="num">
                                      <p:cBhvr>
                                        <p:cTn id="39" dur="4000"/>
                                        <p:tgtEl>
                                          <p:spTgt spid="10"/>
                                        </p:tgtEl>
                                        <p:attrNameLst>
                                          <p:attrName>ppt_x</p:attrName>
                                        </p:attrNameLst>
                                      </p:cBhvr>
                                      <p:tavLst>
                                        <p:tav tm="0">
                                          <p:val>
                                            <p:strVal val="ppt_x"/>
                                          </p:val>
                                        </p:tav>
                                        <p:tav tm="100000">
                                          <p:val>
                                            <p:strVal val="ppt_x"/>
                                          </p:val>
                                        </p:tav>
                                      </p:tavLst>
                                    </p:anim>
                                    <p:anim calcmode="lin" valueType="num">
                                      <p:cBhvr>
                                        <p:cTn id="40" dur="4000"/>
                                        <p:tgtEl>
                                          <p:spTgt spid="10"/>
                                        </p:tgtEl>
                                        <p:attrNameLst>
                                          <p:attrName>ppt_y</p:attrName>
                                        </p:attrNameLst>
                                      </p:cBhvr>
                                      <p:tavLst>
                                        <p:tav tm="0">
                                          <p:val>
                                            <p:strVal val="ppt_y"/>
                                          </p:val>
                                        </p:tav>
                                        <p:tav tm="100000">
                                          <p:val>
                                            <p:strVal val="ppt_y+ppt_h/2"/>
                                          </p:val>
                                        </p:tav>
                                      </p:tavLst>
                                    </p:anim>
                                    <p:anim calcmode="lin" valueType="num">
                                      <p:cBhvr>
                                        <p:cTn id="41" dur="4000"/>
                                        <p:tgtEl>
                                          <p:spTgt spid="10"/>
                                        </p:tgtEl>
                                        <p:attrNameLst>
                                          <p:attrName>ppt_w</p:attrName>
                                        </p:attrNameLst>
                                      </p:cBhvr>
                                      <p:tavLst>
                                        <p:tav tm="0">
                                          <p:val>
                                            <p:strVal val="ppt_w"/>
                                          </p:val>
                                        </p:tav>
                                        <p:tav tm="100000">
                                          <p:val>
                                            <p:strVal val="ppt_w"/>
                                          </p:val>
                                        </p:tav>
                                      </p:tavLst>
                                    </p:anim>
                                    <p:anim calcmode="lin" valueType="num">
                                      <p:cBhvr>
                                        <p:cTn id="42" dur="4000"/>
                                        <p:tgtEl>
                                          <p:spTgt spid="10"/>
                                        </p:tgtEl>
                                        <p:attrNameLst>
                                          <p:attrName>ppt_h</p:attrName>
                                        </p:attrNameLst>
                                      </p:cBhvr>
                                      <p:tavLst>
                                        <p:tav tm="0">
                                          <p:val>
                                            <p:strVal val="ppt_h"/>
                                          </p:val>
                                        </p:tav>
                                        <p:tav tm="100000">
                                          <p:val>
                                            <p:fltVal val="0"/>
                                          </p:val>
                                        </p:tav>
                                      </p:tavLst>
                                    </p:anim>
                                    <p:set>
                                      <p:cBhvr>
                                        <p:cTn id="43" dur="1" fill="hold">
                                          <p:stCondLst>
                                            <p:cond delay="3999"/>
                                          </p:stCondLst>
                                        </p:cTn>
                                        <p:tgtEl>
                                          <p:spTgt spid="10"/>
                                        </p:tgtEl>
                                        <p:attrNameLst>
                                          <p:attrName>style.visibility</p:attrName>
                                        </p:attrNameLst>
                                      </p:cBhvr>
                                      <p:to>
                                        <p:strVal val="hidden"/>
                                      </p:to>
                                    </p:set>
                                  </p:childTnLst>
                                </p:cTn>
                              </p:par>
                              <p:par>
                                <p:cTn id="44" presetID="17" presetClass="exit" presetSubtype="4" fill="hold" nodeType="withEffect">
                                  <p:stCondLst>
                                    <p:cond delay="0"/>
                                  </p:stCondLst>
                                  <p:childTnLst>
                                    <p:anim calcmode="lin" valueType="num">
                                      <p:cBhvr>
                                        <p:cTn id="45" dur="3000"/>
                                        <p:tgtEl>
                                          <p:spTgt spid="15"/>
                                        </p:tgtEl>
                                        <p:attrNameLst>
                                          <p:attrName>ppt_x</p:attrName>
                                        </p:attrNameLst>
                                      </p:cBhvr>
                                      <p:tavLst>
                                        <p:tav tm="0">
                                          <p:val>
                                            <p:strVal val="ppt_x"/>
                                          </p:val>
                                        </p:tav>
                                        <p:tav tm="100000">
                                          <p:val>
                                            <p:strVal val="ppt_x"/>
                                          </p:val>
                                        </p:tav>
                                      </p:tavLst>
                                    </p:anim>
                                    <p:anim calcmode="lin" valueType="num">
                                      <p:cBhvr>
                                        <p:cTn id="46" dur="3000"/>
                                        <p:tgtEl>
                                          <p:spTgt spid="15"/>
                                        </p:tgtEl>
                                        <p:attrNameLst>
                                          <p:attrName>ppt_y</p:attrName>
                                        </p:attrNameLst>
                                      </p:cBhvr>
                                      <p:tavLst>
                                        <p:tav tm="0">
                                          <p:val>
                                            <p:strVal val="ppt_y"/>
                                          </p:val>
                                        </p:tav>
                                        <p:tav tm="100000">
                                          <p:val>
                                            <p:strVal val="ppt_y+ppt_h/2"/>
                                          </p:val>
                                        </p:tav>
                                      </p:tavLst>
                                    </p:anim>
                                    <p:anim calcmode="lin" valueType="num">
                                      <p:cBhvr>
                                        <p:cTn id="47" dur="3000"/>
                                        <p:tgtEl>
                                          <p:spTgt spid="15"/>
                                        </p:tgtEl>
                                        <p:attrNameLst>
                                          <p:attrName>ppt_w</p:attrName>
                                        </p:attrNameLst>
                                      </p:cBhvr>
                                      <p:tavLst>
                                        <p:tav tm="0">
                                          <p:val>
                                            <p:strVal val="ppt_w"/>
                                          </p:val>
                                        </p:tav>
                                        <p:tav tm="100000">
                                          <p:val>
                                            <p:strVal val="ppt_w"/>
                                          </p:val>
                                        </p:tav>
                                      </p:tavLst>
                                    </p:anim>
                                    <p:anim calcmode="lin" valueType="num">
                                      <p:cBhvr>
                                        <p:cTn id="48" dur="3000"/>
                                        <p:tgtEl>
                                          <p:spTgt spid="15"/>
                                        </p:tgtEl>
                                        <p:attrNameLst>
                                          <p:attrName>ppt_h</p:attrName>
                                        </p:attrNameLst>
                                      </p:cBhvr>
                                      <p:tavLst>
                                        <p:tav tm="0">
                                          <p:val>
                                            <p:strVal val="ppt_h"/>
                                          </p:val>
                                        </p:tav>
                                        <p:tav tm="100000">
                                          <p:val>
                                            <p:fltVal val="0"/>
                                          </p:val>
                                        </p:tav>
                                      </p:tavLst>
                                    </p:anim>
                                    <p:set>
                                      <p:cBhvr>
                                        <p:cTn id="49" dur="1" fill="hold">
                                          <p:stCondLst>
                                            <p:cond delay="2999"/>
                                          </p:stCondLst>
                                        </p:cTn>
                                        <p:tgtEl>
                                          <p:spTgt spid="15"/>
                                        </p:tgtEl>
                                        <p:attrNameLst>
                                          <p:attrName>style.visibility</p:attrName>
                                        </p:attrNameLst>
                                      </p:cBhvr>
                                      <p:to>
                                        <p:strVal val="hidden"/>
                                      </p:to>
                                    </p:set>
                                  </p:childTnLst>
                                </p:cTn>
                              </p:par>
                              <p:par>
                                <p:cTn id="50" presetID="16" presetClass="exit" presetSubtype="37" fill="hold" nodeType="withEffect">
                                  <p:stCondLst>
                                    <p:cond delay="0"/>
                                  </p:stCondLst>
                                  <p:childTnLst>
                                    <p:animEffect transition="out" filter="barn(outVertical)">
                                      <p:cBhvr>
                                        <p:cTn id="51" dur="4000"/>
                                        <p:tgtEl>
                                          <p:spTgt spid="6"/>
                                        </p:tgtEl>
                                      </p:cBhvr>
                                    </p:animEffect>
                                    <p:set>
                                      <p:cBhvr>
                                        <p:cTn id="52" dur="1" fill="hold">
                                          <p:stCondLst>
                                            <p:cond delay="3999"/>
                                          </p:stCondLst>
                                        </p:cTn>
                                        <p:tgtEl>
                                          <p:spTgt spid="6"/>
                                        </p:tgtEl>
                                        <p:attrNameLst>
                                          <p:attrName>style.visibility</p:attrName>
                                        </p:attrNameLst>
                                      </p:cBhvr>
                                      <p:to>
                                        <p:strVal val="hidden"/>
                                      </p:to>
                                    </p:set>
                                  </p:childTnLst>
                                </p:cTn>
                              </p:par>
                              <p:par>
                                <p:cTn id="53" presetID="16" presetClass="exit" presetSubtype="37" fill="hold" nodeType="withEffect">
                                  <p:stCondLst>
                                    <p:cond delay="0"/>
                                  </p:stCondLst>
                                  <p:childTnLst>
                                    <p:animEffect transition="out" filter="barn(outVertical)">
                                      <p:cBhvr>
                                        <p:cTn id="54" dur="4000"/>
                                        <p:tgtEl>
                                          <p:spTgt spid="10"/>
                                        </p:tgtEl>
                                      </p:cBhvr>
                                    </p:animEffect>
                                    <p:set>
                                      <p:cBhvr>
                                        <p:cTn id="55" dur="1" fill="hold">
                                          <p:stCondLst>
                                            <p:cond delay="3999"/>
                                          </p:stCondLst>
                                        </p:cTn>
                                        <p:tgtEl>
                                          <p:spTgt spid="10"/>
                                        </p:tgtEl>
                                        <p:attrNameLst>
                                          <p:attrName>style.visibility</p:attrName>
                                        </p:attrNameLst>
                                      </p:cBhvr>
                                      <p:to>
                                        <p:strVal val="hidden"/>
                                      </p:to>
                                    </p:set>
                                  </p:childTnLst>
                                </p:cTn>
                              </p:par>
                              <p:par>
                                <p:cTn id="56" presetID="16" presetClass="exit" presetSubtype="37" fill="hold" nodeType="withEffect">
                                  <p:stCondLst>
                                    <p:cond delay="0"/>
                                  </p:stCondLst>
                                  <p:childTnLst>
                                    <p:animEffect transition="out" filter="barn(outVertical)">
                                      <p:cBhvr>
                                        <p:cTn id="57" dur="4000"/>
                                        <p:tgtEl>
                                          <p:spTgt spid="15"/>
                                        </p:tgtEl>
                                      </p:cBhvr>
                                    </p:animEffect>
                                    <p:set>
                                      <p:cBhvr>
                                        <p:cTn id="58" dur="1" fill="hold">
                                          <p:stCondLst>
                                            <p:cond delay="3999"/>
                                          </p:stCondLst>
                                        </p:cTn>
                                        <p:tgtEl>
                                          <p:spTgt spid="15"/>
                                        </p:tgtEl>
                                        <p:attrNameLst>
                                          <p:attrName>style.visibility</p:attrName>
                                        </p:attrNameLst>
                                      </p:cBhvr>
                                      <p:to>
                                        <p:strVal val="hidden"/>
                                      </p:to>
                                    </p:set>
                                  </p:childTnLst>
                                </p:cTn>
                              </p:par>
                              <p:par>
                                <p:cTn id="59" presetID="17" presetClass="exit" presetSubtype="8" fill="hold" nodeType="withEffect">
                                  <p:stCondLst>
                                    <p:cond delay="0"/>
                                  </p:stCondLst>
                                  <p:childTnLst>
                                    <p:anim calcmode="lin" valueType="num">
                                      <p:cBhvr>
                                        <p:cTn id="60" dur="5000"/>
                                        <p:tgtEl>
                                          <p:spTgt spid="8"/>
                                        </p:tgtEl>
                                        <p:attrNameLst>
                                          <p:attrName>ppt_x</p:attrName>
                                        </p:attrNameLst>
                                      </p:cBhvr>
                                      <p:tavLst>
                                        <p:tav tm="0">
                                          <p:val>
                                            <p:strVal val="ppt_x"/>
                                          </p:val>
                                        </p:tav>
                                        <p:tav tm="100000">
                                          <p:val>
                                            <p:strVal val="ppt_x-ppt_w/2"/>
                                          </p:val>
                                        </p:tav>
                                      </p:tavLst>
                                    </p:anim>
                                    <p:anim calcmode="lin" valueType="num">
                                      <p:cBhvr>
                                        <p:cTn id="61" dur="5000"/>
                                        <p:tgtEl>
                                          <p:spTgt spid="8"/>
                                        </p:tgtEl>
                                        <p:attrNameLst>
                                          <p:attrName>ppt_y</p:attrName>
                                        </p:attrNameLst>
                                      </p:cBhvr>
                                      <p:tavLst>
                                        <p:tav tm="0">
                                          <p:val>
                                            <p:strVal val="ppt_y"/>
                                          </p:val>
                                        </p:tav>
                                        <p:tav tm="100000">
                                          <p:val>
                                            <p:strVal val="ppt_y"/>
                                          </p:val>
                                        </p:tav>
                                      </p:tavLst>
                                    </p:anim>
                                    <p:anim calcmode="lin" valueType="num">
                                      <p:cBhvr>
                                        <p:cTn id="62" dur="5000"/>
                                        <p:tgtEl>
                                          <p:spTgt spid="8"/>
                                        </p:tgtEl>
                                        <p:attrNameLst>
                                          <p:attrName>ppt_w</p:attrName>
                                        </p:attrNameLst>
                                      </p:cBhvr>
                                      <p:tavLst>
                                        <p:tav tm="0">
                                          <p:val>
                                            <p:strVal val="ppt_w"/>
                                          </p:val>
                                        </p:tav>
                                        <p:tav tm="100000">
                                          <p:val>
                                            <p:fltVal val="0"/>
                                          </p:val>
                                        </p:tav>
                                      </p:tavLst>
                                    </p:anim>
                                    <p:anim calcmode="lin" valueType="num">
                                      <p:cBhvr>
                                        <p:cTn id="63" dur="5000"/>
                                        <p:tgtEl>
                                          <p:spTgt spid="8"/>
                                        </p:tgtEl>
                                        <p:attrNameLst>
                                          <p:attrName>ppt_h</p:attrName>
                                        </p:attrNameLst>
                                      </p:cBhvr>
                                      <p:tavLst>
                                        <p:tav tm="0">
                                          <p:val>
                                            <p:strVal val="ppt_h"/>
                                          </p:val>
                                        </p:tav>
                                        <p:tav tm="100000">
                                          <p:val>
                                            <p:strVal val="ppt_h"/>
                                          </p:val>
                                        </p:tav>
                                      </p:tavLst>
                                    </p:anim>
                                    <p:set>
                                      <p:cBhvr>
                                        <p:cTn id="64" dur="1" fill="hold">
                                          <p:stCondLst>
                                            <p:cond delay="4999"/>
                                          </p:stCondLst>
                                        </p:cTn>
                                        <p:tgtEl>
                                          <p:spTgt spid="8"/>
                                        </p:tgtEl>
                                        <p:attrNameLst>
                                          <p:attrName>style.visibility</p:attrName>
                                        </p:attrNameLst>
                                      </p:cBhvr>
                                      <p:to>
                                        <p:strVal val="hidden"/>
                                      </p:to>
                                    </p:set>
                                  </p:childTnLst>
                                </p:cTn>
                              </p:par>
                              <p:par>
                                <p:cTn id="65" presetID="17" presetClass="exit" presetSubtype="8" fill="hold" nodeType="withEffect">
                                  <p:stCondLst>
                                    <p:cond delay="0"/>
                                  </p:stCondLst>
                                  <p:childTnLst>
                                    <p:anim calcmode="lin" valueType="num">
                                      <p:cBhvr>
                                        <p:cTn id="66" dur="4000"/>
                                        <p:tgtEl>
                                          <p:spTgt spid="12"/>
                                        </p:tgtEl>
                                        <p:attrNameLst>
                                          <p:attrName>ppt_x</p:attrName>
                                        </p:attrNameLst>
                                      </p:cBhvr>
                                      <p:tavLst>
                                        <p:tav tm="0">
                                          <p:val>
                                            <p:strVal val="ppt_x"/>
                                          </p:val>
                                        </p:tav>
                                        <p:tav tm="100000">
                                          <p:val>
                                            <p:strVal val="ppt_x-ppt_w/2"/>
                                          </p:val>
                                        </p:tav>
                                      </p:tavLst>
                                    </p:anim>
                                    <p:anim calcmode="lin" valueType="num">
                                      <p:cBhvr>
                                        <p:cTn id="67" dur="4000"/>
                                        <p:tgtEl>
                                          <p:spTgt spid="12"/>
                                        </p:tgtEl>
                                        <p:attrNameLst>
                                          <p:attrName>ppt_y</p:attrName>
                                        </p:attrNameLst>
                                      </p:cBhvr>
                                      <p:tavLst>
                                        <p:tav tm="0">
                                          <p:val>
                                            <p:strVal val="ppt_y"/>
                                          </p:val>
                                        </p:tav>
                                        <p:tav tm="100000">
                                          <p:val>
                                            <p:strVal val="ppt_y"/>
                                          </p:val>
                                        </p:tav>
                                      </p:tavLst>
                                    </p:anim>
                                    <p:anim calcmode="lin" valueType="num">
                                      <p:cBhvr>
                                        <p:cTn id="68" dur="4000"/>
                                        <p:tgtEl>
                                          <p:spTgt spid="12"/>
                                        </p:tgtEl>
                                        <p:attrNameLst>
                                          <p:attrName>ppt_w</p:attrName>
                                        </p:attrNameLst>
                                      </p:cBhvr>
                                      <p:tavLst>
                                        <p:tav tm="0">
                                          <p:val>
                                            <p:strVal val="ppt_w"/>
                                          </p:val>
                                        </p:tav>
                                        <p:tav tm="100000">
                                          <p:val>
                                            <p:fltVal val="0"/>
                                          </p:val>
                                        </p:tav>
                                      </p:tavLst>
                                    </p:anim>
                                    <p:anim calcmode="lin" valueType="num">
                                      <p:cBhvr>
                                        <p:cTn id="69" dur="4000"/>
                                        <p:tgtEl>
                                          <p:spTgt spid="12"/>
                                        </p:tgtEl>
                                        <p:attrNameLst>
                                          <p:attrName>ppt_h</p:attrName>
                                        </p:attrNameLst>
                                      </p:cBhvr>
                                      <p:tavLst>
                                        <p:tav tm="0">
                                          <p:val>
                                            <p:strVal val="ppt_h"/>
                                          </p:val>
                                        </p:tav>
                                        <p:tav tm="100000">
                                          <p:val>
                                            <p:strVal val="ppt_h"/>
                                          </p:val>
                                        </p:tav>
                                      </p:tavLst>
                                    </p:anim>
                                    <p:set>
                                      <p:cBhvr>
                                        <p:cTn id="70" dur="1" fill="hold">
                                          <p:stCondLst>
                                            <p:cond delay="3999"/>
                                          </p:stCondLst>
                                        </p:cTn>
                                        <p:tgtEl>
                                          <p:spTgt spid="12"/>
                                        </p:tgtEl>
                                        <p:attrNameLst>
                                          <p:attrName>style.visibility</p:attrName>
                                        </p:attrNameLst>
                                      </p:cBhvr>
                                      <p:to>
                                        <p:strVal val="hidden"/>
                                      </p:to>
                                    </p:set>
                                  </p:childTnLst>
                                </p:cTn>
                              </p:par>
                              <p:par>
                                <p:cTn id="71" presetID="17" presetClass="exit" presetSubtype="8" fill="hold" nodeType="withEffect">
                                  <p:stCondLst>
                                    <p:cond delay="0"/>
                                  </p:stCondLst>
                                  <p:childTnLst>
                                    <p:anim calcmode="lin" valueType="num">
                                      <p:cBhvr>
                                        <p:cTn id="72" dur="3000"/>
                                        <p:tgtEl>
                                          <p:spTgt spid="16"/>
                                        </p:tgtEl>
                                        <p:attrNameLst>
                                          <p:attrName>ppt_x</p:attrName>
                                        </p:attrNameLst>
                                      </p:cBhvr>
                                      <p:tavLst>
                                        <p:tav tm="0">
                                          <p:val>
                                            <p:strVal val="ppt_x"/>
                                          </p:val>
                                        </p:tav>
                                        <p:tav tm="100000">
                                          <p:val>
                                            <p:strVal val="ppt_x-ppt_w/2"/>
                                          </p:val>
                                        </p:tav>
                                      </p:tavLst>
                                    </p:anim>
                                    <p:anim calcmode="lin" valueType="num">
                                      <p:cBhvr>
                                        <p:cTn id="73" dur="3000"/>
                                        <p:tgtEl>
                                          <p:spTgt spid="16"/>
                                        </p:tgtEl>
                                        <p:attrNameLst>
                                          <p:attrName>ppt_y</p:attrName>
                                        </p:attrNameLst>
                                      </p:cBhvr>
                                      <p:tavLst>
                                        <p:tav tm="0">
                                          <p:val>
                                            <p:strVal val="ppt_y"/>
                                          </p:val>
                                        </p:tav>
                                        <p:tav tm="100000">
                                          <p:val>
                                            <p:strVal val="ppt_y"/>
                                          </p:val>
                                        </p:tav>
                                      </p:tavLst>
                                    </p:anim>
                                    <p:anim calcmode="lin" valueType="num">
                                      <p:cBhvr>
                                        <p:cTn id="74" dur="3000"/>
                                        <p:tgtEl>
                                          <p:spTgt spid="16"/>
                                        </p:tgtEl>
                                        <p:attrNameLst>
                                          <p:attrName>ppt_w</p:attrName>
                                        </p:attrNameLst>
                                      </p:cBhvr>
                                      <p:tavLst>
                                        <p:tav tm="0">
                                          <p:val>
                                            <p:strVal val="ppt_w"/>
                                          </p:val>
                                        </p:tav>
                                        <p:tav tm="100000">
                                          <p:val>
                                            <p:fltVal val="0"/>
                                          </p:val>
                                        </p:tav>
                                      </p:tavLst>
                                    </p:anim>
                                    <p:anim calcmode="lin" valueType="num">
                                      <p:cBhvr>
                                        <p:cTn id="75" dur="3000"/>
                                        <p:tgtEl>
                                          <p:spTgt spid="16"/>
                                        </p:tgtEl>
                                        <p:attrNameLst>
                                          <p:attrName>ppt_h</p:attrName>
                                        </p:attrNameLst>
                                      </p:cBhvr>
                                      <p:tavLst>
                                        <p:tav tm="0">
                                          <p:val>
                                            <p:strVal val="ppt_h"/>
                                          </p:val>
                                        </p:tav>
                                        <p:tav tm="100000">
                                          <p:val>
                                            <p:strVal val="ppt_h"/>
                                          </p:val>
                                        </p:tav>
                                      </p:tavLst>
                                    </p:anim>
                                    <p:set>
                                      <p:cBhvr>
                                        <p:cTn id="76" dur="1" fill="hold">
                                          <p:stCondLst>
                                            <p:cond delay="2999"/>
                                          </p:stCondLst>
                                        </p:cTn>
                                        <p:tgtEl>
                                          <p:spTgt spid="16"/>
                                        </p:tgtEl>
                                        <p:attrNameLst>
                                          <p:attrName>style.visibility</p:attrName>
                                        </p:attrNameLst>
                                      </p:cBhvr>
                                      <p:to>
                                        <p:strVal val="hidden"/>
                                      </p:to>
                                    </p:set>
                                  </p:childTnLst>
                                </p:cTn>
                              </p:par>
                              <p:par>
                                <p:cTn id="77" presetID="16" presetClass="exit" presetSubtype="42" fill="hold" nodeType="withEffect">
                                  <p:stCondLst>
                                    <p:cond delay="0"/>
                                  </p:stCondLst>
                                  <p:childTnLst>
                                    <p:animEffect transition="out" filter="barn(outHorizontal)">
                                      <p:cBhvr>
                                        <p:cTn id="78" dur="5000"/>
                                        <p:tgtEl>
                                          <p:spTgt spid="8"/>
                                        </p:tgtEl>
                                      </p:cBhvr>
                                    </p:animEffect>
                                    <p:set>
                                      <p:cBhvr>
                                        <p:cTn id="79" dur="1" fill="hold">
                                          <p:stCondLst>
                                            <p:cond delay="4999"/>
                                          </p:stCondLst>
                                        </p:cTn>
                                        <p:tgtEl>
                                          <p:spTgt spid="8"/>
                                        </p:tgtEl>
                                        <p:attrNameLst>
                                          <p:attrName>style.visibility</p:attrName>
                                        </p:attrNameLst>
                                      </p:cBhvr>
                                      <p:to>
                                        <p:strVal val="hidden"/>
                                      </p:to>
                                    </p:set>
                                  </p:childTnLst>
                                </p:cTn>
                              </p:par>
                              <p:par>
                                <p:cTn id="80" presetID="16" presetClass="exit" presetSubtype="42" fill="hold" nodeType="withEffect">
                                  <p:stCondLst>
                                    <p:cond delay="0"/>
                                  </p:stCondLst>
                                  <p:childTnLst>
                                    <p:animEffect transition="out" filter="barn(outHorizontal)">
                                      <p:cBhvr>
                                        <p:cTn id="81" dur="3000"/>
                                        <p:tgtEl>
                                          <p:spTgt spid="12"/>
                                        </p:tgtEl>
                                      </p:cBhvr>
                                    </p:animEffect>
                                    <p:set>
                                      <p:cBhvr>
                                        <p:cTn id="82" dur="1" fill="hold">
                                          <p:stCondLst>
                                            <p:cond delay="2999"/>
                                          </p:stCondLst>
                                        </p:cTn>
                                        <p:tgtEl>
                                          <p:spTgt spid="12"/>
                                        </p:tgtEl>
                                        <p:attrNameLst>
                                          <p:attrName>style.visibility</p:attrName>
                                        </p:attrNameLst>
                                      </p:cBhvr>
                                      <p:to>
                                        <p:strVal val="hidden"/>
                                      </p:to>
                                    </p:set>
                                  </p:childTnLst>
                                </p:cTn>
                              </p:par>
                              <p:par>
                                <p:cTn id="83" presetID="16" presetClass="exit" presetSubtype="42" fill="hold" nodeType="withEffect">
                                  <p:stCondLst>
                                    <p:cond delay="0"/>
                                  </p:stCondLst>
                                  <p:childTnLst>
                                    <p:animEffect transition="out" filter="barn(outHorizontal)">
                                      <p:cBhvr>
                                        <p:cTn id="84" dur="500"/>
                                        <p:tgtEl>
                                          <p:spTgt spid="16"/>
                                        </p:tgtEl>
                                      </p:cBhvr>
                                    </p:animEffect>
                                    <p:set>
                                      <p:cBhvr>
                                        <p:cTn id="85" dur="1" fill="hold">
                                          <p:stCondLst>
                                            <p:cond delay="499"/>
                                          </p:stCondLst>
                                        </p:cTn>
                                        <p:tgtEl>
                                          <p:spTgt spid="16"/>
                                        </p:tgtEl>
                                        <p:attrNameLst>
                                          <p:attrName>style.visibility</p:attrName>
                                        </p:attrNameLst>
                                      </p:cBhvr>
                                      <p:to>
                                        <p:strVal val="hidden"/>
                                      </p:to>
                                    </p:set>
                                  </p:childTnLst>
                                </p:cTn>
                              </p:par>
                              <p:par>
                                <p:cTn id="86" presetID="17" presetClass="exit" presetSubtype="2" fill="hold" nodeType="withEffect">
                                  <p:stCondLst>
                                    <p:cond delay="0"/>
                                  </p:stCondLst>
                                  <p:childTnLst>
                                    <p:anim calcmode="lin" valueType="num">
                                      <p:cBhvr>
                                        <p:cTn id="87" dur="5000"/>
                                        <p:tgtEl>
                                          <p:spTgt spid="9"/>
                                        </p:tgtEl>
                                        <p:attrNameLst>
                                          <p:attrName>ppt_x</p:attrName>
                                        </p:attrNameLst>
                                      </p:cBhvr>
                                      <p:tavLst>
                                        <p:tav tm="0">
                                          <p:val>
                                            <p:strVal val="ppt_x"/>
                                          </p:val>
                                        </p:tav>
                                        <p:tav tm="100000">
                                          <p:val>
                                            <p:strVal val="ppt_x+ppt_w/2"/>
                                          </p:val>
                                        </p:tav>
                                      </p:tavLst>
                                    </p:anim>
                                    <p:anim calcmode="lin" valueType="num">
                                      <p:cBhvr>
                                        <p:cTn id="88" dur="5000"/>
                                        <p:tgtEl>
                                          <p:spTgt spid="9"/>
                                        </p:tgtEl>
                                        <p:attrNameLst>
                                          <p:attrName>ppt_y</p:attrName>
                                        </p:attrNameLst>
                                      </p:cBhvr>
                                      <p:tavLst>
                                        <p:tav tm="0">
                                          <p:val>
                                            <p:strVal val="ppt_y"/>
                                          </p:val>
                                        </p:tav>
                                        <p:tav tm="100000">
                                          <p:val>
                                            <p:strVal val="ppt_y"/>
                                          </p:val>
                                        </p:tav>
                                      </p:tavLst>
                                    </p:anim>
                                    <p:anim calcmode="lin" valueType="num">
                                      <p:cBhvr>
                                        <p:cTn id="89" dur="5000"/>
                                        <p:tgtEl>
                                          <p:spTgt spid="9"/>
                                        </p:tgtEl>
                                        <p:attrNameLst>
                                          <p:attrName>ppt_w</p:attrName>
                                        </p:attrNameLst>
                                      </p:cBhvr>
                                      <p:tavLst>
                                        <p:tav tm="0">
                                          <p:val>
                                            <p:strVal val="ppt_w"/>
                                          </p:val>
                                        </p:tav>
                                        <p:tav tm="100000">
                                          <p:val>
                                            <p:fltVal val="0"/>
                                          </p:val>
                                        </p:tav>
                                      </p:tavLst>
                                    </p:anim>
                                    <p:anim calcmode="lin" valueType="num">
                                      <p:cBhvr>
                                        <p:cTn id="90" dur="5000"/>
                                        <p:tgtEl>
                                          <p:spTgt spid="9"/>
                                        </p:tgtEl>
                                        <p:attrNameLst>
                                          <p:attrName>ppt_h</p:attrName>
                                        </p:attrNameLst>
                                      </p:cBhvr>
                                      <p:tavLst>
                                        <p:tav tm="0">
                                          <p:val>
                                            <p:strVal val="ppt_h"/>
                                          </p:val>
                                        </p:tav>
                                        <p:tav tm="100000">
                                          <p:val>
                                            <p:strVal val="ppt_h"/>
                                          </p:val>
                                        </p:tav>
                                      </p:tavLst>
                                    </p:anim>
                                    <p:set>
                                      <p:cBhvr>
                                        <p:cTn id="91" dur="1" fill="hold">
                                          <p:stCondLst>
                                            <p:cond delay="4999"/>
                                          </p:stCondLst>
                                        </p:cTn>
                                        <p:tgtEl>
                                          <p:spTgt spid="9"/>
                                        </p:tgtEl>
                                        <p:attrNameLst>
                                          <p:attrName>style.visibility</p:attrName>
                                        </p:attrNameLst>
                                      </p:cBhvr>
                                      <p:to>
                                        <p:strVal val="hidden"/>
                                      </p:to>
                                    </p:set>
                                  </p:childTnLst>
                                </p:cTn>
                              </p:par>
                              <p:par>
                                <p:cTn id="92" presetID="17" presetClass="exit" presetSubtype="2" fill="hold" nodeType="withEffect">
                                  <p:stCondLst>
                                    <p:cond delay="0"/>
                                  </p:stCondLst>
                                  <p:childTnLst>
                                    <p:anim calcmode="lin" valueType="num">
                                      <p:cBhvr>
                                        <p:cTn id="93" dur="4000"/>
                                        <p:tgtEl>
                                          <p:spTgt spid="13"/>
                                        </p:tgtEl>
                                        <p:attrNameLst>
                                          <p:attrName>ppt_x</p:attrName>
                                        </p:attrNameLst>
                                      </p:cBhvr>
                                      <p:tavLst>
                                        <p:tav tm="0">
                                          <p:val>
                                            <p:strVal val="ppt_x"/>
                                          </p:val>
                                        </p:tav>
                                        <p:tav tm="100000">
                                          <p:val>
                                            <p:strVal val="ppt_x+ppt_w/2"/>
                                          </p:val>
                                        </p:tav>
                                      </p:tavLst>
                                    </p:anim>
                                    <p:anim calcmode="lin" valueType="num">
                                      <p:cBhvr>
                                        <p:cTn id="94" dur="4000"/>
                                        <p:tgtEl>
                                          <p:spTgt spid="13"/>
                                        </p:tgtEl>
                                        <p:attrNameLst>
                                          <p:attrName>ppt_y</p:attrName>
                                        </p:attrNameLst>
                                      </p:cBhvr>
                                      <p:tavLst>
                                        <p:tav tm="0">
                                          <p:val>
                                            <p:strVal val="ppt_y"/>
                                          </p:val>
                                        </p:tav>
                                        <p:tav tm="100000">
                                          <p:val>
                                            <p:strVal val="ppt_y"/>
                                          </p:val>
                                        </p:tav>
                                      </p:tavLst>
                                    </p:anim>
                                    <p:anim calcmode="lin" valueType="num">
                                      <p:cBhvr>
                                        <p:cTn id="95" dur="4000"/>
                                        <p:tgtEl>
                                          <p:spTgt spid="13"/>
                                        </p:tgtEl>
                                        <p:attrNameLst>
                                          <p:attrName>ppt_w</p:attrName>
                                        </p:attrNameLst>
                                      </p:cBhvr>
                                      <p:tavLst>
                                        <p:tav tm="0">
                                          <p:val>
                                            <p:strVal val="ppt_w"/>
                                          </p:val>
                                        </p:tav>
                                        <p:tav tm="100000">
                                          <p:val>
                                            <p:fltVal val="0"/>
                                          </p:val>
                                        </p:tav>
                                      </p:tavLst>
                                    </p:anim>
                                    <p:anim calcmode="lin" valueType="num">
                                      <p:cBhvr>
                                        <p:cTn id="96" dur="4000"/>
                                        <p:tgtEl>
                                          <p:spTgt spid="13"/>
                                        </p:tgtEl>
                                        <p:attrNameLst>
                                          <p:attrName>ppt_h</p:attrName>
                                        </p:attrNameLst>
                                      </p:cBhvr>
                                      <p:tavLst>
                                        <p:tav tm="0">
                                          <p:val>
                                            <p:strVal val="ppt_h"/>
                                          </p:val>
                                        </p:tav>
                                        <p:tav tm="100000">
                                          <p:val>
                                            <p:strVal val="ppt_h"/>
                                          </p:val>
                                        </p:tav>
                                      </p:tavLst>
                                    </p:anim>
                                    <p:set>
                                      <p:cBhvr>
                                        <p:cTn id="97" dur="1" fill="hold">
                                          <p:stCondLst>
                                            <p:cond delay="3999"/>
                                          </p:stCondLst>
                                        </p:cTn>
                                        <p:tgtEl>
                                          <p:spTgt spid="13"/>
                                        </p:tgtEl>
                                        <p:attrNameLst>
                                          <p:attrName>style.visibility</p:attrName>
                                        </p:attrNameLst>
                                      </p:cBhvr>
                                      <p:to>
                                        <p:strVal val="hidden"/>
                                      </p:to>
                                    </p:set>
                                  </p:childTnLst>
                                </p:cTn>
                              </p:par>
                              <p:par>
                                <p:cTn id="98" presetID="17" presetClass="exit" presetSubtype="2" fill="hold" nodeType="withEffect">
                                  <p:stCondLst>
                                    <p:cond delay="0"/>
                                  </p:stCondLst>
                                  <p:childTnLst>
                                    <p:anim calcmode="lin" valueType="num">
                                      <p:cBhvr>
                                        <p:cTn id="99" dur="2000"/>
                                        <p:tgtEl>
                                          <p:spTgt spid="17"/>
                                        </p:tgtEl>
                                        <p:attrNameLst>
                                          <p:attrName>ppt_x</p:attrName>
                                        </p:attrNameLst>
                                      </p:cBhvr>
                                      <p:tavLst>
                                        <p:tav tm="0">
                                          <p:val>
                                            <p:strVal val="ppt_x"/>
                                          </p:val>
                                        </p:tav>
                                        <p:tav tm="100000">
                                          <p:val>
                                            <p:strVal val="ppt_x+ppt_w/2"/>
                                          </p:val>
                                        </p:tav>
                                      </p:tavLst>
                                    </p:anim>
                                    <p:anim calcmode="lin" valueType="num">
                                      <p:cBhvr>
                                        <p:cTn id="100" dur="2000"/>
                                        <p:tgtEl>
                                          <p:spTgt spid="17"/>
                                        </p:tgtEl>
                                        <p:attrNameLst>
                                          <p:attrName>ppt_y</p:attrName>
                                        </p:attrNameLst>
                                      </p:cBhvr>
                                      <p:tavLst>
                                        <p:tav tm="0">
                                          <p:val>
                                            <p:strVal val="ppt_y"/>
                                          </p:val>
                                        </p:tav>
                                        <p:tav tm="100000">
                                          <p:val>
                                            <p:strVal val="ppt_y"/>
                                          </p:val>
                                        </p:tav>
                                      </p:tavLst>
                                    </p:anim>
                                    <p:anim calcmode="lin" valueType="num">
                                      <p:cBhvr>
                                        <p:cTn id="101" dur="2000"/>
                                        <p:tgtEl>
                                          <p:spTgt spid="17"/>
                                        </p:tgtEl>
                                        <p:attrNameLst>
                                          <p:attrName>ppt_w</p:attrName>
                                        </p:attrNameLst>
                                      </p:cBhvr>
                                      <p:tavLst>
                                        <p:tav tm="0">
                                          <p:val>
                                            <p:strVal val="ppt_w"/>
                                          </p:val>
                                        </p:tav>
                                        <p:tav tm="100000">
                                          <p:val>
                                            <p:fltVal val="0"/>
                                          </p:val>
                                        </p:tav>
                                      </p:tavLst>
                                    </p:anim>
                                    <p:anim calcmode="lin" valueType="num">
                                      <p:cBhvr>
                                        <p:cTn id="102" dur="2000"/>
                                        <p:tgtEl>
                                          <p:spTgt spid="17"/>
                                        </p:tgtEl>
                                        <p:attrNameLst>
                                          <p:attrName>ppt_h</p:attrName>
                                        </p:attrNameLst>
                                      </p:cBhvr>
                                      <p:tavLst>
                                        <p:tav tm="0">
                                          <p:val>
                                            <p:strVal val="ppt_h"/>
                                          </p:val>
                                        </p:tav>
                                        <p:tav tm="100000">
                                          <p:val>
                                            <p:strVal val="ppt_h"/>
                                          </p:val>
                                        </p:tav>
                                      </p:tavLst>
                                    </p:anim>
                                    <p:set>
                                      <p:cBhvr>
                                        <p:cTn id="103" dur="1" fill="hold">
                                          <p:stCondLst>
                                            <p:cond delay="1999"/>
                                          </p:stCondLst>
                                        </p:cTn>
                                        <p:tgtEl>
                                          <p:spTgt spid="17"/>
                                        </p:tgtEl>
                                        <p:attrNameLst>
                                          <p:attrName>style.visibility</p:attrName>
                                        </p:attrNameLst>
                                      </p:cBhvr>
                                      <p:to>
                                        <p:strVal val="hidden"/>
                                      </p:to>
                                    </p:set>
                                  </p:childTnLst>
                                </p:cTn>
                              </p:par>
                              <p:par>
                                <p:cTn id="104" presetID="16" presetClass="exit" presetSubtype="42" fill="hold" nodeType="withEffect">
                                  <p:stCondLst>
                                    <p:cond delay="0"/>
                                  </p:stCondLst>
                                  <p:childTnLst>
                                    <p:animEffect transition="out" filter="barn(outHorizontal)">
                                      <p:cBhvr>
                                        <p:cTn id="105" dur="5000"/>
                                        <p:tgtEl>
                                          <p:spTgt spid="9"/>
                                        </p:tgtEl>
                                      </p:cBhvr>
                                    </p:animEffect>
                                    <p:set>
                                      <p:cBhvr>
                                        <p:cTn id="106" dur="1" fill="hold">
                                          <p:stCondLst>
                                            <p:cond delay="4999"/>
                                          </p:stCondLst>
                                        </p:cTn>
                                        <p:tgtEl>
                                          <p:spTgt spid="9"/>
                                        </p:tgtEl>
                                        <p:attrNameLst>
                                          <p:attrName>style.visibility</p:attrName>
                                        </p:attrNameLst>
                                      </p:cBhvr>
                                      <p:to>
                                        <p:strVal val="hidden"/>
                                      </p:to>
                                    </p:set>
                                  </p:childTnLst>
                                </p:cTn>
                              </p:par>
                              <p:par>
                                <p:cTn id="107" presetID="16" presetClass="exit" presetSubtype="42" fill="hold" nodeType="withEffect">
                                  <p:stCondLst>
                                    <p:cond delay="0"/>
                                  </p:stCondLst>
                                  <p:childTnLst>
                                    <p:animEffect transition="out" filter="barn(outHorizontal)">
                                      <p:cBhvr>
                                        <p:cTn id="108" dur="4000"/>
                                        <p:tgtEl>
                                          <p:spTgt spid="13"/>
                                        </p:tgtEl>
                                      </p:cBhvr>
                                    </p:animEffect>
                                    <p:set>
                                      <p:cBhvr>
                                        <p:cTn id="109" dur="1" fill="hold">
                                          <p:stCondLst>
                                            <p:cond delay="3999"/>
                                          </p:stCondLst>
                                        </p:cTn>
                                        <p:tgtEl>
                                          <p:spTgt spid="13"/>
                                        </p:tgtEl>
                                        <p:attrNameLst>
                                          <p:attrName>style.visibility</p:attrName>
                                        </p:attrNameLst>
                                      </p:cBhvr>
                                      <p:to>
                                        <p:strVal val="hidden"/>
                                      </p:to>
                                    </p:set>
                                  </p:childTnLst>
                                </p:cTn>
                              </p:par>
                              <p:par>
                                <p:cTn id="110" presetID="16" presetClass="exit" presetSubtype="42" fill="hold" nodeType="withEffect">
                                  <p:stCondLst>
                                    <p:cond delay="0"/>
                                  </p:stCondLst>
                                  <p:childTnLst>
                                    <p:animEffect transition="out" filter="barn(outHorizontal)">
                                      <p:cBhvr>
                                        <p:cTn id="111" dur="3000"/>
                                        <p:tgtEl>
                                          <p:spTgt spid="17"/>
                                        </p:tgtEl>
                                      </p:cBhvr>
                                    </p:animEffect>
                                    <p:set>
                                      <p:cBhvr>
                                        <p:cTn id="112" dur="1" fill="hold">
                                          <p:stCondLst>
                                            <p:cond delay="2999"/>
                                          </p:stCondLst>
                                        </p:cTn>
                                        <p:tgtEl>
                                          <p:spTgt spid="17"/>
                                        </p:tgtEl>
                                        <p:attrNameLst>
                                          <p:attrName>style.visibility</p:attrName>
                                        </p:attrNameLst>
                                      </p:cBhvr>
                                      <p:to>
                                        <p:strVal val="hidden"/>
                                      </p:to>
                                    </p:set>
                                  </p:childTnLst>
                                </p:cTn>
                              </p:par>
                              <p:par>
                                <p:cTn id="113" presetID="23" presetClass="entr" presetSubtype="272" fill="hold" nodeType="withEffect">
                                  <p:stCondLst>
                                    <p:cond delay="0"/>
                                  </p:stCondLst>
                                  <p:childTnLst>
                                    <p:set>
                                      <p:cBhvr>
                                        <p:cTn id="114" dur="1" fill="hold">
                                          <p:stCondLst>
                                            <p:cond delay="0"/>
                                          </p:stCondLst>
                                        </p:cTn>
                                        <p:tgtEl>
                                          <p:spTgt spid="4"/>
                                        </p:tgtEl>
                                        <p:attrNameLst>
                                          <p:attrName>style.visibility</p:attrName>
                                        </p:attrNameLst>
                                      </p:cBhvr>
                                      <p:to>
                                        <p:strVal val="visible"/>
                                      </p:to>
                                    </p:set>
                                    <p:anim calcmode="lin" valueType="num">
                                      <p:cBhvr>
                                        <p:cTn id="115" dur="4000" fill="hold"/>
                                        <p:tgtEl>
                                          <p:spTgt spid="4"/>
                                        </p:tgtEl>
                                        <p:attrNameLst>
                                          <p:attrName>ppt_w</p:attrName>
                                        </p:attrNameLst>
                                      </p:cBhvr>
                                      <p:tavLst>
                                        <p:tav tm="0">
                                          <p:val>
                                            <p:strVal val="2/3*#ppt_w"/>
                                          </p:val>
                                        </p:tav>
                                        <p:tav tm="100000">
                                          <p:val>
                                            <p:strVal val="#ppt_w"/>
                                          </p:val>
                                        </p:tav>
                                      </p:tavLst>
                                    </p:anim>
                                    <p:anim calcmode="lin" valueType="num">
                                      <p:cBhvr>
                                        <p:cTn id="116" dur="4000" fill="hold"/>
                                        <p:tgtEl>
                                          <p:spTgt spid="4"/>
                                        </p:tgtEl>
                                        <p:attrNameLst>
                                          <p:attrName>ppt_h</p:attrName>
                                        </p:attrNameLst>
                                      </p:cBhvr>
                                      <p:tavLst>
                                        <p:tav tm="0">
                                          <p:val>
                                            <p:strVal val="2/3*#ppt_h"/>
                                          </p:val>
                                        </p:tav>
                                        <p:tav tm="100000">
                                          <p:val>
                                            <p:strVal val="#ppt_h"/>
                                          </p:val>
                                        </p:tav>
                                      </p:tavLst>
                                    </p:anim>
                                  </p:childTnLst>
                                </p:cTn>
                              </p:par>
                              <p:par>
                                <p:cTn id="117" presetID="4" presetClass="entr" presetSubtype="32" fill="hold" nodeType="withEffect">
                                  <p:stCondLst>
                                    <p:cond delay="0"/>
                                  </p:stCondLst>
                                  <p:childTnLst>
                                    <p:set>
                                      <p:cBhvr>
                                        <p:cTn id="118" dur="1" fill="hold">
                                          <p:stCondLst>
                                            <p:cond delay="0"/>
                                          </p:stCondLst>
                                        </p:cTn>
                                        <p:tgtEl>
                                          <p:spTgt spid="4"/>
                                        </p:tgtEl>
                                        <p:attrNameLst>
                                          <p:attrName>style.visibility</p:attrName>
                                        </p:attrNameLst>
                                      </p:cBhvr>
                                      <p:to>
                                        <p:strVal val="visible"/>
                                      </p:to>
                                    </p:set>
                                    <p:animEffect transition="in" filter="box(out)">
                                      <p:cBhvr>
                                        <p:cTn id="119" dur="4000"/>
                                        <p:tgtEl>
                                          <p:spTgt spid="4"/>
                                        </p:tgtEl>
                                      </p:cBhvr>
                                    </p:animEffect>
                                  </p:childTnLst>
                                </p:cTn>
                              </p:par>
                            </p:childTnLst>
                          </p:cTn>
                        </p:par>
                        <p:par>
                          <p:cTn id="120" fill="hold">
                            <p:stCondLst>
                              <p:cond delay="5000"/>
                            </p:stCondLst>
                            <p:childTnLst>
                              <p:par>
                                <p:cTn id="121" presetID="40" presetClass="entr" presetSubtype="0" fill="hold" grpId="0" nodeType="afterEffect">
                                  <p:stCondLst>
                                    <p:cond delay="0"/>
                                  </p:stCondLst>
                                  <p:iterate type="lt">
                                    <p:tmPct val="10000"/>
                                  </p:iterate>
                                  <p:childTnLst>
                                    <p:set>
                                      <p:cBhvr>
                                        <p:cTn id="122" dur="1" fill="hold">
                                          <p:stCondLst>
                                            <p:cond delay="0"/>
                                          </p:stCondLst>
                                        </p:cTn>
                                        <p:tgtEl>
                                          <p:spTgt spid="19"/>
                                        </p:tgtEl>
                                        <p:attrNameLst>
                                          <p:attrName>style.visibility</p:attrName>
                                        </p:attrNameLst>
                                      </p:cBhvr>
                                      <p:to>
                                        <p:strVal val="visible"/>
                                      </p:to>
                                    </p:set>
                                    <p:animEffect transition="in" filter="fade">
                                      <p:cBhvr>
                                        <p:cTn id="123" dur="1000"/>
                                        <p:tgtEl>
                                          <p:spTgt spid="19"/>
                                        </p:tgtEl>
                                      </p:cBhvr>
                                    </p:animEffect>
                                    <p:anim calcmode="lin" valueType="num">
                                      <p:cBhvr>
                                        <p:cTn id="124" dur="1000" fill="hold"/>
                                        <p:tgtEl>
                                          <p:spTgt spid="19"/>
                                        </p:tgtEl>
                                        <p:attrNameLst>
                                          <p:attrName>ppt_x</p:attrName>
                                        </p:attrNameLst>
                                      </p:cBhvr>
                                      <p:tavLst>
                                        <p:tav tm="0">
                                          <p:val>
                                            <p:strVal val="#ppt_x-.1"/>
                                          </p:val>
                                        </p:tav>
                                        <p:tav tm="100000">
                                          <p:val>
                                            <p:strVal val="#ppt_x"/>
                                          </p:val>
                                        </p:tav>
                                      </p:tavLst>
                                    </p:anim>
                                    <p:anim calcmode="lin" valueType="num">
                                      <p:cBhvr>
                                        <p:cTn id="125" dur="10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931 Hudson Greater Eight Sport.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Cheurón"/>
          <p:cNvSpPr/>
          <p:nvPr/>
        </p:nvSpPr>
        <p:spPr>
          <a:xfrm rot="16200000">
            <a:off x="3559968" y="-3559968"/>
            <a:ext cx="2024063" cy="9144000"/>
          </a:xfrm>
          <a:prstGeom prst="chevron">
            <a:avLst>
              <a:gd name="adj" fmla="val 86568"/>
            </a:avLst>
          </a:prstGeom>
          <a:noFill/>
          <a:ln w="57150">
            <a:solidFill>
              <a:schemeClr val="accent3">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9" name="8 Cheurón"/>
          <p:cNvSpPr/>
          <p:nvPr/>
        </p:nvSpPr>
        <p:spPr>
          <a:xfrm rot="16200000">
            <a:off x="3559969" y="-2964656"/>
            <a:ext cx="2024062" cy="9144000"/>
          </a:xfrm>
          <a:prstGeom prst="chevron">
            <a:avLst>
              <a:gd name="adj" fmla="val 88254"/>
            </a:avLst>
          </a:prstGeom>
          <a:noFill/>
          <a:ln w="57150">
            <a:solidFill>
              <a:schemeClr val="accent3">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0" name="9 Cheurón"/>
          <p:cNvSpPr/>
          <p:nvPr/>
        </p:nvSpPr>
        <p:spPr>
          <a:xfrm rot="16200000">
            <a:off x="3559969" y="-2250281"/>
            <a:ext cx="2024062" cy="9144000"/>
          </a:xfrm>
          <a:prstGeom prst="chevron">
            <a:avLst>
              <a:gd name="adj" fmla="val 88254"/>
            </a:avLst>
          </a:prstGeom>
          <a:noFill/>
          <a:ln w="57150">
            <a:solidFill>
              <a:schemeClr val="accent3">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1" name="10 Cheurón"/>
          <p:cNvSpPr/>
          <p:nvPr/>
        </p:nvSpPr>
        <p:spPr>
          <a:xfrm rot="16200000">
            <a:off x="3559968" y="-1654968"/>
            <a:ext cx="2024063" cy="9144000"/>
          </a:xfrm>
          <a:prstGeom prst="chevron">
            <a:avLst>
              <a:gd name="adj" fmla="val 89377"/>
            </a:avLst>
          </a:prstGeom>
          <a:noFill/>
          <a:ln w="57150">
            <a:solidFill>
              <a:schemeClr val="accent3">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2" name="11 Cheurón"/>
          <p:cNvSpPr/>
          <p:nvPr/>
        </p:nvSpPr>
        <p:spPr>
          <a:xfrm rot="16200000">
            <a:off x="3559969" y="-999331"/>
            <a:ext cx="2024062" cy="9144000"/>
          </a:xfrm>
          <a:prstGeom prst="chevron">
            <a:avLst>
              <a:gd name="adj" fmla="val 87130"/>
            </a:avLst>
          </a:prstGeom>
          <a:noFill/>
          <a:ln w="57150">
            <a:solidFill>
              <a:schemeClr val="accent3">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3" name="12 Cheurón"/>
          <p:cNvSpPr/>
          <p:nvPr/>
        </p:nvSpPr>
        <p:spPr>
          <a:xfrm rot="16200000">
            <a:off x="3559969" y="-345281"/>
            <a:ext cx="2024062" cy="9144000"/>
          </a:xfrm>
          <a:prstGeom prst="chevron">
            <a:avLst>
              <a:gd name="adj" fmla="val 88815"/>
            </a:avLst>
          </a:prstGeom>
          <a:noFill/>
          <a:ln w="57150">
            <a:solidFill>
              <a:schemeClr val="accent3">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4" name="13 Cheurón"/>
          <p:cNvSpPr/>
          <p:nvPr/>
        </p:nvSpPr>
        <p:spPr>
          <a:xfrm rot="16200000">
            <a:off x="3559969" y="369094"/>
            <a:ext cx="2024062" cy="9144000"/>
          </a:xfrm>
          <a:prstGeom prst="chevron">
            <a:avLst>
              <a:gd name="adj" fmla="val 89939"/>
            </a:avLst>
          </a:prstGeom>
          <a:noFill/>
          <a:ln w="57150">
            <a:solidFill>
              <a:schemeClr val="accent3">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5" name="14 Cheurón"/>
          <p:cNvSpPr/>
          <p:nvPr/>
        </p:nvSpPr>
        <p:spPr>
          <a:xfrm rot="16200000">
            <a:off x="3559969" y="905669"/>
            <a:ext cx="2024062" cy="9144000"/>
          </a:xfrm>
          <a:prstGeom prst="chevron">
            <a:avLst>
              <a:gd name="adj" fmla="val 88815"/>
            </a:avLst>
          </a:prstGeom>
          <a:noFill/>
          <a:ln w="57150">
            <a:solidFill>
              <a:schemeClr val="accent3">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6" name="15 CuadroTexto"/>
          <p:cNvSpPr txBox="1"/>
          <p:nvPr/>
        </p:nvSpPr>
        <p:spPr>
          <a:xfrm>
            <a:off x="467544" y="4369668"/>
            <a:ext cx="820891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Entre las distintas especies arbóreas, con algunos ejemplares de gran porte, destacan cuatro de los árboles singulares incluidos en el Catálogo de la Comunidad de Madrid: un enebro de Siria, un ciprés de Portugal y dos cedros, uno de ellos, del Líbano, y el otro, del Atlas.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4000">
        <p14:conveyor dir="r"/>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linds(vertical)">
                                      <p:cBhvr>
                                        <p:cTn id="7" dur="3000"/>
                                        <p:tgtEl>
                                          <p:spTgt spid="8"/>
                                        </p:tgtEl>
                                      </p:cBhvr>
                                    </p:animEffect>
                                  </p:childTnLst>
                                </p:cTn>
                              </p:par>
                              <p:par>
                                <p:cTn id="8" presetID="3" presetClass="entr" presetSubtype="10"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blinds(horizontal)">
                                      <p:cBhvr>
                                        <p:cTn id="10" dur="3000"/>
                                        <p:tgtEl>
                                          <p:spTgt spid="9"/>
                                        </p:tgtEl>
                                      </p:cBhvr>
                                    </p:animEffect>
                                  </p:childTnLst>
                                </p:cTn>
                              </p:par>
                              <p:par>
                                <p:cTn id="11" presetID="3" presetClass="entr" presetSubtype="5" fill="hold"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blinds(vertical)">
                                      <p:cBhvr>
                                        <p:cTn id="13" dur="3000"/>
                                        <p:tgtEl>
                                          <p:spTgt spid="10"/>
                                        </p:tgtEl>
                                      </p:cBhvr>
                                    </p:animEffect>
                                  </p:childTnLst>
                                </p:cTn>
                              </p:par>
                              <p:par>
                                <p:cTn id="14" presetID="3" presetClass="entr" presetSubtype="10" fill="hold" nodeType="with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blinds(horizontal)">
                                      <p:cBhvr>
                                        <p:cTn id="16" dur="3000"/>
                                        <p:tgtEl>
                                          <p:spTgt spid="11"/>
                                        </p:tgtEl>
                                      </p:cBhvr>
                                    </p:animEffect>
                                  </p:childTnLst>
                                </p:cTn>
                              </p:par>
                              <p:par>
                                <p:cTn id="17" presetID="3" presetClass="entr" presetSubtype="5" fill="hold" nodeType="with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blinds(vertical)">
                                      <p:cBhvr>
                                        <p:cTn id="19" dur="3000"/>
                                        <p:tgtEl>
                                          <p:spTgt spid="12"/>
                                        </p:tgtEl>
                                      </p:cBhvr>
                                    </p:animEffect>
                                  </p:childTnLst>
                                </p:cTn>
                              </p:par>
                              <p:par>
                                <p:cTn id="20" presetID="3" presetClass="entr" presetSubtype="10" fill="hold" nodeType="with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blinds(horizontal)">
                                      <p:cBhvr>
                                        <p:cTn id="22" dur="3000"/>
                                        <p:tgtEl>
                                          <p:spTgt spid="13"/>
                                        </p:tgtEl>
                                      </p:cBhvr>
                                    </p:animEffect>
                                  </p:childTnLst>
                                </p:cTn>
                              </p:par>
                              <p:par>
                                <p:cTn id="23" presetID="3" presetClass="entr" presetSubtype="5" fill="hold" nodeType="with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blinds(vertical)">
                                      <p:cBhvr>
                                        <p:cTn id="25" dur="3000"/>
                                        <p:tgtEl>
                                          <p:spTgt spid="14"/>
                                        </p:tgtEl>
                                      </p:cBhvr>
                                    </p:animEffect>
                                  </p:childTnLst>
                                </p:cTn>
                              </p:par>
                              <p:par>
                                <p:cTn id="26" presetID="3" presetClass="entr" presetSubtype="10" fill="hold" nodeType="with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blinds(horizontal)">
                                      <p:cBhvr>
                                        <p:cTn id="28" dur="3000"/>
                                        <p:tgtEl>
                                          <p:spTgt spid="15"/>
                                        </p:tgtEl>
                                      </p:cBhvr>
                                    </p:animEffect>
                                  </p:childTnLst>
                                </p:cTn>
                              </p:par>
                              <p:par>
                                <p:cTn id="29" presetID="2" presetClass="entr" presetSubtype="4" fill="hold"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3000" fill="hold"/>
                                        <p:tgtEl>
                                          <p:spTgt spid="8"/>
                                        </p:tgtEl>
                                        <p:attrNameLst>
                                          <p:attrName>ppt_x</p:attrName>
                                        </p:attrNameLst>
                                      </p:cBhvr>
                                      <p:tavLst>
                                        <p:tav tm="0">
                                          <p:val>
                                            <p:strVal val="#ppt_x"/>
                                          </p:val>
                                        </p:tav>
                                        <p:tav tm="100000">
                                          <p:val>
                                            <p:strVal val="#ppt_x"/>
                                          </p:val>
                                        </p:tav>
                                      </p:tavLst>
                                    </p:anim>
                                    <p:anim calcmode="lin" valueType="num">
                                      <p:cBhvr additive="base">
                                        <p:cTn id="32" dur="3000" fill="hold"/>
                                        <p:tgtEl>
                                          <p:spTgt spid="8"/>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9"/>
                                        </p:tgtEl>
                                        <p:attrNameLst>
                                          <p:attrName>style.visibility</p:attrName>
                                        </p:attrNameLst>
                                      </p:cBhvr>
                                      <p:to>
                                        <p:strVal val="visible"/>
                                      </p:to>
                                    </p:set>
                                    <p:anim calcmode="lin" valueType="num">
                                      <p:cBhvr additive="base">
                                        <p:cTn id="35" dur="3000" fill="hold"/>
                                        <p:tgtEl>
                                          <p:spTgt spid="9"/>
                                        </p:tgtEl>
                                        <p:attrNameLst>
                                          <p:attrName>ppt_x</p:attrName>
                                        </p:attrNameLst>
                                      </p:cBhvr>
                                      <p:tavLst>
                                        <p:tav tm="0">
                                          <p:val>
                                            <p:strVal val="#ppt_x"/>
                                          </p:val>
                                        </p:tav>
                                        <p:tav tm="100000">
                                          <p:val>
                                            <p:strVal val="#ppt_x"/>
                                          </p:val>
                                        </p:tav>
                                      </p:tavLst>
                                    </p:anim>
                                    <p:anim calcmode="lin" valueType="num">
                                      <p:cBhvr additive="base">
                                        <p:cTn id="36" dur="3000" fill="hold"/>
                                        <p:tgtEl>
                                          <p:spTgt spid="9"/>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additive="base">
                                        <p:cTn id="39" dur="3000" fill="hold"/>
                                        <p:tgtEl>
                                          <p:spTgt spid="10"/>
                                        </p:tgtEl>
                                        <p:attrNameLst>
                                          <p:attrName>ppt_x</p:attrName>
                                        </p:attrNameLst>
                                      </p:cBhvr>
                                      <p:tavLst>
                                        <p:tav tm="0">
                                          <p:val>
                                            <p:strVal val="#ppt_x"/>
                                          </p:val>
                                        </p:tav>
                                        <p:tav tm="100000">
                                          <p:val>
                                            <p:strVal val="#ppt_x"/>
                                          </p:val>
                                        </p:tav>
                                      </p:tavLst>
                                    </p:anim>
                                    <p:anim calcmode="lin" valueType="num">
                                      <p:cBhvr additive="base">
                                        <p:cTn id="40" dur="3000" fill="hold"/>
                                        <p:tgtEl>
                                          <p:spTgt spid="10"/>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additive="base">
                                        <p:cTn id="43" dur="3000" fill="hold"/>
                                        <p:tgtEl>
                                          <p:spTgt spid="11"/>
                                        </p:tgtEl>
                                        <p:attrNameLst>
                                          <p:attrName>ppt_x</p:attrName>
                                        </p:attrNameLst>
                                      </p:cBhvr>
                                      <p:tavLst>
                                        <p:tav tm="0">
                                          <p:val>
                                            <p:strVal val="#ppt_x"/>
                                          </p:val>
                                        </p:tav>
                                        <p:tav tm="100000">
                                          <p:val>
                                            <p:strVal val="#ppt_x"/>
                                          </p:val>
                                        </p:tav>
                                      </p:tavLst>
                                    </p:anim>
                                    <p:anim calcmode="lin" valueType="num">
                                      <p:cBhvr additive="base">
                                        <p:cTn id="44" dur="3000" fill="hold"/>
                                        <p:tgtEl>
                                          <p:spTgt spid="11"/>
                                        </p:tgtEl>
                                        <p:attrNameLst>
                                          <p:attrName>ppt_y</p:attrName>
                                        </p:attrNameLst>
                                      </p:cBhvr>
                                      <p:tavLst>
                                        <p:tav tm="0">
                                          <p:val>
                                            <p:strVal val="1+#ppt_h/2"/>
                                          </p:val>
                                        </p:tav>
                                        <p:tav tm="100000">
                                          <p:val>
                                            <p:strVal val="#ppt_y"/>
                                          </p:val>
                                        </p:tav>
                                      </p:tavLst>
                                    </p:anim>
                                  </p:childTnLst>
                                </p:cTn>
                              </p:par>
                              <p:par>
                                <p:cTn id="45" presetID="2" presetClass="entr" presetSubtype="4" fill="hold" nodeType="withEffect">
                                  <p:stCondLst>
                                    <p:cond delay="0"/>
                                  </p:stCondLst>
                                  <p:childTnLst>
                                    <p:set>
                                      <p:cBhvr>
                                        <p:cTn id="46" dur="1" fill="hold">
                                          <p:stCondLst>
                                            <p:cond delay="0"/>
                                          </p:stCondLst>
                                        </p:cTn>
                                        <p:tgtEl>
                                          <p:spTgt spid="12"/>
                                        </p:tgtEl>
                                        <p:attrNameLst>
                                          <p:attrName>style.visibility</p:attrName>
                                        </p:attrNameLst>
                                      </p:cBhvr>
                                      <p:to>
                                        <p:strVal val="visible"/>
                                      </p:to>
                                    </p:set>
                                    <p:anim calcmode="lin" valueType="num">
                                      <p:cBhvr additive="base">
                                        <p:cTn id="47" dur="3000" fill="hold"/>
                                        <p:tgtEl>
                                          <p:spTgt spid="12"/>
                                        </p:tgtEl>
                                        <p:attrNameLst>
                                          <p:attrName>ppt_x</p:attrName>
                                        </p:attrNameLst>
                                      </p:cBhvr>
                                      <p:tavLst>
                                        <p:tav tm="0">
                                          <p:val>
                                            <p:strVal val="#ppt_x"/>
                                          </p:val>
                                        </p:tav>
                                        <p:tav tm="100000">
                                          <p:val>
                                            <p:strVal val="#ppt_x"/>
                                          </p:val>
                                        </p:tav>
                                      </p:tavLst>
                                    </p:anim>
                                    <p:anim calcmode="lin" valueType="num">
                                      <p:cBhvr additive="base">
                                        <p:cTn id="48" dur="3000" fill="hold"/>
                                        <p:tgtEl>
                                          <p:spTgt spid="12"/>
                                        </p:tgtEl>
                                        <p:attrNameLst>
                                          <p:attrName>ppt_y</p:attrName>
                                        </p:attrNameLst>
                                      </p:cBhvr>
                                      <p:tavLst>
                                        <p:tav tm="0">
                                          <p:val>
                                            <p:strVal val="1+#ppt_h/2"/>
                                          </p:val>
                                        </p:tav>
                                        <p:tav tm="100000">
                                          <p:val>
                                            <p:strVal val="#ppt_y"/>
                                          </p:val>
                                        </p:tav>
                                      </p:tavLst>
                                    </p:anim>
                                  </p:childTnLst>
                                </p:cTn>
                              </p:par>
                              <p:par>
                                <p:cTn id="49" presetID="2" presetClass="entr" presetSubtype="4" fill="hold" nodeType="withEffect">
                                  <p:stCondLst>
                                    <p:cond delay="0"/>
                                  </p:stCondLst>
                                  <p:childTnLst>
                                    <p:set>
                                      <p:cBhvr>
                                        <p:cTn id="50" dur="1" fill="hold">
                                          <p:stCondLst>
                                            <p:cond delay="0"/>
                                          </p:stCondLst>
                                        </p:cTn>
                                        <p:tgtEl>
                                          <p:spTgt spid="13"/>
                                        </p:tgtEl>
                                        <p:attrNameLst>
                                          <p:attrName>style.visibility</p:attrName>
                                        </p:attrNameLst>
                                      </p:cBhvr>
                                      <p:to>
                                        <p:strVal val="visible"/>
                                      </p:to>
                                    </p:set>
                                    <p:anim calcmode="lin" valueType="num">
                                      <p:cBhvr additive="base">
                                        <p:cTn id="51" dur="3000" fill="hold"/>
                                        <p:tgtEl>
                                          <p:spTgt spid="13"/>
                                        </p:tgtEl>
                                        <p:attrNameLst>
                                          <p:attrName>ppt_x</p:attrName>
                                        </p:attrNameLst>
                                      </p:cBhvr>
                                      <p:tavLst>
                                        <p:tav tm="0">
                                          <p:val>
                                            <p:strVal val="#ppt_x"/>
                                          </p:val>
                                        </p:tav>
                                        <p:tav tm="100000">
                                          <p:val>
                                            <p:strVal val="#ppt_x"/>
                                          </p:val>
                                        </p:tav>
                                      </p:tavLst>
                                    </p:anim>
                                    <p:anim calcmode="lin" valueType="num">
                                      <p:cBhvr additive="base">
                                        <p:cTn id="52" dur="3000" fill="hold"/>
                                        <p:tgtEl>
                                          <p:spTgt spid="13"/>
                                        </p:tgtEl>
                                        <p:attrNameLst>
                                          <p:attrName>ppt_y</p:attrName>
                                        </p:attrNameLst>
                                      </p:cBhvr>
                                      <p:tavLst>
                                        <p:tav tm="0">
                                          <p:val>
                                            <p:strVal val="1+#ppt_h/2"/>
                                          </p:val>
                                        </p:tav>
                                        <p:tav tm="100000">
                                          <p:val>
                                            <p:strVal val="#ppt_y"/>
                                          </p:val>
                                        </p:tav>
                                      </p:tavLst>
                                    </p:anim>
                                  </p:childTnLst>
                                </p:cTn>
                              </p:par>
                              <p:par>
                                <p:cTn id="53" presetID="2" presetClass="entr" presetSubtype="4" fill="hold" nodeType="withEffect">
                                  <p:stCondLst>
                                    <p:cond delay="0"/>
                                  </p:stCondLst>
                                  <p:childTnLst>
                                    <p:set>
                                      <p:cBhvr>
                                        <p:cTn id="54" dur="1" fill="hold">
                                          <p:stCondLst>
                                            <p:cond delay="0"/>
                                          </p:stCondLst>
                                        </p:cTn>
                                        <p:tgtEl>
                                          <p:spTgt spid="14"/>
                                        </p:tgtEl>
                                        <p:attrNameLst>
                                          <p:attrName>style.visibility</p:attrName>
                                        </p:attrNameLst>
                                      </p:cBhvr>
                                      <p:to>
                                        <p:strVal val="visible"/>
                                      </p:to>
                                    </p:set>
                                    <p:anim calcmode="lin" valueType="num">
                                      <p:cBhvr additive="base">
                                        <p:cTn id="55" dur="3000" fill="hold"/>
                                        <p:tgtEl>
                                          <p:spTgt spid="14"/>
                                        </p:tgtEl>
                                        <p:attrNameLst>
                                          <p:attrName>ppt_x</p:attrName>
                                        </p:attrNameLst>
                                      </p:cBhvr>
                                      <p:tavLst>
                                        <p:tav tm="0">
                                          <p:val>
                                            <p:strVal val="#ppt_x"/>
                                          </p:val>
                                        </p:tav>
                                        <p:tav tm="100000">
                                          <p:val>
                                            <p:strVal val="#ppt_x"/>
                                          </p:val>
                                        </p:tav>
                                      </p:tavLst>
                                    </p:anim>
                                    <p:anim calcmode="lin" valueType="num">
                                      <p:cBhvr additive="base">
                                        <p:cTn id="56" dur="3000" fill="hold"/>
                                        <p:tgtEl>
                                          <p:spTgt spid="14"/>
                                        </p:tgtEl>
                                        <p:attrNameLst>
                                          <p:attrName>ppt_y</p:attrName>
                                        </p:attrNameLst>
                                      </p:cBhvr>
                                      <p:tavLst>
                                        <p:tav tm="0">
                                          <p:val>
                                            <p:strVal val="1+#ppt_h/2"/>
                                          </p:val>
                                        </p:tav>
                                        <p:tav tm="100000">
                                          <p:val>
                                            <p:strVal val="#ppt_y"/>
                                          </p:val>
                                        </p:tav>
                                      </p:tavLst>
                                    </p:anim>
                                  </p:childTnLst>
                                </p:cTn>
                              </p:par>
                              <p:par>
                                <p:cTn id="57" presetID="2" presetClass="entr" presetSubtype="4" fill="hold" nodeType="withEffect">
                                  <p:stCondLst>
                                    <p:cond delay="0"/>
                                  </p:stCondLst>
                                  <p:childTnLst>
                                    <p:set>
                                      <p:cBhvr>
                                        <p:cTn id="58" dur="1" fill="hold">
                                          <p:stCondLst>
                                            <p:cond delay="0"/>
                                          </p:stCondLst>
                                        </p:cTn>
                                        <p:tgtEl>
                                          <p:spTgt spid="15"/>
                                        </p:tgtEl>
                                        <p:attrNameLst>
                                          <p:attrName>style.visibility</p:attrName>
                                        </p:attrNameLst>
                                      </p:cBhvr>
                                      <p:to>
                                        <p:strVal val="visible"/>
                                      </p:to>
                                    </p:set>
                                    <p:anim calcmode="lin" valueType="num">
                                      <p:cBhvr additive="base">
                                        <p:cTn id="59" dur="3000" fill="hold"/>
                                        <p:tgtEl>
                                          <p:spTgt spid="15"/>
                                        </p:tgtEl>
                                        <p:attrNameLst>
                                          <p:attrName>ppt_x</p:attrName>
                                        </p:attrNameLst>
                                      </p:cBhvr>
                                      <p:tavLst>
                                        <p:tav tm="0">
                                          <p:val>
                                            <p:strVal val="#ppt_x"/>
                                          </p:val>
                                        </p:tav>
                                        <p:tav tm="100000">
                                          <p:val>
                                            <p:strVal val="#ppt_x"/>
                                          </p:val>
                                        </p:tav>
                                      </p:tavLst>
                                    </p:anim>
                                    <p:anim calcmode="lin" valueType="num">
                                      <p:cBhvr additive="base">
                                        <p:cTn id="60" dur="3000" fill="hold"/>
                                        <p:tgtEl>
                                          <p:spTgt spid="15"/>
                                        </p:tgtEl>
                                        <p:attrNameLst>
                                          <p:attrName>ppt_y</p:attrName>
                                        </p:attrNameLst>
                                      </p:cBhvr>
                                      <p:tavLst>
                                        <p:tav tm="0">
                                          <p:val>
                                            <p:strVal val="1+#ppt_h/2"/>
                                          </p:val>
                                        </p:tav>
                                        <p:tav tm="100000">
                                          <p:val>
                                            <p:strVal val="#ppt_y"/>
                                          </p:val>
                                        </p:tav>
                                      </p:tavLst>
                                    </p:anim>
                                  </p:childTnLst>
                                </p:cTn>
                              </p:par>
                            </p:childTnLst>
                          </p:cTn>
                        </p:par>
                        <p:par>
                          <p:cTn id="61" fill="hold">
                            <p:stCondLst>
                              <p:cond delay="3000"/>
                            </p:stCondLst>
                            <p:childTnLst>
                              <p:par>
                                <p:cTn id="62" presetID="2" presetClass="exit" presetSubtype="4" fill="hold" nodeType="afterEffect">
                                  <p:stCondLst>
                                    <p:cond delay="0"/>
                                  </p:stCondLst>
                                  <p:childTnLst>
                                    <p:anim calcmode="lin" valueType="num">
                                      <p:cBhvr additive="base">
                                        <p:cTn id="63" dur="3000"/>
                                        <p:tgtEl>
                                          <p:spTgt spid="9"/>
                                        </p:tgtEl>
                                        <p:attrNameLst>
                                          <p:attrName>ppt_x</p:attrName>
                                        </p:attrNameLst>
                                      </p:cBhvr>
                                      <p:tavLst>
                                        <p:tav tm="0">
                                          <p:val>
                                            <p:strVal val="ppt_x"/>
                                          </p:val>
                                        </p:tav>
                                        <p:tav tm="100000">
                                          <p:val>
                                            <p:strVal val="ppt_x"/>
                                          </p:val>
                                        </p:tav>
                                      </p:tavLst>
                                    </p:anim>
                                    <p:anim calcmode="lin" valueType="num">
                                      <p:cBhvr additive="base">
                                        <p:cTn id="64" dur="3000"/>
                                        <p:tgtEl>
                                          <p:spTgt spid="9"/>
                                        </p:tgtEl>
                                        <p:attrNameLst>
                                          <p:attrName>ppt_y</p:attrName>
                                        </p:attrNameLst>
                                      </p:cBhvr>
                                      <p:tavLst>
                                        <p:tav tm="0">
                                          <p:val>
                                            <p:strVal val="ppt_y"/>
                                          </p:val>
                                        </p:tav>
                                        <p:tav tm="100000">
                                          <p:val>
                                            <p:strVal val="1+ppt_h/2"/>
                                          </p:val>
                                        </p:tav>
                                      </p:tavLst>
                                    </p:anim>
                                    <p:set>
                                      <p:cBhvr>
                                        <p:cTn id="65" dur="1" fill="hold">
                                          <p:stCondLst>
                                            <p:cond delay="2999"/>
                                          </p:stCondLst>
                                        </p:cTn>
                                        <p:tgtEl>
                                          <p:spTgt spid="9"/>
                                        </p:tgtEl>
                                        <p:attrNameLst>
                                          <p:attrName>style.visibility</p:attrName>
                                        </p:attrNameLst>
                                      </p:cBhvr>
                                      <p:to>
                                        <p:strVal val="hidden"/>
                                      </p:to>
                                    </p:set>
                                  </p:childTnLst>
                                </p:cTn>
                              </p:par>
                              <p:par>
                                <p:cTn id="66" presetID="2" presetClass="exit" presetSubtype="4" fill="hold" nodeType="withEffect">
                                  <p:stCondLst>
                                    <p:cond delay="0"/>
                                  </p:stCondLst>
                                  <p:childTnLst>
                                    <p:anim calcmode="lin" valueType="num">
                                      <p:cBhvr additive="base">
                                        <p:cTn id="67" dur="3000"/>
                                        <p:tgtEl>
                                          <p:spTgt spid="10"/>
                                        </p:tgtEl>
                                        <p:attrNameLst>
                                          <p:attrName>ppt_x</p:attrName>
                                        </p:attrNameLst>
                                      </p:cBhvr>
                                      <p:tavLst>
                                        <p:tav tm="0">
                                          <p:val>
                                            <p:strVal val="ppt_x"/>
                                          </p:val>
                                        </p:tav>
                                        <p:tav tm="100000">
                                          <p:val>
                                            <p:strVal val="ppt_x"/>
                                          </p:val>
                                        </p:tav>
                                      </p:tavLst>
                                    </p:anim>
                                    <p:anim calcmode="lin" valueType="num">
                                      <p:cBhvr additive="base">
                                        <p:cTn id="68" dur="3000"/>
                                        <p:tgtEl>
                                          <p:spTgt spid="10"/>
                                        </p:tgtEl>
                                        <p:attrNameLst>
                                          <p:attrName>ppt_y</p:attrName>
                                        </p:attrNameLst>
                                      </p:cBhvr>
                                      <p:tavLst>
                                        <p:tav tm="0">
                                          <p:val>
                                            <p:strVal val="ppt_y"/>
                                          </p:val>
                                        </p:tav>
                                        <p:tav tm="100000">
                                          <p:val>
                                            <p:strVal val="1+ppt_h/2"/>
                                          </p:val>
                                        </p:tav>
                                      </p:tavLst>
                                    </p:anim>
                                    <p:set>
                                      <p:cBhvr>
                                        <p:cTn id="69" dur="1" fill="hold">
                                          <p:stCondLst>
                                            <p:cond delay="2999"/>
                                          </p:stCondLst>
                                        </p:cTn>
                                        <p:tgtEl>
                                          <p:spTgt spid="10"/>
                                        </p:tgtEl>
                                        <p:attrNameLst>
                                          <p:attrName>style.visibility</p:attrName>
                                        </p:attrNameLst>
                                      </p:cBhvr>
                                      <p:to>
                                        <p:strVal val="hidden"/>
                                      </p:to>
                                    </p:set>
                                  </p:childTnLst>
                                </p:cTn>
                              </p:par>
                              <p:par>
                                <p:cTn id="70" presetID="2" presetClass="exit" presetSubtype="4" fill="hold" nodeType="withEffect">
                                  <p:stCondLst>
                                    <p:cond delay="0"/>
                                  </p:stCondLst>
                                  <p:childTnLst>
                                    <p:anim calcmode="lin" valueType="num">
                                      <p:cBhvr additive="base">
                                        <p:cTn id="71" dur="3000"/>
                                        <p:tgtEl>
                                          <p:spTgt spid="11"/>
                                        </p:tgtEl>
                                        <p:attrNameLst>
                                          <p:attrName>ppt_x</p:attrName>
                                        </p:attrNameLst>
                                      </p:cBhvr>
                                      <p:tavLst>
                                        <p:tav tm="0">
                                          <p:val>
                                            <p:strVal val="ppt_x"/>
                                          </p:val>
                                        </p:tav>
                                        <p:tav tm="100000">
                                          <p:val>
                                            <p:strVal val="ppt_x"/>
                                          </p:val>
                                        </p:tav>
                                      </p:tavLst>
                                    </p:anim>
                                    <p:anim calcmode="lin" valueType="num">
                                      <p:cBhvr additive="base">
                                        <p:cTn id="72" dur="3000"/>
                                        <p:tgtEl>
                                          <p:spTgt spid="11"/>
                                        </p:tgtEl>
                                        <p:attrNameLst>
                                          <p:attrName>ppt_y</p:attrName>
                                        </p:attrNameLst>
                                      </p:cBhvr>
                                      <p:tavLst>
                                        <p:tav tm="0">
                                          <p:val>
                                            <p:strVal val="ppt_y"/>
                                          </p:val>
                                        </p:tav>
                                        <p:tav tm="100000">
                                          <p:val>
                                            <p:strVal val="1+ppt_h/2"/>
                                          </p:val>
                                        </p:tav>
                                      </p:tavLst>
                                    </p:anim>
                                    <p:set>
                                      <p:cBhvr>
                                        <p:cTn id="73" dur="1" fill="hold">
                                          <p:stCondLst>
                                            <p:cond delay="2999"/>
                                          </p:stCondLst>
                                        </p:cTn>
                                        <p:tgtEl>
                                          <p:spTgt spid="11"/>
                                        </p:tgtEl>
                                        <p:attrNameLst>
                                          <p:attrName>style.visibility</p:attrName>
                                        </p:attrNameLst>
                                      </p:cBhvr>
                                      <p:to>
                                        <p:strVal val="hidden"/>
                                      </p:to>
                                    </p:set>
                                  </p:childTnLst>
                                </p:cTn>
                              </p:par>
                              <p:par>
                                <p:cTn id="74" presetID="2" presetClass="exit" presetSubtype="4" fill="hold" nodeType="withEffect">
                                  <p:stCondLst>
                                    <p:cond delay="0"/>
                                  </p:stCondLst>
                                  <p:childTnLst>
                                    <p:anim calcmode="lin" valueType="num">
                                      <p:cBhvr additive="base">
                                        <p:cTn id="75" dur="3000"/>
                                        <p:tgtEl>
                                          <p:spTgt spid="12"/>
                                        </p:tgtEl>
                                        <p:attrNameLst>
                                          <p:attrName>ppt_x</p:attrName>
                                        </p:attrNameLst>
                                      </p:cBhvr>
                                      <p:tavLst>
                                        <p:tav tm="0">
                                          <p:val>
                                            <p:strVal val="ppt_x"/>
                                          </p:val>
                                        </p:tav>
                                        <p:tav tm="100000">
                                          <p:val>
                                            <p:strVal val="ppt_x"/>
                                          </p:val>
                                        </p:tav>
                                      </p:tavLst>
                                    </p:anim>
                                    <p:anim calcmode="lin" valueType="num">
                                      <p:cBhvr additive="base">
                                        <p:cTn id="76" dur="3000"/>
                                        <p:tgtEl>
                                          <p:spTgt spid="12"/>
                                        </p:tgtEl>
                                        <p:attrNameLst>
                                          <p:attrName>ppt_y</p:attrName>
                                        </p:attrNameLst>
                                      </p:cBhvr>
                                      <p:tavLst>
                                        <p:tav tm="0">
                                          <p:val>
                                            <p:strVal val="ppt_y"/>
                                          </p:val>
                                        </p:tav>
                                        <p:tav tm="100000">
                                          <p:val>
                                            <p:strVal val="1+ppt_h/2"/>
                                          </p:val>
                                        </p:tav>
                                      </p:tavLst>
                                    </p:anim>
                                    <p:set>
                                      <p:cBhvr>
                                        <p:cTn id="77" dur="1" fill="hold">
                                          <p:stCondLst>
                                            <p:cond delay="2999"/>
                                          </p:stCondLst>
                                        </p:cTn>
                                        <p:tgtEl>
                                          <p:spTgt spid="12"/>
                                        </p:tgtEl>
                                        <p:attrNameLst>
                                          <p:attrName>style.visibility</p:attrName>
                                        </p:attrNameLst>
                                      </p:cBhvr>
                                      <p:to>
                                        <p:strVal val="hidden"/>
                                      </p:to>
                                    </p:set>
                                  </p:childTnLst>
                                </p:cTn>
                              </p:par>
                              <p:par>
                                <p:cTn id="78" presetID="2" presetClass="exit" presetSubtype="4" fill="hold" nodeType="withEffect">
                                  <p:stCondLst>
                                    <p:cond delay="0"/>
                                  </p:stCondLst>
                                  <p:childTnLst>
                                    <p:anim calcmode="lin" valueType="num">
                                      <p:cBhvr additive="base">
                                        <p:cTn id="79" dur="3000"/>
                                        <p:tgtEl>
                                          <p:spTgt spid="13"/>
                                        </p:tgtEl>
                                        <p:attrNameLst>
                                          <p:attrName>ppt_x</p:attrName>
                                        </p:attrNameLst>
                                      </p:cBhvr>
                                      <p:tavLst>
                                        <p:tav tm="0">
                                          <p:val>
                                            <p:strVal val="ppt_x"/>
                                          </p:val>
                                        </p:tav>
                                        <p:tav tm="100000">
                                          <p:val>
                                            <p:strVal val="ppt_x"/>
                                          </p:val>
                                        </p:tav>
                                      </p:tavLst>
                                    </p:anim>
                                    <p:anim calcmode="lin" valueType="num">
                                      <p:cBhvr additive="base">
                                        <p:cTn id="80" dur="3000"/>
                                        <p:tgtEl>
                                          <p:spTgt spid="13"/>
                                        </p:tgtEl>
                                        <p:attrNameLst>
                                          <p:attrName>ppt_y</p:attrName>
                                        </p:attrNameLst>
                                      </p:cBhvr>
                                      <p:tavLst>
                                        <p:tav tm="0">
                                          <p:val>
                                            <p:strVal val="ppt_y"/>
                                          </p:val>
                                        </p:tav>
                                        <p:tav tm="100000">
                                          <p:val>
                                            <p:strVal val="1+ppt_h/2"/>
                                          </p:val>
                                        </p:tav>
                                      </p:tavLst>
                                    </p:anim>
                                    <p:set>
                                      <p:cBhvr>
                                        <p:cTn id="81" dur="1" fill="hold">
                                          <p:stCondLst>
                                            <p:cond delay="2999"/>
                                          </p:stCondLst>
                                        </p:cTn>
                                        <p:tgtEl>
                                          <p:spTgt spid="13"/>
                                        </p:tgtEl>
                                        <p:attrNameLst>
                                          <p:attrName>style.visibility</p:attrName>
                                        </p:attrNameLst>
                                      </p:cBhvr>
                                      <p:to>
                                        <p:strVal val="hidden"/>
                                      </p:to>
                                    </p:set>
                                  </p:childTnLst>
                                </p:cTn>
                              </p:par>
                              <p:par>
                                <p:cTn id="82" presetID="2" presetClass="exit" presetSubtype="4" fill="hold" nodeType="withEffect">
                                  <p:stCondLst>
                                    <p:cond delay="0"/>
                                  </p:stCondLst>
                                  <p:childTnLst>
                                    <p:anim calcmode="lin" valueType="num">
                                      <p:cBhvr additive="base">
                                        <p:cTn id="83" dur="3000"/>
                                        <p:tgtEl>
                                          <p:spTgt spid="14"/>
                                        </p:tgtEl>
                                        <p:attrNameLst>
                                          <p:attrName>ppt_x</p:attrName>
                                        </p:attrNameLst>
                                      </p:cBhvr>
                                      <p:tavLst>
                                        <p:tav tm="0">
                                          <p:val>
                                            <p:strVal val="ppt_x"/>
                                          </p:val>
                                        </p:tav>
                                        <p:tav tm="100000">
                                          <p:val>
                                            <p:strVal val="ppt_x"/>
                                          </p:val>
                                        </p:tav>
                                      </p:tavLst>
                                    </p:anim>
                                    <p:anim calcmode="lin" valueType="num">
                                      <p:cBhvr additive="base">
                                        <p:cTn id="84" dur="3000"/>
                                        <p:tgtEl>
                                          <p:spTgt spid="14"/>
                                        </p:tgtEl>
                                        <p:attrNameLst>
                                          <p:attrName>ppt_y</p:attrName>
                                        </p:attrNameLst>
                                      </p:cBhvr>
                                      <p:tavLst>
                                        <p:tav tm="0">
                                          <p:val>
                                            <p:strVal val="ppt_y"/>
                                          </p:val>
                                        </p:tav>
                                        <p:tav tm="100000">
                                          <p:val>
                                            <p:strVal val="1+ppt_h/2"/>
                                          </p:val>
                                        </p:tav>
                                      </p:tavLst>
                                    </p:anim>
                                    <p:set>
                                      <p:cBhvr>
                                        <p:cTn id="85" dur="1" fill="hold">
                                          <p:stCondLst>
                                            <p:cond delay="2999"/>
                                          </p:stCondLst>
                                        </p:cTn>
                                        <p:tgtEl>
                                          <p:spTgt spid="14"/>
                                        </p:tgtEl>
                                        <p:attrNameLst>
                                          <p:attrName>style.visibility</p:attrName>
                                        </p:attrNameLst>
                                      </p:cBhvr>
                                      <p:to>
                                        <p:strVal val="hidden"/>
                                      </p:to>
                                    </p:set>
                                  </p:childTnLst>
                                </p:cTn>
                              </p:par>
                              <p:par>
                                <p:cTn id="86" presetID="2" presetClass="exit" presetSubtype="4" fill="hold" nodeType="withEffect">
                                  <p:stCondLst>
                                    <p:cond delay="0"/>
                                  </p:stCondLst>
                                  <p:childTnLst>
                                    <p:anim calcmode="lin" valueType="num">
                                      <p:cBhvr additive="base">
                                        <p:cTn id="87" dur="3000"/>
                                        <p:tgtEl>
                                          <p:spTgt spid="15"/>
                                        </p:tgtEl>
                                        <p:attrNameLst>
                                          <p:attrName>ppt_x</p:attrName>
                                        </p:attrNameLst>
                                      </p:cBhvr>
                                      <p:tavLst>
                                        <p:tav tm="0">
                                          <p:val>
                                            <p:strVal val="ppt_x"/>
                                          </p:val>
                                        </p:tav>
                                        <p:tav tm="100000">
                                          <p:val>
                                            <p:strVal val="ppt_x"/>
                                          </p:val>
                                        </p:tav>
                                      </p:tavLst>
                                    </p:anim>
                                    <p:anim calcmode="lin" valueType="num">
                                      <p:cBhvr additive="base">
                                        <p:cTn id="88" dur="3000"/>
                                        <p:tgtEl>
                                          <p:spTgt spid="15"/>
                                        </p:tgtEl>
                                        <p:attrNameLst>
                                          <p:attrName>ppt_y</p:attrName>
                                        </p:attrNameLst>
                                      </p:cBhvr>
                                      <p:tavLst>
                                        <p:tav tm="0">
                                          <p:val>
                                            <p:strVal val="ppt_y"/>
                                          </p:val>
                                        </p:tav>
                                        <p:tav tm="100000">
                                          <p:val>
                                            <p:strVal val="1+ppt_h/2"/>
                                          </p:val>
                                        </p:tav>
                                      </p:tavLst>
                                    </p:anim>
                                    <p:set>
                                      <p:cBhvr>
                                        <p:cTn id="89" dur="1" fill="hold">
                                          <p:stCondLst>
                                            <p:cond delay="2999"/>
                                          </p:stCondLst>
                                        </p:cTn>
                                        <p:tgtEl>
                                          <p:spTgt spid="15"/>
                                        </p:tgtEl>
                                        <p:attrNameLst>
                                          <p:attrName>style.visibility</p:attrName>
                                        </p:attrNameLst>
                                      </p:cBhvr>
                                      <p:to>
                                        <p:strVal val="hidden"/>
                                      </p:to>
                                    </p:set>
                                  </p:childTnLst>
                                </p:cTn>
                              </p:par>
                              <p:par>
                                <p:cTn id="90" presetID="2" presetClass="exit" presetSubtype="4" fill="hold" nodeType="withEffect">
                                  <p:stCondLst>
                                    <p:cond delay="0"/>
                                  </p:stCondLst>
                                  <p:childTnLst>
                                    <p:anim calcmode="lin" valueType="num">
                                      <p:cBhvr additive="base">
                                        <p:cTn id="91" dur="3000"/>
                                        <p:tgtEl>
                                          <p:spTgt spid="8"/>
                                        </p:tgtEl>
                                        <p:attrNameLst>
                                          <p:attrName>ppt_x</p:attrName>
                                        </p:attrNameLst>
                                      </p:cBhvr>
                                      <p:tavLst>
                                        <p:tav tm="0">
                                          <p:val>
                                            <p:strVal val="ppt_x"/>
                                          </p:val>
                                        </p:tav>
                                        <p:tav tm="100000">
                                          <p:val>
                                            <p:strVal val="ppt_x"/>
                                          </p:val>
                                        </p:tav>
                                      </p:tavLst>
                                    </p:anim>
                                    <p:anim calcmode="lin" valueType="num">
                                      <p:cBhvr additive="base">
                                        <p:cTn id="92" dur="3000"/>
                                        <p:tgtEl>
                                          <p:spTgt spid="8"/>
                                        </p:tgtEl>
                                        <p:attrNameLst>
                                          <p:attrName>ppt_y</p:attrName>
                                        </p:attrNameLst>
                                      </p:cBhvr>
                                      <p:tavLst>
                                        <p:tav tm="0">
                                          <p:val>
                                            <p:strVal val="ppt_y"/>
                                          </p:val>
                                        </p:tav>
                                        <p:tav tm="100000">
                                          <p:val>
                                            <p:strVal val="1+ppt_h/2"/>
                                          </p:val>
                                        </p:tav>
                                      </p:tavLst>
                                    </p:anim>
                                    <p:set>
                                      <p:cBhvr>
                                        <p:cTn id="93" dur="1" fill="hold">
                                          <p:stCondLst>
                                            <p:cond delay="2999"/>
                                          </p:stCondLst>
                                        </p:cTn>
                                        <p:tgtEl>
                                          <p:spTgt spid="8"/>
                                        </p:tgtEl>
                                        <p:attrNameLst>
                                          <p:attrName>style.visibility</p:attrName>
                                        </p:attrNameLst>
                                      </p:cBhvr>
                                      <p:to>
                                        <p:strVal val="hidden"/>
                                      </p:to>
                                    </p:set>
                                  </p:childTnLst>
                                </p:cTn>
                              </p:par>
                              <p:par>
                                <p:cTn id="94" presetID="2" presetClass="entr" presetSubtype="1" fill="hold" nodeType="withEffect">
                                  <p:stCondLst>
                                    <p:cond delay="0"/>
                                  </p:stCondLst>
                                  <p:childTnLst>
                                    <p:set>
                                      <p:cBhvr>
                                        <p:cTn id="95" dur="1" fill="hold">
                                          <p:stCondLst>
                                            <p:cond delay="0"/>
                                          </p:stCondLst>
                                        </p:cTn>
                                        <p:tgtEl>
                                          <p:spTgt spid="4"/>
                                        </p:tgtEl>
                                        <p:attrNameLst>
                                          <p:attrName>style.visibility</p:attrName>
                                        </p:attrNameLst>
                                      </p:cBhvr>
                                      <p:to>
                                        <p:strVal val="visible"/>
                                      </p:to>
                                    </p:set>
                                    <p:anim calcmode="lin" valueType="num">
                                      <p:cBhvr additive="base">
                                        <p:cTn id="96" dur="3000" fill="hold"/>
                                        <p:tgtEl>
                                          <p:spTgt spid="4"/>
                                        </p:tgtEl>
                                        <p:attrNameLst>
                                          <p:attrName>ppt_x</p:attrName>
                                        </p:attrNameLst>
                                      </p:cBhvr>
                                      <p:tavLst>
                                        <p:tav tm="0">
                                          <p:val>
                                            <p:strVal val="#ppt_x"/>
                                          </p:val>
                                        </p:tav>
                                        <p:tav tm="100000">
                                          <p:val>
                                            <p:strVal val="#ppt_x"/>
                                          </p:val>
                                        </p:tav>
                                      </p:tavLst>
                                    </p:anim>
                                    <p:anim calcmode="lin" valueType="num">
                                      <p:cBhvr additive="base">
                                        <p:cTn id="97" dur="3000" fill="hold"/>
                                        <p:tgtEl>
                                          <p:spTgt spid="4"/>
                                        </p:tgtEl>
                                        <p:attrNameLst>
                                          <p:attrName>ppt_y</p:attrName>
                                        </p:attrNameLst>
                                      </p:cBhvr>
                                      <p:tavLst>
                                        <p:tav tm="0">
                                          <p:val>
                                            <p:strVal val="0-#ppt_h/2"/>
                                          </p:val>
                                        </p:tav>
                                        <p:tav tm="100000">
                                          <p:val>
                                            <p:strVal val="#ppt_y"/>
                                          </p:val>
                                        </p:tav>
                                      </p:tavLst>
                                    </p:anim>
                                  </p:childTnLst>
                                </p:cTn>
                              </p:par>
                              <p:par>
                                <p:cTn id="98" presetID="16" presetClass="entr" presetSubtype="37" fill="hold" nodeType="withEffect">
                                  <p:stCondLst>
                                    <p:cond delay="0"/>
                                  </p:stCondLst>
                                  <p:childTnLst>
                                    <p:set>
                                      <p:cBhvr>
                                        <p:cTn id="99" dur="1" fill="hold">
                                          <p:stCondLst>
                                            <p:cond delay="0"/>
                                          </p:stCondLst>
                                        </p:cTn>
                                        <p:tgtEl>
                                          <p:spTgt spid="4"/>
                                        </p:tgtEl>
                                        <p:attrNameLst>
                                          <p:attrName>style.visibility</p:attrName>
                                        </p:attrNameLst>
                                      </p:cBhvr>
                                      <p:to>
                                        <p:strVal val="visible"/>
                                      </p:to>
                                    </p:set>
                                    <p:animEffect transition="in" filter="barn(outVertical)">
                                      <p:cBhvr>
                                        <p:cTn id="100" dur="3000"/>
                                        <p:tgtEl>
                                          <p:spTgt spid="4"/>
                                        </p:tgtEl>
                                      </p:cBhvr>
                                    </p:animEffect>
                                  </p:childTnLst>
                                </p:cTn>
                              </p:par>
                            </p:childTnLst>
                          </p:cTn>
                        </p:par>
                        <p:par>
                          <p:cTn id="101" fill="hold">
                            <p:stCondLst>
                              <p:cond delay="6000"/>
                            </p:stCondLst>
                            <p:childTnLst>
                              <p:par>
                                <p:cTn id="102" presetID="40" presetClass="entr" presetSubtype="0" fill="hold" grpId="0" nodeType="afterEffect">
                                  <p:stCondLst>
                                    <p:cond delay="0"/>
                                  </p:stCondLst>
                                  <p:iterate type="lt">
                                    <p:tmPct val="10000"/>
                                  </p:iterate>
                                  <p:childTnLst>
                                    <p:set>
                                      <p:cBhvr>
                                        <p:cTn id="103" dur="1" fill="hold">
                                          <p:stCondLst>
                                            <p:cond delay="0"/>
                                          </p:stCondLst>
                                        </p:cTn>
                                        <p:tgtEl>
                                          <p:spTgt spid="16"/>
                                        </p:tgtEl>
                                        <p:attrNameLst>
                                          <p:attrName>style.visibility</p:attrName>
                                        </p:attrNameLst>
                                      </p:cBhvr>
                                      <p:to>
                                        <p:strVal val="visible"/>
                                      </p:to>
                                    </p:set>
                                    <p:animEffect transition="in" filter="fade">
                                      <p:cBhvr>
                                        <p:cTn id="104" dur="1000"/>
                                        <p:tgtEl>
                                          <p:spTgt spid="16"/>
                                        </p:tgtEl>
                                      </p:cBhvr>
                                    </p:animEffect>
                                    <p:anim calcmode="lin" valueType="num">
                                      <p:cBhvr>
                                        <p:cTn id="105" dur="1000" fill="hold"/>
                                        <p:tgtEl>
                                          <p:spTgt spid="16"/>
                                        </p:tgtEl>
                                        <p:attrNameLst>
                                          <p:attrName>ppt_x</p:attrName>
                                        </p:attrNameLst>
                                      </p:cBhvr>
                                      <p:tavLst>
                                        <p:tav tm="0">
                                          <p:val>
                                            <p:strVal val="#ppt_x-.1"/>
                                          </p:val>
                                        </p:tav>
                                        <p:tav tm="100000">
                                          <p:val>
                                            <p:strVal val="#ppt_x"/>
                                          </p:val>
                                        </p:tav>
                                      </p:tavLst>
                                    </p:anim>
                                    <p:anim calcmode="lin" valueType="num">
                                      <p:cBhvr>
                                        <p:cTn id="106"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overland-1928.jpg"/>
          <p:cNvPicPr>
            <a:picLocks noChangeAspect="1"/>
          </p:cNvPicPr>
          <p:nvPr/>
        </p:nvPicPr>
        <p:blipFill>
          <a:blip r:embed="rId2" cstate="print"/>
          <a:stretch>
            <a:fillRect/>
          </a:stretch>
        </p:blipFill>
        <p:spPr bwMode="auto">
          <a:xfrm>
            <a:off x="0" y="11113"/>
            <a:ext cx="9144000" cy="56927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Luna"/>
          <p:cNvSpPr/>
          <p:nvPr/>
        </p:nvSpPr>
        <p:spPr>
          <a:xfrm>
            <a:off x="4572000" y="0"/>
            <a:ext cx="4572000" cy="2560638"/>
          </a:xfrm>
          <a:prstGeom prst="moon">
            <a:avLst>
              <a:gd name="adj" fmla="val 23279"/>
            </a:avLst>
          </a:prstGeom>
          <a:noFill/>
          <a:ln w="57150">
            <a:solidFill>
              <a:schemeClr val="accent3">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Luna"/>
          <p:cNvSpPr/>
          <p:nvPr/>
        </p:nvSpPr>
        <p:spPr>
          <a:xfrm flipH="1">
            <a:off x="0" y="0"/>
            <a:ext cx="4500563" cy="2560638"/>
          </a:xfrm>
          <a:prstGeom prst="moon">
            <a:avLst>
              <a:gd name="adj" fmla="val 23681"/>
            </a:avLst>
          </a:prstGeom>
          <a:noFill/>
          <a:ln w="57150">
            <a:solidFill>
              <a:schemeClr val="accent3">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Luna"/>
          <p:cNvSpPr/>
          <p:nvPr/>
        </p:nvSpPr>
        <p:spPr>
          <a:xfrm>
            <a:off x="4572000" y="1428750"/>
            <a:ext cx="4572000" cy="2560638"/>
          </a:xfrm>
          <a:prstGeom prst="moon">
            <a:avLst>
              <a:gd name="adj" fmla="val 23279"/>
            </a:avLst>
          </a:prstGeom>
          <a:noFill/>
          <a:ln w="57150">
            <a:solidFill>
              <a:schemeClr val="accent3">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Luna"/>
          <p:cNvSpPr/>
          <p:nvPr/>
        </p:nvSpPr>
        <p:spPr>
          <a:xfrm flipH="1">
            <a:off x="0" y="1428750"/>
            <a:ext cx="4500563" cy="2560638"/>
          </a:xfrm>
          <a:prstGeom prst="moon">
            <a:avLst>
              <a:gd name="adj" fmla="val 23681"/>
            </a:avLst>
          </a:prstGeom>
          <a:noFill/>
          <a:ln w="57150">
            <a:solidFill>
              <a:schemeClr val="accent3">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Luna"/>
          <p:cNvSpPr/>
          <p:nvPr/>
        </p:nvSpPr>
        <p:spPr>
          <a:xfrm>
            <a:off x="4572000" y="3155950"/>
            <a:ext cx="4572000" cy="2559050"/>
          </a:xfrm>
          <a:prstGeom prst="moon">
            <a:avLst>
              <a:gd name="adj" fmla="val 23279"/>
            </a:avLst>
          </a:prstGeom>
          <a:noFill/>
          <a:ln w="57150">
            <a:solidFill>
              <a:schemeClr val="accent3">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Luna"/>
          <p:cNvSpPr/>
          <p:nvPr/>
        </p:nvSpPr>
        <p:spPr>
          <a:xfrm flipH="1">
            <a:off x="0" y="3155950"/>
            <a:ext cx="4500563" cy="2559050"/>
          </a:xfrm>
          <a:prstGeom prst="moon">
            <a:avLst>
              <a:gd name="adj" fmla="val 23681"/>
            </a:avLst>
          </a:prstGeom>
          <a:noFill/>
          <a:ln w="57150">
            <a:solidFill>
              <a:schemeClr val="accent3">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CuadroTexto"/>
          <p:cNvSpPr txBox="1"/>
          <p:nvPr/>
        </p:nvSpPr>
        <p:spPr>
          <a:xfrm>
            <a:off x="395536" y="4585692"/>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Después de todos los cambios de propietarios, y aunque el agua que sale por el caño de la fuente ya no sea la que fue famosa, pues la Fuente del Berro está conectada al Canal de Isabel II.</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6000">
        <p14:prism isContent="1"/>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withEffect">
                                  <p:stCondLst>
                                    <p:cond delay="0"/>
                                  </p:stCondLst>
                                  <p:childTnLst>
                                    <p:animRot by="21600000">
                                      <p:cBhvr>
                                        <p:cTn id="6" dur="3000" fill="hold"/>
                                        <p:tgtEl>
                                          <p:spTgt spid="9"/>
                                        </p:tgtEl>
                                        <p:attrNameLst>
                                          <p:attrName>r</p:attrName>
                                        </p:attrNameLst>
                                      </p:cBhvr>
                                    </p:animRot>
                                  </p:childTnLst>
                                </p:cTn>
                              </p:par>
                              <p:par>
                                <p:cTn id="7" presetID="8" presetClass="emph" presetSubtype="0" fill="hold" nodeType="withEffect">
                                  <p:stCondLst>
                                    <p:cond delay="0"/>
                                  </p:stCondLst>
                                  <p:childTnLst>
                                    <p:animRot by="-21600000">
                                      <p:cBhvr>
                                        <p:cTn id="8" dur="3000" fill="hold"/>
                                        <p:tgtEl>
                                          <p:spTgt spid="6"/>
                                        </p:tgtEl>
                                        <p:attrNameLst>
                                          <p:attrName>r</p:attrName>
                                        </p:attrNameLst>
                                      </p:cBhvr>
                                    </p:animRot>
                                  </p:childTnLst>
                                </p:cTn>
                              </p:par>
                              <p:par>
                                <p:cTn id="9" presetID="2" presetClass="entr" presetSubtype="2" fill="hold"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3000" fill="hold"/>
                                        <p:tgtEl>
                                          <p:spTgt spid="9"/>
                                        </p:tgtEl>
                                        <p:attrNameLst>
                                          <p:attrName>ppt_x</p:attrName>
                                        </p:attrNameLst>
                                      </p:cBhvr>
                                      <p:tavLst>
                                        <p:tav tm="0">
                                          <p:val>
                                            <p:strVal val="1+#ppt_w/2"/>
                                          </p:val>
                                        </p:tav>
                                        <p:tav tm="100000">
                                          <p:val>
                                            <p:strVal val="#ppt_x"/>
                                          </p:val>
                                        </p:tav>
                                      </p:tavLst>
                                    </p:anim>
                                    <p:anim calcmode="lin" valueType="num">
                                      <p:cBhvr additive="base">
                                        <p:cTn id="12" dur="30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3000" fill="hold"/>
                                        <p:tgtEl>
                                          <p:spTgt spid="6"/>
                                        </p:tgtEl>
                                        <p:attrNameLst>
                                          <p:attrName>ppt_x</p:attrName>
                                        </p:attrNameLst>
                                      </p:cBhvr>
                                      <p:tavLst>
                                        <p:tav tm="0">
                                          <p:val>
                                            <p:strVal val="0-#ppt_w/2"/>
                                          </p:val>
                                        </p:tav>
                                        <p:tav tm="100000">
                                          <p:val>
                                            <p:strVal val="#ppt_x"/>
                                          </p:val>
                                        </p:tav>
                                      </p:tavLst>
                                    </p:anim>
                                    <p:anim calcmode="lin" valueType="num">
                                      <p:cBhvr additive="base">
                                        <p:cTn id="16" dur="3000" fill="hold"/>
                                        <p:tgtEl>
                                          <p:spTgt spid="6"/>
                                        </p:tgtEl>
                                        <p:attrNameLst>
                                          <p:attrName>ppt_y</p:attrName>
                                        </p:attrNameLst>
                                      </p:cBhvr>
                                      <p:tavLst>
                                        <p:tav tm="0">
                                          <p:val>
                                            <p:strVal val="#ppt_y"/>
                                          </p:val>
                                        </p:tav>
                                        <p:tav tm="100000">
                                          <p:val>
                                            <p:strVal val="#ppt_y"/>
                                          </p:val>
                                        </p:tav>
                                      </p:tavLst>
                                    </p:anim>
                                  </p:childTnLst>
                                </p:cTn>
                              </p:par>
                              <p:par>
                                <p:cTn id="17" presetID="8" presetClass="emph" presetSubtype="0" fill="hold" nodeType="withEffect">
                                  <p:stCondLst>
                                    <p:cond delay="0"/>
                                  </p:stCondLst>
                                  <p:childTnLst>
                                    <p:animRot by="21600000">
                                      <p:cBhvr>
                                        <p:cTn id="18" dur="3000" fill="hold"/>
                                        <p:tgtEl>
                                          <p:spTgt spid="11"/>
                                        </p:tgtEl>
                                        <p:attrNameLst>
                                          <p:attrName>r</p:attrName>
                                        </p:attrNameLst>
                                      </p:cBhvr>
                                    </p:animRot>
                                  </p:childTnLst>
                                </p:cTn>
                              </p:par>
                              <p:par>
                                <p:cTn id="19" presetID="8" presetClass="emph" presetSubtype="0" fill="hold" nodeType="withEffect">
                                  <p:stCondLst>
                                    <p:cond delay="0"/>
                                  </p:stCondLst>
                                  <p:childTnLst>
                                    <p:animRot by="-21600000">
                                      <p:cBhvr>
                                        <p:cTn id="20" dur="3000" fill="hold"/>
                                        <p:tgtEl>
                                          <p:spTgt spid="10"/>
                                        </p:tgtEl>
                                        <p:attrNameLst>
                                          <p:attrName>r</p:attrName>
                                        </p:attrNameLst>
                                      </p:cBhvr>
                                    </p:animRot>
                                  </p:childTnLst>
                                </p:cTn>
                              </p:par>
                              <p:par>
                                <p:cTn id="21" presetID="2" presetClass="entr" presetSubtype="2" fill="hold" nodeType="with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3000" fill="hold"/>
                                        <p:tgtEl>
                                          <p:spTgt spid="11"/>
                                        </p:tgtEl>
                                        <p:attrNameLst>
                                          <p:attrName>ppt_x</p:attrName>
                                        </p:attrNameLst>
                                      </p:cBhvr>
                                      <p:tavLst>
                                        <p:tav tm="0">
                                          <p:val>
                                            <p:strVal val="1+#ppt_w/2"/>
                                          </p:val>
                                        </p:tav>
                                        <p:tav tm="100000">
                                          <p:val>
                                            <p:strVal val="#ppt_x"/>
                                          </p:val>
                                        </p:tav>
                                      </p:tavLst>
                                    </p:anim>
                                    <p:anim calcmode="lin" valueType="num">
                                      <p:cBhvr additive="base">
                                        <p:cTn id="24" dur="3000" fill="hold"/>
                                        <p:tgtEl>
                                          <p:spTgt spid="11"/>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3000" fill="hold"/>
                                        <p:tgtEl>
                                          <p:spTgt spid="10"/>
                                        </p:tgtEl>
                                        <p:attrNameLst>
                                          <p:attrName>ppt_x</p:attrName>
                                        </p:attrNameLst>
                                      </p:cBhvr>
                                      <p:tavLst>
                                        <p:tav tm="0">
                                          <p:val>
                                            <p:strVal val="0-#ppt_w/2"/>
                                          </p:val>
                                        </p:tav>
                                        <p:tav tm="100000">
                                          <p:val>
                                            <p:strVal val="#ppt_x"/>
                                          </p:val>
                                        </p:tav>
                                      </p:tavLst>
                                    </p:anim>
                                    <p:anim calcmode="lin" valueType="num">
                                      <p:cBhvr additive="base">
                                        <p:cTn id="28" dur="3000" fill="hold"/>
                                        <p:tgtEl>
                                          <p:spTgt spid="10"/>
                                        </p:tgtEl>
                                        <p:attrNameLst>
                                          <p:attrName>ppt_y</p:attrName>
                                        </p:attrNameLst>
                                      </p:cBhvr>
                                      <p:tavLst>
                                        <p:tav tm="0">
                                          <p:val>
                                            <p:strVal val="#ppt_y"/>
                                          </p:val>
                                        </p:tav>
                                        <p:tav tm="100000">
                                          <p:val>
                                            <p:strVal val="#ppt_y"/>
                                          </p:val>
                                        </p:tav>
                                      </p:tavLst>
                                    </p:anim>
                                  </p:childTnLst>
                                </p:cTn>
                              </p:par>
                              <p:par>
                                <p:cTn id="29" presetID="8" presetClass="emph" presetSubtype="0" fill="hold" nodeType="withEffect">
                                  <p:stCondLst>
                                    <p:cond delay="0"/>
                                  </p:stCondLst>
                                  <p:childTnLst>
                                    <p:animRot by="21600000">
                                      <p:cBhvr>
                                        <p:cTn id="30" dur="3000" fill="hold"/>
                                        <p:tgtEl>
                                          <p:spTgt spid="13"/>
                                        </p:tgtEl>
                                        <p:attrNameLst>
                                          <p:attrName>r</p:attrName>
                                        </p:attrNameLst>
                                      </p:cBhvr>
                                    </p:animRot>
                                  </p:childTnLst>
                                </p:cTn>
                              </p:par>
                              <p:par>
                                <p:cTn id="31" presetID="8" presetClass="emph" presetSubtype="0" fill="hold" nodeType="withEffect">
                                  <p:stCondLst>
                                    <p:cond delay="0"/>
                                  </p:stCondLst>
                                  <p:childTnLst>
                                    <p:animRot by="-21600000">
                                      <p:cBhvr>
                                        <p:cTn id="32" dur="3000" fill="hold"/>
                                        <p:tgtEl>
                                          <p:spTgt spid="12"/>
                                        </p:tgtEl>
                                        <p:attrNameLst>
                                          <p:attrName>r</p:attrName>
                                        </p:attrNameLst>
                                      </p:cBhvr>
                                    </p:animRot>
                                  </p:childTnLst>
                                </p:cTn>
                              </p:par>
                              <p:par>
                                <p:cTn id="33" presetID="2" presetClass="entr" presetSubtype="2" fill="hold" nodeType="withEffect">
                                  <p:stCondLst>
                                    <p:cond delay="0"/>
                                  </p:stCondLst>
                                  <p:childTnLst>
                                    <p:set>
                                      <p:cBhvr>
                                        <p:cTn id="34" dur="1" fill="hold">
                                          <p:stCondLst>
                                            <p:cond delay="0"/>
                                          </p:stCondLst>
                                        </p:cTn>
                                        <p:tgtEl>
                                          <p:spTgt spid="13"/>
                                        </p:tgtEl>
                                        <p:attrNameLst>
                                          <p:attrName>style.visibility</p:attrName>
                                        </p:attrNameLst>
                                      </p:cBhvr>
                                      <p:to>
                                        <p:strVal val="visible"/>
                                      </p:to>
                                    </p:set>
                                    <p:anim calcmode="lin" valueType="num">
                                      <p:cBhvr additive="base">
                                        <p:cTn id="35" dur="3000" fill="hold"/>
                                        <p:tgtEl>
                                          <p:spTgt spid="13"/>
                                        </p:tgtEl>
                                        <p:attrNameLst>
                                          <p:attrName>ppt_x</p:attrName>
                                        </p:attrNameLst>
                                      </p:cBhvr>
                                      <p:tavLst>
                                        <p:tav tm="0">
                                          <p:val>
                                            <p:strVal val="1+#ppt_w/2"/>
                                          </p:val>
                                        </p:tav>
                                        <p:tav tm="100000">
                                          <p:val>
                                            <p:strVal val="#ppt_x"/>
                                          </p:val>
                                        </p:tav>
                                      </p:tavLst>
                                    </p:anim>
                                    <p:anim calcmode="lin" valueType="num">
                                      <p:cBhvr additive="base">
                                        <p:cTn id="36" dur="3000" fill="hold"/>
                                        <p:tgtEl>
                                          <p:spTgt spid="13"/>
                                        </p:tgtEl>
                                        <p:attrNameLst>
                                          <p:attrName>ppt_y</p:attrName>
                                        </p:attrNameLst>
                                      </p:cBhvr>
                                      <p:tavLst>
                                        <p:tav tm="0">
                                          <p:val>
                                            <p:strVal val="#ppt_y"/>
                                          </p:val>
                                        </p:tav>
                                        <p:tav tm="100000">
                                          <p:val>
                                            <p:strVal val="#ppt_y"/>
                                          </p:val>
                                        </p:tav>
                                      </p:tavLst>
                                    </p:anim>
                                  </p:childTnLst>
                                </p:cTn>
                              </p:par>
                              <p:par>
                                <p:cTn id="37" presetID="2" presetClass="entr" presetSubtype="8" fill="hold" nodeType="withEffect">
                                  <p:stCondLst>
                                    <p:cond delay="0"/>
                                  </p:stCondLst>
                                  <p:childTnLst>
                                    <p:set>
                                      <p:cBhvr>
                                        <p:cTn id="38" dur="1" fill="hold">
                                          <p:stCondLst>
                                            <p:cond delay="0"/>
                                          </p:stCondLst>
                                        </p:cTn>
                                        <p:tgtEl>
                                          <p:spTgt spid="12"/>
                                        </p:tgtEl>
                                        <p:attrNameLst>
                                          <p:attrName>style.visibility</p:attrName>
                                        </p:attrNameLst>
                                      </p:cBhvr>
                                      <p:to>
                                        <p:strVal val="visible"/>
                                      </p:to>
                                    </p:set>
                                    <p:anim calcmode="lin" valueType="num">
                                      <p:cBhvr additive="base">
                                        <p:cTn id="39" dur="3000" fill="hold"/>
                                        <p:tgtEl>
                                          <p:spTgt spid="12"/>
                                        </p:tgtEl>
                                        <p:attrNameLst>
                                          <p:attrName>ppt_x</p:attrName>
                                        </p:attrNameLst>
                                      </p:cBhvr>
                                      <p:tavLst>
                                        <p:tav tm="0">
                                          <p:val>
                                            <p:strVal val="0-#ppt_w/2"/>
                                          </p:val>
                                        </p:tav>
                                        <p:tav tm="100000">
                                          <p:val>
                                            <p:strVal val="#ppt_x"/>
                                          </p:val>
                                        </p:tav>
                                      </p:tavLst>
                                    </p:anim>
                                    <p:anim calcmode="lin" valueType="num">
                                      <p:cBhvr additive="base">
                                        <p:cTn id="40" dur="3000" fill="hold"/>
                                        <p:tgtEl>
                                          <p:spTgt spid="12"/>
                                        </p:tgtEl>
                                        <p:attrNameLst>
                                          <p:attrName>ppt_y</p:attrName>
                                        </p:attrNameLst>
                                      </p:cBhvr>
                                      <p:tavLst>
                                        <p:tav tm="0">
                                          <p:val>
                                            <p:strVal val="#ppt_y"/>
                                          </p:val>
                                        </p:tav>
                                        <p:tav tm="100000">
                                          <p:val>
                                            <p:strVal val="#ppt_y"/>
                                          </p:val>
                                        </p:tav>
                                      </p:tavLst>
                                    </p:anim>
                                  </p:childTnLst>
                                </p:cTn>
                              </p:par>
                            </p:childTnLst>
                          </p:cTn>
                        </p:par>
                        <p:par>
                          <p:cTn id="41" fill="hold">
                            <p:stCondLst>
                              <p:cond delay="3000"/>
                            </p:stCondLst>
                            <p:childTnLst>
                              <p:par>
                                <p:cTn id="42" presetID="2" presetClass="exit" presetSubtype="8" fill="hold" nodeType="afterEffect">
                                  <p:stCondLst>
                                    <p:cond delay="0"/>
                                  </p:stCondLst>
                                  <p:childTnLst>
                                    <p:anim calcmode="lin" valueType="num">
                                      <p:cBhvr additive="base">
                                        <p:cTn id="43" dur="3000"/>
                                        <p:tgtEl>
                                          <p:spTgt spid="9"/>
                                        </p:tgtEl>
                                        <p:attrNameLst>
                                          <p:attrName>ppt_x</p:attrName>
                                        </p:attrNameLst>
                                      </p:cBhvr>
                                      <p:tavLst>
                                        <p:tav tm="0">
                                          <p:val>
                                            <p:strVal val="ppt_x"/>
                                          </p:val>
                                        </p:tav>
                                        <p:tav tm="100000">
                                          <p:val>
                                            <p:strVal val="0-ppt_w/2"/>
                                          </p:val>
                                        </p:tav>
                                      </p:tavLst>
                                    </p:anim>
                                    <p:anim calcmode="lin" valueType="num">
                                      <p:cBhvr additive="base">
                                        <p:cTn id="44" dur="3000"/>
                                        <p:tgtEl>
                                          <p:spTgt spid="9"/>
                                        </p:tgtEl>
                                        <p:attrNameLst>
                                          <p:attrName>ppt_y</p:attrName>
                                        </p:attrNameLst>
                                      </p:cBhvr>
                                      <p:tavLst>
                                        <p:tav tm="0">
                                          <p:val>
                                            <p:strVal val="ppt_y"/>
                                          </p:val>
                                        </p:tav>
                                        <p:tav tm="100000">
                                          <p:val>
                                            <p:strVal val="ppt_y"/>
                                          </p:val>
                                        </p:tav>
                                      </p:tavLst>
                                    </p:anim>
                                    <p:set>
                                      <p:cBhvr>
                                        <p:cTn id="45" dur="1" fill="hold">
                                          <p:stCondLst>
                                            <p:cond delay="2999"/>
                                          </p:stCondLst>
                                        </p:cTn>
                                        <p:tgtEl>
                                          <p:spTgt spid="9"/>
                                        </p:tgtEl>
                                        <p:attrNameLst>
                                          <p:attrName>style.visibility</p:attrName>
                                        </p:attrNameLst>
                                      </p:cBhvr>
                                      <p:to>
                                        <p:strVal val="hidden"/>
                                      </p:to>
                                    </p:set>
                                  </p:childTnLst>
                                </p:cTn>
                              </p:par>
                              <p:par>
                                <p:cTn id="46" presetID="2" presetClass="exit" presetSubtype="8" fill="hold" nodeType="withEffect">
                                  <p:stCondLst>
                                    <p:cond delay="0"/>
                                  </p:stCondLst>
                                  <p:childTnLst>
                                    <p:anim calcmode="lin" valueType="num">
                                      <p:cBhvr additive="base">
                                        <p:cTn id="47" dur="3000"/>
                                        <p:tgtEl>
                                          <p:spTgt spid="11"/>
                                        </p:tgtEl>
                                        <p:attrNameLst>
                                          <p:attrName>ppt_x</p:attrName>
                                        </p:attrNameLst>
                                      </p:cBhvr>
                                      <p:tavLst>
                                        <p:tav tm="0">
                                          <p:val>
                                            <p:strVal val="ppt_x"/>
                                          </p:val>
                                        </p:tav>
                                        <p:tav tm="100000">
                                          <p:val>
                                            <p:strVal val="0-ppt_w/2"/>
                                          </p:val>
                                        </p:tav>
                                      </p:tavLst>
                                    </p:anim>
                                    <p:anim calcmode="lin" valueType="num">
                                      <p:cBhvr additive="base">
                                        <p:cTn id="48" dur="3000"/>
                                        <p:tgtEl>
                                          <p:spTgt spid="11"/>
                                        </p:tgtEl>
                                        <p:attrNameLst>
                                          <p:attrName>ppt_y</p:attrName>
                                        </p:attrNameLst>
                                      </p:cBhvr>
                                      <p:tavLst>
                                        <p:tav tm="0">
                                          <p:val>
                                            <p:strVal val="ppt_y"/>
                                          </p:val>
                                        </p:tav>
                                        <p:tav tm="100000">
                                          <p:val>
                                            <p:strVal val="ppt_y"/>
                                          </p:val>
                                        </p:tav>
                                      </p:tavLst>
                                    </p:anim>
                                    <p:set>
                                      <p:cBhvr>
                                        <p:cTn id="49" dur="1" fill="hold">
                                          <p:stCondLst>
                                            <p:cond delay="2999"/>
                                          </p:stCondLst>
                                        </p:cTn>
                                        <p:tgtEl>
                                          <p:spTgt spid="11"/>
                                        </p:tgtEl>
                                        <p:attrNameLst>
                                          <p:attrName>style.visibility</p:attrName>
                                        </p:attrNameLst>
                                      </p:cBhvr>
                                      <p:to>
                                        <p:strVal val="hidden"/>
                                      </p:to>
                                    </p:set>
                                  </p:childTnLst>
                                </p:cTn>
                              </p:par>
                              <p:par>
                                <p:cTn id="50" presetID="2" presetClass="exit" presetSubtype="8" fill="hold" nodeType="withEffect">
                                  <p:stCondLst>
                                    <p:cond delay="0"/>
                                  </p:stCondLst>
                                  <p:childTnLst>
                                    <p:anim calcmode="lin" valueType="num">
                                      <p:cBhvr additive="base">
                                        <p:cTn id="51" dur="3000"/>
                                        <p:tgtEl>
                                          <p:spTgt spid="13"/>
                                        </p:tgtEl>
                                        <p:attrNameLst>
                                          <p:attrName>ppt_x</p:attrName>
                                        </p:attrNameLst>
                                      </p:cBhvr>
                                      <p:tavLst>
                                        <p:tav tm="0">
                                          <p:val>
                                            <p:strVal val="ppt_x"/>
                                          </p:val>
                                        </p:tav>
                                        <p:tav tm="100000">
                                          <p:val>
                                            <p:strVal val="0-ppt_w/2"/>
                                          </p:val>
                                        </p:tav>
                                      </p:tavLst>
                                    </p:anim>
                                    <p:anim calcmode="lin" valueType="num">
                                      <p:cBhvr additive="base">
                                        <p:cTn id="52" dur="3000"/>
                                        <p:tgtEl>
                                          <p:spTgt spid="13"/>
                                        </p:tgtEl>
                                        <p:attrNameLst>
                                          <p:attrName>ppt_y</p:attrName>
                                        </p:attrNameLst>
                                      </p:cBhvr>
                                      <p:tavLst>
                                        <p:tav tm="0">
                                          <p:val>
                                            <p:strVal val="ppt_y"/>
                                          </p:val>
                                        </p:tav>
                                        <p:tav tm="100000">
                                          <p:val>
                                            <p:strVal val="ppt_y"/>
                                          </p:val>
                                        </p:tav>
                                      </p:tavLst>
                                    </p:anim>
                                    <p:set>
                                      <p:cBhvr>
                                        <p:cTn id="53" dur="1" fill="hold">
                                          <p:stCondLst>
                                            <p:cond delay="2999"/>
                                          </p:stCondLst>
                                        </p:cTn>
                                        <p:tgtEl>
                                          <p:spTgt spid="13"/>
                                        </p:tgtEl>
                                        <p:attrNameLst>
                                          <p:attrName>style.visibility</p:attrName>
                                        </p:attrNameLst>
                                      </p:cBhvr>
                                      <p:to>
                                        <p:strVal val="hidden"/>
                                      </p:to>
                                    </p:set>
                                  </p:childTnLst>
                                </p:cTn>
                              </p:par>
                              <p:par>
                                <p:cTn id="54" presetID="2" presetClass="exit" presetSubtype="2" fill="hold" nodeType="withEffect">
                                  <p:stCondLst>
                                    <p:cond delay="0"/>
                                  </p:stCondLst>
                                  <p:childTnLst>
                                    <p:anim calcmode="lin" valueType="num">
                                      <p:cBhvr additive="base">
                                        <p:cTn id="55" dur="3000"/>
                                        <p:tgtEl>
                                          <p:spTgt spid="6"/>
                                        </p:tgtEl>
                                        <p:attrNameLst>
                                          <p:attrName>ppt_x</p:attrName>
                                        </p:attrNameLst>
                                      </p:cBhvr>
                                      <p:tavLst>
                                        <p:tav tm="0">
                                          <p:val>
                                            <p:strVal val="ppt_x"/>
                                          </p:val>
                                        </p:tav>
                                        <p:tav tm="100000">
                                          <p:val>
                                            <p:strVal val="1+ppt_w/2"/>
                                          </p:val>
                                        </p:tav>
                                      </p:tavLst>
                                    </p:anim>
                                    <p:anim calcmode="lin" valueType="num">
                                      <p:cBhvr additive="base">
                                        <p:cTn id="56" dur="3000"/>
                                        <p:tgtEl>
                                          <p:spTgt spid="6"/>
                                        </p:tgtEl>
                                        <p:attrNameLst>
                                          <p:attrName>ppt_y</p:attrName>
                                        </p:attrNameLst>
                                      </p:cBhvr>
                                      <p:tavLst>
                                        <p:tav tm="0">
                                          <p:val>
                                            <p:strVal val="ppt_y"/>
                                          </p:val>
                                        </p:tav>
                                        <p:tav tm="100000">
                                          <p:val>
                                            <p:strVal val="ppt_y"/>
                                          </p:val>
                                        </p:tav>
                                      </p:tavLst>
                                    </p:anim>
                                    <p:set>
                                      <p:cBhvr>
                                        <p:cTn id="57" dur="1" fill="hold">
                                          <p:stCondLst>
                                            <p:cond delay="2999"/>
                                          </p:stCondLst>
                                        </p:cTn>
                                        <p:tgtEl>
                                          <p:spTgt spid="6"/>
                                        </p:tgtEl>
                                        <p:attrNameLst>
                                          <p:attrName>style.visibility</p:attrName>
                                        </p:attrNameLst>
                                      </p:cBhvr>
                                      <p:to>
                                        <p:strVal val="hidden"/>
                                      </p:to>
                                    </p:set>
                                  </p:childTnLst>
                                </p:cTn>
                              </p:par>
                              <p:par>
                                <p:cTn id="58" presetID="2" presetClass="exit" presetSubtype="2" fill="hold" nodeType="withEffect">
                                  <p:stCondLst>
                                    <p:cond delay="0"/>
                                  </p:stCondLst>
                                  <p:childTnLst>
                                    <p:anim calcmode="lin" valueType="num">
                                      <p:cBhvr additive="base">
                                        <p:cTn id="59" dur="3000"/>
                                        <p:tgtEl>
                                          <p:spTgt spid="10"/>
                                        </p:tgtEl>
                                        <p:attrNameLst>
                                          <p:attrName>ppt_x</p:attrName>
                                        </p:attrNameLst>
                                      </p:cBhvr>
                                      <p:tavLst>
                                        <p:tav tm="0">
                                          <p:val>
                                            <p:strVal val="ppt_x"/>
                                          </p:val>
                                        </p:tav>
                                        <p:tav tm="100000">
                                          <p:val>
                                            <p:strVal val="1+ppt_w/2"/>
                                          </p:val>
                                        </p:tav>
                                      </p:tavLst>
                                    </p:anim>
                                    <p:anim calcmode="lin" valueType="num">
                                      <p:cBhvr additive="base">
                                        <p:cTn id="60" dur="3000"/>
                                        <p:tgtEl>
                                          <p:spTgt spid="10"/>
                                        </p:tgtEl>
                                        <p:attrNameLst>
                                          <p:attrName>ppt_y</p:attrName>
                                        </p:attrNameLst>
                                      </p:cBhvr>
                                      <p:tavLst>
                                        <p:tav tm="0">
                                          <p:val>
                                            <p:strVal val="ppt_y"/>
                                          </p:val>
                                        </p:tav>
                                        <p:tav tm="100000">
                                          <p:val>
                                            <p:strVal val="ppt_y"/>
                                          </p:val>
                                        </p:tav>
                                      </p:tavLst>
                                    </p:anim>
                                    <p:set>
                                      <p:cBhvr>
                                        <p:cTn id="61" dur="1" fill="hold">
                                          <p:stCondLst>
                                            <p:cond delay="2999"/>
                                          </p:stCondLst>
                                        </p:cTn>
                                        <p:tgtEl>
                                          <p:spTgt spid="10"/>
                                        </p:tgtEl>
                                        <p:attrNameLst>
                                          <p:attrName>style.visibility</p:attrName>
                                        </p:attrNameLst>
                                      </p:cBhvr>
                                      <p:to>
                                        <p:strVal val="hidden"/>
                                      </p:to>
                                    </p:set>
                                  </p:childTnLst>
                                </p:cTn>
                              </p:par>
                              <p:par>
                                <p:cTn id="62" presetID="2" presetClass="exit" presetSubtype="2" fill="hold" nodeType="withEffect">
                                  <p:stCondLst>
                                    <p:cond delay="0"/>
                                  </p:stCondLst>
                                  <p:childTnLst>
                                    <p:anim calcmode="lin" valueType="num">
                                      <p:cBhvr additive="base">
                                        <p:cTn id="63" dur="3000"/>
                                        <p:tgtEl>
                                          <p:spTgt spid="12"/>
                                        </p:tgtEl>
                                        <p:attrNameLst>
                                          <p:attrName>ppt_x</p:attrName>
                                        </p:attrNameLst>
                                      </p:cBhvr>
                                      <p:tavLst>
                                        <p:tav tm="0">
                                          <p:val>
                                            <p:strVal val="ppt_x"/>
                                          </p:val>
                                        </p:tav>
                                        <p:tav tm="100000">
                                          <p:val>
                                            <p:strVal val="1+ppt_w/2"/>
                                          </p:val>
                                        </p:tav>
                                      </p:tavLst>
                                    </p:anim>
                                    <p:anim calcmode="lin" valueType="num">
                                      <p:cBhvr additive="base">
                                        <p:cTn id="64" dur="3000"/>
                                        <p:tgtEl>
                                          <p:spTgt spid="12"/>
                                        </p:tgtEl>
                                        <p:attrNameLst>
                                          <p:attrName>ppt_y</p:attrName>
                                        </p:attrNameLst>
                                      </p:cBhvr>
                                      <p:tavLst>
                                        <p:tav tm="0">
                                          <p:val>
                                            <p:strVal val="ppt_y"/>
                                          </p:val>
                                        </p:tav>
                                        <p:tav tm="100000">
                                          <p:val>
                                            <p:strVal val="ppt_y"/>
                                          </p:val>
                                        </p:tav>
                                      </p:tavLst>
                                    </p:anim>
                                    <p:set>
                                      <p:cBhvr>
                                        <p:cTn id="65" dur="1" fill="hold">
                                          <p:stCondLst>
                                            <p:cond delay="2999"/>
                                          </p:stCondLst>
                                        </p:cTn>
                                        <p:tgtEl>
                                          <p:spTgt spid="12"/>
                                        </p:tgtEl>
                                        <p:attrNameLst>
                                          <p:attrName>style.visibility</p:attrName>
                                        </p:attrNameLst>
                                      </p:cBhvr>
                                      <p:to>
                                        <p:strVal val="hidden"/>
                                      </p:to>
                                    </p:set>
                                  </p:childTnLst>
                                </p:cTn>
                              </p:par>
                              <p:par>
                                <p:cTn id="66" presetID="16" presetClass="entr" presetSubtype="37" fill="hold" nodeType="withEffect">
                                  <p:stCondLst>
                                    <p:cond delay="0"/>
                                  </p:stCondLst>
                                  <p:childTnLst>
                                    <p:set>
                                      <p:cBhvr>
                                        <p:cTn id="67" dur="1" fill="hold">
                                          <p:stCondLst>
                                            <p:cond delay="0"/>
                                          </p:stCondLst>
                                        </p:cTn>
                                        <p:tgtEl>
                                          <p:spTgt spid="7"/>
                                        </p:tgtEl>
                                        <p:attrNameLst>
                                          <p:attrName>style.visibility</p:attrName>
                                        </p:attrNameLst>
                                      </p:cBhvr>
                                      <p:to>
                                        <p:strVal val="visible"/>
                                      </p:to>
                                    </p:set>
                                    <p:animEffect transition="in" filter="barn(outVertical)">
                                      <p:cBhvr>
                                        <p:cTn id="68" dur="3000"/>
                                        <p:tgtEl>
                                          <p:spTgt spid="7"/>
                                        </p:tgtEl>
                                      </p:cBhvr>
                                    </p:animEffect>
                                  </p:childTnLst>
                                </p:cTn>
                              </p:par>
                              <p:par>
                                <p:cTn id="69" presetID="23" presetClass="entr" presetSubtype="272" fill="hold" nodeType="withEffect">
                                  <p:stCondLst>
                                    <p:cond delay="0"/>
                                  </p:stCondLst>
                                  <p:childTnLst>
                                    <p:set>
                                      <p:cBhvr>
                                        <p:cTn id="70" dur="1" fill="hold">
                                          <p:stCondLst>
                                            <p:cond delay="0"/>
                                          </p:stCondLst>
                                        </p:cTn>
                                        <p:tgtEl>
                                          <p:spTgt spid="7"/>
                                        </p:tgtEl>
                                        <p:attrNameLst>
                                          <p:attrName>style.visibility</p:attrName>
                                        </p:attrNameLst>
                                      </p:cBhvr>
                                      <p:to>
                                        <p:strVal val="visible"/>
                                      </p:to>
                                    </p:set>
                                    <p:anim calcmode="lin" valueType="num">
                                      <p:cBhvr>
                                        <p:cTn id="71" dur="3000" fill="hold"/>
                                        <p:tgtEl>
                                          <p:spTgt spid="7"/>
                                        </p:tgtEl>
                                        <p:attrNameLst>
                                          <p:attrName>ppt_w</p:attrName>
                                        </p:attrNameLst>
                                      </p:cBhvr>
                                      <p:tavLst>
                                        <p:tav tm="0">
                                          <p:val>
                                            <p:strVal val="2/3*#ppt_w"/>
                                          </p:val>
                                        </p:tav>
                                        <p:tav tm="100000">
                                          <p:val>
                                            <p:strVal val="#ppt_w"/>
                                          </p:val>
                                        </p:tav>
                                      </p:tavLst>
                                    </p:anim>
                                    <p:anim calcmode="lin" valueType="num">
                                      <p:cBhvr>
                                        <p:cTn id="72" dur="3000" fill="hold"/>
                                        <p:tgtEl>
                                          <p:spTgt spid="7"/>
                                        </p:tgtEl>
                                        <p:attrNameLst>
                                          <p:attrName>ppt_h</p:attrName>
                                        </p:attrNameLst>
                                      </p:cBhvr>
                                      <p:tavLst>
                                        <p:tav tm="0">
                                          <p:val>
                                            <p:strVal val="2/3*#ppt_h"/>
                                          </p:val>
                                        </p:tav>
                                        <p:tav tm="100000">
                                          <p:val>
                                            <p:strVal val="#ppt_h"/>
                                          </p:val>
                                        </p:tav>
                                      </p:tavLst>
                                    </p:anim>
                                  </p:childTnLst>
                                </p:cTn>
                              </p:par>
                            </p:childTnLst>
                          </p:cTn>
                        </p:par>
                        <p:par>
                          <p:cTn id="73" fill="hold">
                            <p:stCondLst>
                              <p:cond delay="6000"/>
                            </p:stCondLst>
                            <p:childTnLst>
                              <p:par>
                                <p:cTn id="74" presetID="40" presetClass="entr" presetSubtype="0" fill="hold" grpId="0" nodeType="afterEffect">
                                  <p:stCondLst>
                                    <p:cond delay="0"/>
                                  </p:stCondLst>
                                  <p:iterate type="lt">
                                    <p:tmPct val="10000"/>
                                  </p:iterate>
                                  <p:childTnLst>
                                    <p:set>
                                      <p:cBhvr>
                                        <p:cTn id="75" dur="1" fill="hold">
                                          <p:stCondLst>
                                            <p:cond delay="0"/>
                                          </p:stCondLst>
                                        </p:cTn>
                                        <p:tgtEl>
                                          <p:spTgt spid="14"/>
                                        </p:tgtEl>
                                        <p:attrNameLst>
                                          <p:attrName>style.visibility</p:attrName>
                                        </p:attrNameLst>
                                      </p:cBhvr>
                                      <p:to>
                                        <p:strVal val="visible"/>
                                      </p:to>
                                    </p:set>
                                    <p:animEffect transition="in" filter="fade">
                                      <p:cBhvr>
                                        <p:cTn id="76" dur="1000"/>
                                        <p:tgtEl>
                                          <p:spTgt spid="14"/>
                                        </p:tgtEl>
                                      </p:cBhvr>
                                    </p:animEffect>
                                    <p:anim calcmode="lin" valueType="num">
                                      <p:cBhvr>
                                        <p:cTn id="77" dur="1000" fill="hold"/>
                                        <p:tgtEl>
                                          <p:spTgt spid="14"/>
                                        </p:tgtEl>
                                        <p:attrNameLst>
                                          <p:attrName>ppt_x</p:attrName>
                                        </p:attrNameLst>
                                      </p:cBhvr>
                                      <p:tavLst>
                                        <p:tav tm="0">
                                          <p:val>
                                            <p:strVal val="#ppt_x-.1"/>
                                          </p:val>
                                        </p:tav>
                                        <p:tav tm="100000">
                                          <p:val>
                                            <p:strVal val="#ppt_x"/>
                                          </p:val>
                                        </p:tav>
                                      </p:tavLst>
                                    </p:anim>
                                    <p:anim calcmode="lin" valueType="num">
                                      <p:cBhvr>
                                        <p:cTn id="78"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beza-aguila.jpg"/>
          <p:cNvPicPr>
            <a:picLocks noChangeAspect="1"/>
          </p:cNvPicPr>
          <p:nvPr/>
        </p:nvPicPr>
        <p:blipFill>
          <a:blip r:embed="rId2" cstate="print"/>
          <a:stretch>
            <a:fillRect/>
          </a:stretch>
        </p:blipFill>
        <p:spPr bwMode="auto">
          <a:xfrm>
            <a:off x="0" y="0"/>
            <a:ext cx="9144000" cy="570388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Rectángulo"/>
          <p:cNvSpPr/>
          <p:nvPr/>
        </p:nvSpPr>
        <p:spPr>
          <a:xfrm rot="2191837">
            <a:off x="-431177" y="1177148"/>
            <a:ext cx="4813926" cy="194721"/>
          </a:xfrm>
          <a:prstGeom prst="rect">
            <a:avLst/>
          </a:prstGeom>
          <a:noFill/>
          <a:ln w="57150">
            <a:solidFill>
              <a:schemeClr val="accent3">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rot="19246806">
            <a:off x="-480195" y="4237378"/>
            <a:ext cx="4967754" cy="214877"/>
          </a:xfrm>
          <a:prstGeom prst="rect">
            <a:avLst/>
          </a:prstGeom>
          <a:noFill/>
          <a:ln w="57150">
            <a:solidFill>
              <a:schemeClr val="accent3">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rot="19153358">
            <a:off x="5141913" y="1206500"/>
            <a:ext cx="4495800" cy="141288"/>
          </a:xfrm>
          <a:prstGeom prst="rect">
            <a:avLst/>
          </a:prstGeom>
          <a:noFill/>
          <a:ln w="57150">
            <a:solidFill>
              <a:schemeClr val="accent3">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rot="13444277">
            <a:off x="5148020" y="4208858"/>
            <a:ext cx="4586971" cy="200032"/>
          </a:xfrm>
          <a:prstGeom prst="rect">
            <a:avLst/>
          </a:prstGeom>
          <a:noFill/>
          <a:ln w="57150">
            <a:solidFill>
              <a:schemeClr val="accent3">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rot="2191837">
            <a:off x="-401886" y="1413269"/>
            <a:ext cx="4538211" cy="183581"/>
          </a:xfrm>
          <a:prstGeom prst="rect">
            <a:avLst/>
          </a:prstGeom>
          <a:noFill/>
          <a:ln w="57150">
            <a:solidFill>
              <a:schemeClr val="accent3">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rot="19246806">
            <a:off x="-435100" y="4137678"/>
            <a:ext cx="4455089" cy="144580"/>
          </a:xfrm>
          <a:prstGeom prst="rect">
            <a:avLst/>
          </a:prstGeom>
          <a:noFill/>
          <a:ln w="57150">
            <a:solidFill>
              <a:schemeClr val="accent3">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rot="19153358">
            <a:off x="5491163" y="1379538"/>
            <a:ext cx="4068762" cy="130175"/>
          </a:xfrm>
          <a:prstGeom prst="rect">
            <a:avLst/>
          </a:prstGeom>
          <a:noFill/>
          <a:ln w="57150">
            <a:solidFill>
              <a:schemeClr val="accent3">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rot="13444277">
            <a:off x="5564735" y="4068835"/>
            <a:ext cx="4087782" cy="160948"/>
          </a:xfrm>
          <a:prstGeom prst="rect">
            <a:avLst/>
          </a:prstGeom>
          <a:noFill/>
          <a:ln w="57150">
            <a:solidFill>
              <a:schemeClr val="accent3">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p:cNvSpPr/>
          <p:nvPr/>
        </p:nvSpPr>
        <p:spPr>
          <a:xfrm rot="2191837">
            <a:off x="-334963" y="1590675"/>
            <a:ext cx="4065588" cy="136525"/>
          </a:xfrm>
          <a:prstGeom prst="rect">
            <a:avLst/>
          </a:prstGeom>
          <a:noFill/>
          <a:ln w="57150">
            <a:solidFill>
              <a:schemeClr val="accent3">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Rectángulo"/>
          <p:cNvSpPr/>
          <p:nvPr/>
        </p:nvSpPr>
        <p:spPr>
          <a:xfrm rot="19246806">
            <a:off x="-338138" y="3981450"/>
            <a:ext cx="3940176" cy="163513"/>
          </a:xfrm>
          <a:prstGeom prst="rect">
            <a:avLst/>
          </a:prstGeom>
          <a:noFill/>
          <a:ln w="57150">
            <a:solidFill>
              <a:schemeClr val="accent3">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Rectángulo"/>
          <p:cNvSpPr/>
          <p:nvPr/>
        </p:nvSpPr>
        <p:spPr>
          <a:xfrm rot="19153358">
            <a:off x="5786438" y="1489075"/>
            <a:ext cx="3759200" cy="141288"/>
          </a:xfrm>
          <a:prstGeom prst="rect">
            <a:avLst/>
          </a:prstGeom>
          <a:noFill/>
          <a:ln w="57150">
            <a:solidFill>
              <a:schemeClr val="accent3">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Rectángulo"/>
          <p:cNvSpPr/>
          <p:nvPr/>
        </p:nvSpPr>
        <p:spPr>
          <a:xfrm rot="13444277">
            <a:off x="5905709" y="3938030"/>
            <a:ext cx="3716326" cy="162833"/>
          </a:xfrm>
          <a:prstGeom prst="rect">
            <a:avLst/>
          </a:prstGeom>
          <a:noFill/>
          <a:ln w="57150">
            <a:solidFill>
              <a:schemeClr val="accent3">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8" name="17 CuadroTexto"/>
          <p:cNvSpPr txBox="1"/>
          <p:nvPr/>
        </p:nvSpPr>
        <p:spPr>
          <a:xfrm>
            <a:off x="755576" y="4873724"/>
            <a:ext cx="7848872"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Quinta y sus jardines siguen siendo uno de los parques más apreciados de Madrid, donde la ciudad parece alejarse.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0000">
        <p14:prism dir="r" isContent="1"/>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3000" fill="hold"/>
                                        <p:tgtEl>
                                          <p:spTgt spid="6"/>
                                        </p:tgtEl>
                                        <p:attrNameLst>
                                          <p:attrName>ppt_x</p:attrName>
                                        </p:attrNameLst>
                                      </p:cBhvr>
                                      <p:tavLst>
                                        <p:tav tm="0">
                                          <p:val>
                                            <p:strVal val="1+#ppt_w/2"/>
                                          </p:val>
                                        </p:tav>
                                        <p:tav tm="100000">
                                          <p:val>
                                            <p:strVal val="#ppt_x"/>
                                          </p:val>
                                        </p:tav>
                                      </p:tavLst>
                                    </p:anim>
                                    <p:anim calcmode="lin" valueType="num">
                                      <p:cBhvr additive="base">
                                        <p:cTn id="8" dur="30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6"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3000" fill="hold"/>
                                        <p:tgtEl>
                                          <p:spTgt spid="10"/>
                                        </p:tgtEl>
                                        <p:attrNameLst>
                                          <p:attrName>ppt_x</p:attrName>
                                        </p:attrNameLst>
                                      </p:cBhvr>
                                      <p:tavLst>
                                        <p:tav tm="0">
                                          <p:val>
                                            <p:strVal val="1+#ppt_w/2"/>
                                          </p:val>
                                        </p:tav>
                                        <p:tav tm="100000">
                                          <p:val>
                                            <p:strVal val="#ppt_x"/>
                                          </p:val>
                                        </p:tav>
                                      </p:tavLst>
                                    </p:anim>
                                    <p:anim calcmode="lin" valueType="num">
                                      <p:cBhvr additive="base">
                                        <p:cTn id="12" dur="3000" fill="hold"/>
                                        <p:tgtEl>
                                          <p:spTgt spid="10"/>
                                        </p:tgtEl>
                                        <p:attrNameLst>
                                          <p:attrName>ppt_y</p:attrName>
                                        </p:attrNameLst>
                                      </p:cBhvr>
                                      <p:tavLst>
                                        <p:tav tm="0">
                                          <p:val>
                                            <p:strVal val="1+#ppt_h/2"/>
                                          </p:val>
                                        </p:tav>
                                        <p:tav tm="100000">
                                          <p:val>
                                            <p:strVal val="#ppt_y"/>
                                          </p:val>
                                        </p:tav>
                                      </p:tavLst>
                                    </p:anim>
                                  </p:childTnLst>
                                </p:cTn>
                              </p:par>
                              <p:par>
                                <p:cTn id="13" presetID="2" presetClass="entr" presetSubtype="6" fill="hold" nodeType="with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additive="base">
                                        <p:cTn id="15" dur="3000" fill="hold"/>
                                        <p:tgtEl>
                                          <p:spTgt spid="14"/>
                                        </p:tgtEl>
                                        <p:attrNameLst>
                                          <p:attrName>ppt_x</p:attrName>
                                        </p:attrNameLst>
                                      </p:cBhvr>
                                      <p:tavLst>
                                        <p:tav tm="0">
                                          <p:val>
                                            <p:strVal val="1+#ppt_w/2"/>
                                          </p:val>
                                        </p:tav>
                                        <p:tav tm="100000">
                                          <p:val>
                                            <p:strVal val="#ppt_x"/>
                                          </p:val>
                                        </p:tav>
                                      </p:tavLst>
                                    </p:anim>
                                    <p:anim calcmode="lin" valueType="num">
                                      <p:cBhvr additive="base">
                                        <p:cTn id="16" dur="3000" fill="hold"/>
                                        <p:tgtEl>
                                          <p:spTgt spid="14"/>
                                        </p:tgtEl>
                                        <p:attrNameLst>
                                          <p:attrName>ppt_y</p:attrName>
                                        </p:attrNameLst>
                                      </p:cBhvr>
                                      <p:tavLst>
                                        <p:tav tm="0">
                                          <p:val>
                                            <p:strVal val="1+#ppt_h/2"/>
                                          </p:val>
                                        </p:tav>
                                        <p:tav tm="100000">
                                          <p:val>
                                            <p:strVal val="#ppt_y"/>
                                          </p:val>
                                        </p:tav>
                                      </p:tavLst>
                                    </p:anim>
                                  </p:childTnLst>
                                </p:cTn>
                              </p:par>
                              <p:par>
                                <p:cTn id="17" presetID="2" presetClass="entr" presetSubtype="12"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3000" fill="hold"/>
                                        <p:tgtEl>
                                          <p:spTgt spid="8"/>
                                        </p:tgtEl>
                                        <p:attrNameLst>
                                          <p:attrName>ppt_x</p:attrName>
                                        </p:attrNameLst>
                                      </p:cBhvr>
                                      <p:tavLst>
                                        <p:tav tm="0">
                                          <p:val>
                                            <p:strVal val="0-#ppt_w/2"/>
                                          </p:val>
                                        </p:tav>
                                        <p:tav tm="100000">
                                          <p:val>
                                            <p:strVal val="#ppt_x"/>
                                          </p:val>
                                        </p:tav>
                                      </p:tavLst>
                                    </p:anim>
                                    <p:anim calcmode="lin" valueType="num">
                                      <p:cBhvr additive="base">
                                        <p:cTn id="20" dur="3000" fill="hold"/>
                                        <p:tgtEl>
                                          <p:spTgt spid="8"/>
                                        </p:tgtEl>
                                        <p:attrNameLst>
                                          <p:attrName>ppt_y</p:attrName>
                                        </p:attrNameLst>
                                      </p:cBhvr>
                                      <p:tavLst>
                                        <p:tav tm="0">
                                          <p:val>
                                            <p:strVal val="1+#ppt_h/2"/>
                                          </p:val>
                                        </p:tav>
                                        <p:tav tm="100000">
                                          <p:val>
                                            <p:strVal val="#ppt_y"/>
                                          </p:val>
                                        </p:tav>
                                      </p:tavLst>
                                    </p:anim>
                                  </p:childTnLst>
                                </p:cTn>
                              </p:par>
                              <p:par>
                                <p:cTn id="21" presetID="2" presetClass="entr" presetSubtype="12" fill="hold" nodeType="with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3000" fill="hold"/>
                                        <p:tgtEl>
                                          <p:spTgt spid="12"/>
                                        </p:tgtEl>
                                        <p:attrNameLst>
                                          <p:attrName>ppt_x</p:attrName>
                                        </p:attrNameLst>
                                      </p:cBhvr>
                                      <p:tavLst>
                                        <p:tav tm="0">
                                          <p:val>
                                            <p:strVal val="0-#ppt_w/2"/>
                                          </p:val>
                                        </p:tav>
                                        <p:tav tm="100000">
                                          <p:val>
                                            <p:strVal val="#ppt_x"/>
                                          </p:val>
                                        </p:tav>
                                      </p:tavLst>
                                    </p:anim>
                                    <p:anim calcmode="lin" valueType="num">
                                      <p:cBhvr additive="base">
                                        <p:cTn id="24" dur="3000" fill="hold"/>
                                        <p:tgtEl>
                                          <p:spTgt spid="12"/>
                                        </p:tgtEl>
                                        <p:attrNameLst>
                                          <p:attrName>ppt_y</p:attrName>
                                        </p:attrNameLst>
                                      </p:cBhvr>
                                      <p:tavLst>
                                        <p:tav tm="0">
                                          <p:val>
                                            <p:strVal val="1+#ppt_h/2"/>
                                          </p:val>
                                        </p:tav>
                                        <p:tav tm="100000">
                                          <p:val>
                                            <p:strVal val="#ppt_y"/>
                                          </p:val>
                                        </p:tav>
                                      </p:tavLst>
                                    </p:anim>
                                  </p:childTnLst>
                                </p:cTn>
                              </p:par>
                              <p:par>
                                <p:cTn id="25" presetID="2" presetClass="entr" presetSubtype="12" fill="hold" nodeType="withEffect">
                                  <p:stCondLst>
                                    <p:cond delay="0"/>
                                  </p:stCondLst>
                                  <p:childTnLst>
                                    <p:set>
                                      <p:cBhvr>
                                        <p:cTn id="26" dur="1" fill="hold">
                                          <p:stCondLst>
                                            <p:cond delay="0"/>
                                          </p:stCondLst>
                                        </p:cTn>
                                        <p:tgtEl>
                                          <p:spTgt spid="16"/>
                                        </p:tgtEl>
                                        <p:attrNameLst>
                                          <p:attrName>style.visibility</p:attrName>
                                        </p:attrNameLst>
                                      </p:cBhvr>
                                      <p:to>
                                        <p:strVal val="visible"/>
                                      </p:to>
                                    </p:set>
                                    <p:anim calcmode="lin" valueType="num">
                                      <p:cBhvr additive="base">
                                        <p:cTn id="27" dur="3000" fill="hold"/>
                                        <p:tgtEl>
                                          <p:spTgt spid="16"/>
                                        </p:tgtEl>
                                        <p:attrNameLst>
                                          <p:attrName>ppt_x</p:attrName>
                                        </p:attrNameLst>
                                      </p:cBhvr>
                                      <p:tavLst>
                                        <p:tav tm="0">
                                          <p:val>
                                            <p:strVal val="0-#ppt_w/2"/>
                                          </p:val>
                                        </p:tav>
                                        <p:tav tm="100000">
                                          <p:val>
                                            <p:strVal val="#ppt_x"/>
                                          </p:val>
                                        </p:tav>
                                      </p:tavLst>
                                    </p:anim>
                                    <p:anim calcmode="lin" valueType="num">
                                      <p:cBhvr additive="base">
                                        <p:cTn id="28" dur="3000" fill="hold"/>
                                        <p:tgtEl>
                                          <p:spTgt spid="16"/>
                                        </p:tgtEl>
                                        <p:attrNameLst>
                                          <p:attrName>ppt_y</p:attrName>
                                        </p:attrNameLst>
                                      </p:cBhvr>
                                      <p:tavLst>
                                        <p:tav tm="0">
                                          <p:val>
                                            <p:strVal val="1+#ppt_h/2"/>
                                          </p:val>
                                        </p:tav>
                                        <p:tav tm="100000">
                                          <p:val>
                                            <p:strVal val="#ppt_y"/>
                                          </p:val>
                                        </p:tav>
                                      </p:tavLst>
                                    </p:anim>
                                  </p:childTnLst>
                                </p:cTn>
                              </p:par>
                              <p:par>
                                <p:cTn id="29" presetID="2" presetClass="entr" presetSubtype="3" fill="hold" nodeType="with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additive="base">
                                        <p:cTn id="31" dur="3000" fill="hold"/>
                                        <p:tgtEl>
                                          <p:spTgt spid="7"/>
                                        </p:tgtEl>
                                        <p:attrNameLst>
                                          <p:attrName>ppt_x</p:attrName>
                                        </p:attrNameLst>
                                      </p:cBhvr>
                                      <p:tavLst>
                                        <p:tav tm="0">
                                          <p:val>
                                            <p:strVal val="1+#ppt_w/2"/>
                                          </p:val>
                                        </p:tav>
                                        <p:tav tm="100000">
                                          <p:val>
                                            <p:strVal val="#ppt_x"/>
                                          </p:val>
                                        </p:tav>
                                      </p:tavLst>
                                    </p:anim>
                                    <p:anim calcmode="lin" valueType="num">
                                      <p:cBhvr additive="base">
                                        <p:cTn id="32" dur="3000" fill="hold"/>
                                        <p:tgtEl>
                                          <p:spTgt spid="7"/>
                                        </p:tgtEl>
                                        <p:attrNameLst>
                                          <p:attrName>ppt_y</p:attrName>
                                        </p:attrNameLst>
                                      </p:cBhvr>
                                      <p:tavLst>
                                        <p:tav tm="0">
                                          <p:val>
                                            <p:strVal val="0-#ppt_h/2"/>
                                          </p:val>
                                        </p:tav>
                                        <p:tav tm="100000">
                                          <p:val>
                                            <p:strVal val="#ppt_y"/>
                                          </p:val>
                                        </p:tav>
                                      </p:tavLst>
                                    </p:anim>
                                  </p:childTnLst>
                                </p:cTn>
                              </p:par>
                              <p:par>
                                <p:cTn id="33" presetID="2" presetClass="entr" presetSubtype="3" fill="hold" nodeType="withEffect">
                                  <p:stCondLst>
                                    <p:cond delay="0"/>
                                  </p:stCondLst>
                                  <p:childTnLst>
                                    <p:set>
                                      <p:cBhvr>
                                        <p:cTn id="34" dur="1" fill="hold">
                                          <p:stCondLst>
                                            <p:cond delay="0"/>
                                          </p:stCondLst>
                                        </p:cTn>
                                        <p:tgtEl>
                                          <p:spTgt spid="11"/>
                                        </p:tgtEl>
                                        <p:attrNameLst>
                                          <p:attrName>style.visibility</p:attrName>
                                        </p:attrNameLst>
                                      </p:cBhvr>
                                      <p:to>
                                        <p:strVal val="visible"/>
                                      </p:to>
                                    </p:set>
                                    <p:anim calcmode="lin" valueType="num">
                                      <p:cBhvr additive="base">
                                        <p:cTn id="35" dur="3000" fill="hold"/>
                                        <p:tgtEl>
                                          <p:spTgt spid="11"/>
                                        </p:tgtEl>
                                        <p:attrNameLst>
                                          <p:attrName>ppt_x</p:attrName>
                                        </p:attrNameLst>
                                      </p:cBhvr>
                                      <p:tavLst>
                                        <p:tav tm="0">
                                          <p:val>
                                            <p:strVal val="1+#ppt_w/2"/>
                                          </p:val>
                                        </p:tav>
                                        <p:tav tm="100000">
                                          <p:val>
                                            <p:strVal val="#ppt_x"/>
                                          </p:val>
                                        </p:tav>
                                      </p:tavLst>
                                    </p:anim>
                                    <p:anim calcmode="lin" valueType="num">
                                      <p:cBhvr additive="base">
                                        <p:cTn id="36" dur="3000" fill="hold"/>
                                        <p:tgtEl>
                                          <p:spTgt spid="11"/>
                                        </p:tgtEl>
                                        <p:attrNameLst>
                                          <p:attrName>ppt_y</p:attrName>
                                        </p:attrNameLst>
                                      </p:cBhvr>
                                      <p:tavLst>
                                        <p:tav tm="0">
                                          <p:val>
                                            <p:strVal val="0-#ppt_h/2"/>
                                          </p:val>
                                        </p:tav>
                                        <p:tav tm="100000">
                                          <p:val>
                                            <p:strVal val="#ppt_y"/>
                                          </p:val>
                                        </p:tav>
                                      </p:tavLst>
                                    </p:anim>
                                  </p:childTnLst>
                                </p:cTn>
                              </p:par>
                              <p:par>
                                <p:cTn id="37" presetID="2" presetClass="entr" presetSubtype="3" fill="hold" nodeType="withEffect">
                                  <p:stCondLst>
                                    <p:cond delay="0"/>
                                  </p:stCondLst>
                                  <p:childTnLst>
                                    <p:set>
                                      <p:cBhvr>
                                        <p:cTn id="38" dur="1" fill="hold">
                                          <p:stCondLst>
                                            <p:cond delay="0"/>
                                          </p:stCondLst>
                                        </p:cTn>
                                        <p:tgtEl>
                                          <p:spTgt spid="15"/>
                                        </p:tgtEl>
                                        <p:attrNameLst>
                                          <p:attrName>style.visibility</p:attrName>
                                        </p:attrNameLst>
                                      </p:cBhvr>
                                      <p:to>
                                        <p:strVal val="visible"/>
                                      </p:to>
                                    </p:set>
                                    <p:anim calcmode="lin" valueType="num">
                                      <p:cBhvr additive="base">
                                        <p:cTn id="39" dur="3000" fill="hold"/>
                                        <p:tgtEl>
                                          <p:spTgt spid="15"/>
                                        </p:tgtEl>
                                        <p:attrNameLst>
                                          <p:attrName>ppt_x</p:attrName>
                                        </p:attrNameLst>
                                      </p:cBhvr>
                                      <p:tavLst>
                                        <p:tav tm="0">
                                          <p:val>
                                            <p:strVal val="1+#ppt_w/2"/>
                                          </p:val>
                                        </p:tav>
                                        <p:tav tm="100000">
                                          <p:val>
                                            <p:strVal val="#ppt_x"/>
                                          </p:val>
                                        </p:tav>
                                      </p:tavLst>
                                    </p:anim>
                                    <p:anim calcmode="lin" valueType="num">
                                      <p:cBhvr additive="base">
                                        <p:cTn id="40" dur="3000" fill="hold"/>
                                        <p:tgtEl>
                                          <p:spTgt spid="15"/>
                                        </p:tgtEl>
                                        <p:attrNameLst>
                                          <p:attrName>ppt_y</p:attrName>
                                        </p:attrNameLst>
                                      </p:cBhvr>
                                      <p:tavLst>
                                        <p:tav tm="0">
                                          <p:val>
                                            <p:strVal val="0-#ppt_h/2"/>
                                          </p:val>
                                        </p:tav>
                                        <p:tav tm="100000">
                                          <p:val>
                                            <p:strVal val="#ppt_y"/>
                                          </p:val>
                                        </p:tav>
                                      </p:tavLst>
                                    </p:anim>
                                  </p:childTnLst>
                                </p:cTn>
                              </p:par>
                              <p:par>
                                <p:cTn id="41" presetID="2" presetClass="entr" presetSubtype="9" fill="hold" nodeType="withEffect">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cBhvr additive="base">
                                        <p:cTn id="43" dur="3000" fill="hold"/>
                                        <p:tgtEl>
                                          <p:spTgt spid="9"/>
                                        </p:tgtEl>
                                        <p:attrNameLst>
                                          <p:attrName>ppt_x</p:attrName>
                                        </p:attrNameLst>
                                      </p:cBhvr>
                                      <p:tavLst>
                                        <p:tav tm="0">
                                          <p:val>
                                            <p:strVal val="0-#ppt_w/2"/>
                                          </p:val>
                                        </p:tav>
                                        <p:tav tm="100000">
                                          <p:val>
                                            <p:strVal val="#ppt_x"/>
                                          </p:val>
                                        </p:tav>
                                      </p:tavLst>
                                    </p:anim>
                                    <p:anim calcmode="lin" valueType="num">
                                      <p:cBhvr additive="base">
                                        <p:cTn id="44" dur="3000" fill="hold"/>
                                        <p:tgtEl>
                                          <p:spTgt spid="9"/>
                                        </p:tgtEl>
                                        <p:attrNameLst>
                                          <p:attrName>ppt_y</p:attrName>
                                        </p:attrNameLst>
                                      </p:cBhvr>
                                      <p:tavLst>
                                        <p:tav tm="0">
                                          <p:val>
                                            <p:strVal val="0-#ppt_h/2"/>
                                          </p:val>
                                        </p:tav>
                                        <p:tav tm="100000">
                                          <p:val>
                                            <p:strVal val="#ppt_y"/>
                                          </p:val>
                                        </p:tav>
                                      </p:tavLst>
                                    </p:anim>
                                  </p:childTnLst>
                                </p:cTn>
                              </p:par>
                              <p:par>
                                <p:cTn id="45" presetID="2" presetClass="entr" presetSubtype="9" fill="hold" nodeType="withEffect">
                                  <p:stCondLst>
                                    <p:cond delay="0"/>
                                  </p:stCondLst>
                                  <p:childTnLst>
                                    <p:set>
                                      <p:cBhvr>
                                        <p:cTn id="46" dur="1" fill="hold">
                                          <p:stCondLst>
                                            <p:cond delay="0"/>
                                          </p:stCondLst>
                                        </p:cTn>
                                        <p:tgtEl>
                                          <p:spTgt spid="13"/>
                                        </p:tgtEl>
                                        <p:attrNameLst>
                                          <p:attrName>style.visibility</p:attrName>
                                        </p:attrNameLst>
                                      </p:cBhvr>
                                      <p:to>
                                        <p:strVal val="visible"/>
                                      </p:to>
                                    </p:set>
                                    <p:anim calcmode="lin" valueType="num">
                                      <p:cBhvr additive="base">
                                        <p:cTn id="47" dur="3000" fill="hold"/>
                                        <p:tgtEl>
                                          <p:spTgt spid="13"/>
                                        </p:tgtEl>
                                        <p:attrNameLst>
                                          <p:attrName>ppt_x</p:attrName>
                                        </p:attrNameLst>
                                      </p:cBhvr>
                                      <p:tavLst>
                                        <p:tav tm="0">
                                          <p:val>
                                            <p:strVal val="0-#ppt_w/2"/>
                                          </p:val>
                                        </p:tav>
                                        <p:tav tm="100000">
                                          <p:val>
                                            <p:strVal val="#ppt_x"/>
                                          </p:val>
                                        </p:tav>
                                      </p:tavLst>
                                    </p:anim>
                                    <p:anim calcmode="lin" valueType="num">
                                      <p:cBhvr additive="base">
                                        <p:cTn id="48" dur="3000" fill="hold"/>
                                        <p:tgtEl>
                                          <p:spTgt spid="13"/>
                                        </p:tgtEl>
                                        <p:attrNameLst>
                                          <p:attrName>ppt_y</p:attrName>
                                        </p:attrNameLst>
                                      </p:cBhvr>
                                      <p:tavLst>
                                        <p:tav tm="0">
                                          <p:val>
                                            <p:strVal val="0-#ppt_h/2"/>
                                          </p:val>
                                        </p:tav>
                                        <p:tav tm="100000">
                                          <p:val>
                                            <p:strVal val="#ppt_y"/>
                                          </p:val>
                                        </p:tav>
                                      </p:tavLst>
                                    </p:anim>
                                  </p:childTnLst>
                                </p:cTn>
                              </p:par>
                              <p:par>
                                <p:cTn id="49" presetID="2" presetClass="entr" presetSubtype="9" fill="hold" nodeType="withEffect">
                                  <p:stCondLst>
                                    <p:cond delay="0"/>
                                  </p:stCondLst>
                                  <p:childTnLst>
                                    <p:set>
                                      <p:cBhvr>
                                        <p:cTn id="50" dur="1" fill="hold">
                                          <p:stCondLst>
                                            <p:cond delay="0"/>
                                          </p:stCondLst>
                                        </p:cTn>
                                        <p:tgtEl>
                                          <p:spTgt spid="17"/>
                                        </p:tgtEl>
                                        <p:attrNameLst>
                                          <p:attrName>style.visibility</p:attrName>
                                        </p:attrNameLst>
                                      </p:cBhvr>
                                      <p:to>
                                        <p:strVal val="visible"/>
                                      </p:to>
                                    </p:set>
                                    <p:anim calcmode="lin" valueType="num">
                                      <p:cBhvr additive="base">
                                        <p:cTn id="51" dur="3000" fill="hold"/>
                                        <p:tgtEl>
                                          <p:spTgt spid="17"/>
                                        </p:tgtEl>
                                        <p:attrNameLst>
                                          <p:attrName>ppt_x</p:attrName>
                                        </p:attrNameLst>
                                      </p:cBhvr>
                                      <p:tavLst>
                                        <p:tav tm="0">
                                          <p:val>
                                            <p:strVal val="0-#ppt_w/2"/>
                                          </p:val>
                                        </p:tav>
                                        <p:tav tm="100000">
                                          <p:val>
                                            <p:strVal val="#ppt_x"/>
                                          </p:val>
                                        </p:tav>
                                      </p:tavLst>
                                    </p:anim>
                                    <p:anim calcmode="lin" valueType="num">
                                      <p:cBhvr additive="base">
                                        <p:cTn id="52" dur="3000" fill="hold"/>
                                        <p:tgtEl>
                                          <p:spTgt spid="17"/>
                                        </p:tgtEl>
                                        <p:attrNameLst>
                                          <p:attrName>ppt_y</p:attrName>
                                        </p:attrNameLst>
                                      </p:cBhvr>
                                      <p:tavLst>
                                        <p:tav tm="0">
                                          <p:val>
                                            <p:strVal val="0-#ppt_h/2"/>
                                          </p:val>
                                        </p:tav>
                                        <p:tav tm="100000">
                                          <p:val>
                                            <p:strVal val="#ppt_y"/>
                                          </p:val>
                                        </p:tav>
                                      </p:tavLst>
                                    </p:anim>
                                  </p:childTnLst>
                                </p:cTn>
                              </p:par>
                              <p:par>
                                <p:cTn id="53" presetID="16" presetClass="entr" presetSubtype="26" fill="hold" nodeType="withEffect">
                                  <p:stCondLst>
                                    <p:cond delay="0"/>
                                  </p:stCondLst>
                                  <p:childTnLst>
                                    <p:set>
                                      <p:cBhvr>
                                        <p:cTn id="54" dur="1" fill="hold">
                                          <p:stCondLst>
                                            <p:cond delay="0"/>
                                          </p:stCondLst>
                                        </p:cTn>
                                        <p:tgtEl>
                                          <p:spTgt spid="6"/>
                                        </p:tgtEl>
                                        <p:attrNameLst>
                                          <p:attrName>style.visibility</p:attrName>
                                        </p:attrNameLst>
                                      </p:cBhvr>
                                      <p:to>
                                        <p:strVal val="visible"/>
                                      </p:to>
                                    </p:set>
                                    <p:animEffect transition="in" filter="barn(inHorizontal)">
                                      <p:cBhvr>
                                        <p:cTn id="55" dur="3000"/>
                                        <p:tgtEl>
                                          <p:spTgt spid="6"/>
                                        </p:tgtEl>
                                      </p:cBhvr>
                                    </p:animEffect>
                                  </p:childTnLst>
                                </p:cTn>
                              </p:par>
                              <p:par>
                                <p:cTn id="56" presetID="16" presetClass="entr" presetSubtype="26" fill="hold" nodeType="withEffect">
                                  <p:stCondLst>
                                    <p:cond delay="0"/>
                                  </p:stCondLst>
                                  <p:childTnLst>
                                    <p:set>
                                      <p:cBhvr>
                                        <p:cTn id="57" dur="1" fill="hold">
                                          <p:stCondLst>
                                            <p:cond delay="0"/>
                                          </p:stCondLst>
                                        </p:cTn>
                                        <p:tgtEl>
                                          <p:spTgt spid="7"/>
                                        </p:tgtEl>
                                        <p:attrNameLst>
                                          <p:attrName>style.visibility</p:attrName>
                                        </p:attrNameLst>
                                      </p:cBhvr>
                                      <p:to>
                                        <p:strVal val="visible"/>
                                      </p:to>
                                    </p:set>
                                    <p:animEffect transition="in" filter="barn(inHorizontal)">
                                      <p:cBhvr>
                                        <p:cTn id="58" dur="3000"/>
                                        <p:tgtEl>
                                          <p:spTgt spid="7"/>
                                        </p:tgtEl>
                                      </p:cBhvr>
                                    </p:animEffect>
                                  </p:childTnLst>
                                </p:cTn>
                              </p:par>
                              <p:par>
                                <p:cTn id="59" presetID="16" presetClass="entr" presetSubtype="26" fill="hold" nodeType="withEffect">
                                  <p:stCondLst>
                                    <p:cond delay="0"/>
                                  </p:stCondLst>
                                  <p:childTnLst>
                                    <p:set>
                                      <p:cBhvr>
                                        <p:cTn id="60" dur="1" fill="hold">
                                          <p:stCondLst>
                                            <p:cond delay="0"/>
                                          </p:stCondLst>
                                        </p:cTn>
                                        <p:tgtEl>
                                          <p:spTgt spid="10"/>
                                        </p:tgtEl>
                                        <p:attrNameLst>
                                          <p:attrName>style.visibility</p:attrName>
                                        </p:attrNameLst>
                                      </p:cBhvr>
                                      <p:to>
                                        <p:strVal val="visible"/>
                                      </p:to>
                                    </p:set>
                                    <p:animEffect transition="in" filter="barn(inHorizontal)">
                                      <p:cBhvr>
                                        <p:cTn id="61" dur="3000"/>
                                        <p:tgtEl>
                                          <p:spTgt spid="10"/>
                                        </p:tgtEl>
                                      </p:cBhvr>
                                    </p:animEffect>
                                  </p:childTnLst>
                                </p:cTn>
                              </p:par>
                              <p:par>
                                <p:cTn id="62" presetID="16" presetClass="entr" presetSubtype="26" fill="hold" nodeType="withEffect">
                                  <p:stCondLst>
                                    <p:cond delay="0"/>
                                  </p:stCondLst>
                                  <p:childTnLst>
                                    <p:set>
                                      <p:cBhvr>
                                        <p:cTn id="63" dur="1" fill="hold">
                                          <p:stCondLst>
                                            <p:cond delay="0"/>
                                          </p:stCondLst>
                                        </p:cTn>
                                        <p:tgtEl>
                                          <p:spTgt spid="11"/>
                                        </p:tgtEl>
                                        <p:attrNameLst>
                                          <p:attrName>style.visibility</p:attrName>
                                        </p:attrNameLst>
                                      </p:cBhvr>
                                      <p:to>
                                        <p:strVal val="visible"/>
                                      </p:to>
                                    </p:set>
                                    <p:animEffect transition="in" filter="barn(inHorizontal)">
                                      <p:cBhvr>
                                        <p:cTn id="64" dur="3000"/>
                                        <p:tgtEl>
                                          <p:spTgt spid="11"/>
                                        </p:tgtEl>
                                      </p:cBhvr>
                                    </p:animEffect>
                                  </p:childTnLst>
                                </p:cTn>
                              </p:par>
                              <p:par>
                                <p:cTn id="65" presetID="16" presetClass="entr" presetSubtype="26" fill="hold" nodeType="withEffect">
                                  <p:stCondLst>
                                    <p:cond delay="0"/>
                                  </p:stCondLst>
                                  <p:childTnLst>
                                    <p:set>
                                      <p:cBhvr>
                                        <p:cTn id="66" dur="1" fill="hold">
                                          <p:stCondLst>
                                            <p:cond delay="0"/>
                                          </p:stCondLst>
                                        </p:cTn>
                                        <p:tgtEl>
                                          <p:spTgt spid="14"/>
                                        </p:tgtEl>
                                        <p:attrNameLst>
                                          <p:attrName>style.visibility</p:attrName>
                                        </p:attrNameLst>
                                      </p:cBhvr>
                                      <p:to>
                                        <p:strVal val="visible"/>
                                      </p:to>
                                    </p:set>
                                    <p:animEffect transition="in" filter="barn(inHorizontal)">
                                      <p:cBhvr>
                                        <p:cTn id="67" dur="3000"/>
                                        <p:tgtEl>
                                          <p:spTgt spid="14"/>
                                        </p:tgtEl>
                                      </p:cBhvr>
                                    </p:animEffect>
                                  </p:childTnLst>
                                </p:cTn>
                              </p:par>
                              <p:par>
                                <p:cTn id="68" presetID="16" presetClass="entr" presetSubtype="26" fill="hold" nodeType="withEffect">
                                  <p:stCondLst>
                                    <p:cond delay="0"/>
                                  </p:stCondLst>
                                  <p:childTnLst>
                                    <p:set>
                                      <p:cBhvr>
                                        <p:cTn id="69" dur="1" fill="hold">
                                          <p:stCondLst>
                                            <p:cond delay="0"/>
                                          </p:stCondLst>
                                        </p:cTn>
                                        <p:tgtEl>
                                          <p:spTgt spid="15"/>
                                        </p:tgtEl>
                                        <p:attrNameLst>
                                          <p:attrName>style.visibility</p:attrName>
                                        </p:attrNameLst>
                                      </p:cBhvr>
                                      <p:to>
                                        <p:strVal val="visible"/>
                                      </p:to>
                                    </p:set>
                                    <p:animEffect transition="in" filter="barn(inHorizontal)">
                                      <p:cBhvr>
                                        <p:cTn id="70" dur="3000"/>
                                        <p:tgtEl>
                                          <p:spTgt spid="15"/>
                                        </p:tgtEl>
                                      </p:cBhvr>
                                    </p:animEffect>
                                  </p:childTnLst>
                                </p:cTn>
                              </p:par>
                              <p:par>
                                <p:cTn id="71" presetID="16" presetClass="entr" presetSubtype="26" fill="hold" nodeType="withEffect">
                                  <p:stCondLst>
                                    <p:cond delay="0"/>
                                  </p:stCondLst>
                                  <p:childTnLst>
                                    <p:set>
                                      <p:cBhvr>
                                        <p:cTn id="72" dur="1" fill="hold">
                                          <p:stCondLst>
                                            <p:cond delay="0"/>
                                          </p:stCondLst>
                                        </p:cTn>
                                        <p:tgtEl>
                                          <p:spTgt spid="8"/>
                                        </p:tgtEl>
                                        <p:attrNameLst>
                                          <p:attrName>style.visibility</p:attrName>
                                        </p:attrNameLst>
                                      </p:cBhvr>
                                      <p:to>
                                        <p:strVal val="visible"/>
                                      </p:to>
                                    </p:set>
                                    <p:animEffect transition="in" filter="barn(inHorizontal)">
                                      <p:cBhvr>
                                        <p:cTn id="73" dur="3000"/>
                                        <p:tgtEl>
                                          <p:spTgt spid="8"/>
                                        </p:tgtEl>
                                      </p:cBhvr>
                                    </p:animEffect>
                                  </p:childTnLst>
                                </p:cTn>
                              </p:par>
                              <p:par>
                                <p:cTn id="74" presetID="16" presetClass="entr" presetSubtype="26" fill="hold" nodeType="withEffect">
                                  <p:stCondLst>
                                    <p:cond delay="0"/>
                                  </p:stCondLst>
                                  <p:childTnLst>
                                    <p:set>
                                      <p:cBhvr>
                                        <p:cTn id="75" dur="1" fill="hold">
                                          <p:stCondLst>
                                            <p:cond delay="0"/>
                                          </p:stCondLst>
                                        </p:cTn>
                                        <p:tgtEl>
                                          <p:spTgt spid="9"/>
                                        </p:tgtEl>
                                        <p:attrNameLst>
                                          <p:attrName>style.visibility</p:attrName>
                                        </p:attrNameLst>
                                      </p:cBhvr>
                                      <p:to>
                                        <p:strVal val="visible"/>
                                      </p:to>
                                    </p:set>
                                    <p:animEffect transition="in" filter="barn(inHorizontal)">
                                      <p:cBhvr>
                                        <p:cTn id="76" dur="3000"/>
                                        <p:tgtEl>
                                          <p:spTgt spid="9"/>
                                        </p:tgtEl>
                                      </p:cBhvr>
                                    </p:animEffect>
                                  </p:childTnLst>
                                </p:cTn>
                              </p:par>
                              <p:par>
                                <p:cTn id="77" presetID="16" presetClass="entr" presetSubtype="26" fill="hold" nodeType="withEffect">
                                  <p:stCondLst>
                                    <p:cond delay="0"/>
                                  </p:stCondLst>
                                  <p:childTnLst>
                                    <p:set>
                                      <p:cBhvr>
                                        <p:cTn id="78" dur="1" fill="hold">
                                          <p:stCondLst>
                                            <p:cond delay="0"/>
                                          </p:stCondLst>
                                        </p:cTn>
                                        <p:tgtEl>
                                          <p:spTgt spid="12"/>
                                        </p:tgtEl>
                                        <p:attrNameLst>
                                          <p:attrName>style.visibility</p:attrName>
                                        </p:attrNameLst>
                                      </p:cBhvr>
                                      <p:to>
                                        <p:strVal val="visible"/>
                                      </p:to>
                                    </p:set>
                                    <p:animEffect transition="in" filter="barn(inHorizontal)">
                                      <p:cBhvr>
                                        <p:cTn id="79" dur="3000"/>
                                        <p:tgtEl>
                                          <p:spTgt spid="12"/>
                                        </p:tgtEl>
                                      </p:cBhvr>
                                    </p:animEffect>
                                  </p:childTnLst>
                                </p:cTn>
                              </p:par>
                              <p:par>
                                <p:cTn id="80" presetID="16" presetClass="entr" presetSubtype="26" fill="hold" nodeType="withEffect">
                                  <p:stCondLst>
                                    <p:cond delay="0"/>
                                  </p:stCondLst>
                                  <p:childTnLst>
                                    <p:set>
                                      <p:cBhvr>
                                        <p:cTn id="81" dur="1" fill="hold">
                                          <p:stCondLst>
                                            <p:cond delay="0"/>
                                          </p:stCondLst>
                                        </p:cTn>
                                        <p:tgtEl>
                                          <p:spTgt spid="13"/>
                                        </p:tgtEl>
                                        <p:attrNameLst>
                                          <p:attrName>style.visibility</p:attrName>
                                        </p:attrNameLst>
                                      </p:cBhvr>
                                      <p:to>
                                        <p:strVal val="visible"/>
                                      </p:to>
                                    </p:set>
                                    <p:animEffect transition="in" filter="barn(inHorizontal)">
                                      <p:cBhvr>
                                        <p:cTn id="82" dur="3000"/>
                                        <p:tgtEl>
                                          <p:spTgt spid="13"/>
                                        </p:tgtEl>
                                      </p:cBhvr>
                                    </p:animEffect>
                                  </p:childTnLst>
                                </p:cTn>
                              </p:par>
                              <p:par>
                                <p:cTn id="83" presetID="16" presetClass="entr" presetSubtype="26" fill="hold" nodeType="withEffect">
                                  <p:stCondLst>
                                    <p:cond delay="0"/>
                                  </p:stCondLst>
                                  <p:childTnLst>
                                    <p:set>
                                      <p:cBhvr>
                                        <p:cTn id="84" dur="1" fill="hold">
                                          <p:stCondLst>
                                            <p:cond delay="0"/>
                                          </p:stCondLst>
                                        </p:cTn>
                                        <p:tgtEl>
                                          <p:spTgt spid="16"/>
                                        </p:tgtEl>
                                        <p:attrNameLst>
                                          <p:attrName>style.visibility</p:attrName>
                                        </p:attrNameLst>
                                      </p:cBhvr>
                                      <p:to>
                                        <p:strVal val="visible"/>
                                      </p:to>
                                    </p:set>
                                    <p:animEffect transition="in" filter="barn(inHorizontal)">
                                      <p:cBhvr>
                                        <p:cTn id="85" dur="3000"/>
                                        <p:tgtEl>
                                          <p:spTgt spid="16"/>
                                        </p:tgtEl>
                                      </p:cBhvr>
                                    </p:animEffect>
                                  </p:childTnLst>
                                </p:cTn>
                              </p:par>
                              <p:par>
                                <p:cTn id="86" presetID="16" presetClass="entr" presetSubtype="26" fill="hold" nodeType="withEffect">
                                  <p:stCondLst>
                                    <p:cond delay="0"/>
                                  </p:stCondLst>
                                  <p:childTnLst>
                                    <p:set>
                                      <p:cBhvr>
                                        <p:cTn id="87" dur="1" fill="hold">
                                          <p:stCondLst>
                                            <p:cond delay="0"/>
                                          </p:stCondLst>
                                        </p:cTn>
                                        <p:tgtEl>
                                          <p:spTgt spid="17"/>
                                        </p:tgtEl>
                                        <p:attrNameLst>
                                          <p:attrName>style.visibility</p:attrName>
                                        </p:attrNameLst>
                                      </p:cBhvr>
                                      <p:to>
                                        <p:strVal val="visible"/>
                                      </p:to>
                                    </p:set>
                                    <p:animEffect transition="in" filter="barn(inHorizontal)">
                                      <p:cBhvr>
                                        <p:cTn id="88" dur="3000"/>
                                        <p:tgtEl>
                                          <p:spTgt spid="17"/>
                                        </p:tgtEl>
                                      </p:cBhvr>
                                    </p:animEffect>
                                  </p:childTnLst>
                                </p:cTn>
                              </p:par>
                            </p:childTnLst>
                          </p:cTn>
                        </p:par>
                        <p:par>
                          <p:cTn id="89" fill="hold">
                            <p:stCondLst>
                              <p:cond delay="3000"/>
                            </p:stCondLst>
                            <p:childTnLst>
                              <p:par>
                                <p:cTn id="90" presetID="2" presetClass="exit" presetSubtype="6" fill="hold" nodeType="afterEffect">
                                  <p:stCondLst>
                                    <p:cond delay="0"/>
                                  </p:stCondLst>
                                  <p:childTnLst>
                                    <p:anim calcmode="lin" valueType="num">
                                      <p:cBhvr additive="base">
                                        <p:cTn id="91" dur="3000"/>
                                        <p:tgtEl>
                                          <p:spTgt spid="6"/>
                                        </p:tgtEl>
                                        <p:attrNameLst>
                                          <p:attrName>ppt_x</p:attrName>
                                        </p:attrNameLst>
                                      </p:cBhvr>
                                      <p:tavLst>
                                        <p:tav tm="0">
                                          <p:val>
                                            <p:strVal val="ppt_x"/>
                                          </p:val>
                                        </p:tav>
                                        <p:tav tm="100000">
                                          <p:val>
                                            <p:strVal val="1+ppt_w/2"/>
                                          </p:val>
                                        </p:tav>
                                      </p:tavLst>
                                    </p:anim>
                                    <p:anim calcmode="lin" valueType="num">
                                      <p:cBhvr additive="base">
                                        <p:cTn id="92" dur="3000"/>
                                        <p:tgtEl>
                                          <p:spTgt spid="6"/>
                                        </p:tgtEl>
                                        <p:attrNameLst>
                                          <p:attrName>ppt_y</p:attrName>
                                        </p:attrNameLst>
                                      </p:cBhvr>
                                      <p:tavLst>
                                        <p:tav tm="0">
                                          <p:val>
                                            <p:strVal val="ppt_y"/>
                                          </p:val>
                                        </p:tav>
                                        <p:tav tm="100000">
                                          <p:val>
                                            <p:strVal val="1+ppt_h/2"/>
                                          </p:val>
                                        </p:tav>
                                      </p:tavLst>
                                    </p:anim>
                                    <p:set>
                                      <p:cBhvr>
                                        <p:cTn id="93" dur="1" fill="hold">
                                          <p:stCondLst>
                                            <p:cond delay="2999"/>
                                          </p:stCondLst>
                                        </p:cTn>
                                        <p:tgtEl>
                                          <p:spTgt spid="6"/>
                                        </p:tgtEl>
                                        <p:attrNameLst>
                                          <p:attrName>style.visibility</p:attrName>
                                        </p:attrNameLst>
                                      </p:cBhvr>
                                      <p:to>
                                        <p:strVal val="hidden"/>
                                      </p:to>
                                    </p:set>
                                  </p:childTnLst>
                                </p:cTn>
                              </p:par>
                              <p:par>
                                <p:cTn id="94" presetID="2" presetClass="exit" presetSubtype="6" fill="hold" nodeType="withEffect">
                                  <p:stCondLst>
                                    <p:cond delay="0"/>
                                  </p:stCondLst>
                                  <p:childTnLst>
                                    <p:anim calcmode="lin" valueType="num">
                                      <p:cBhvr additive="base">
                                        <p:cTn id="95" dur="3000"/>
                                        <p:tgtEl>
                                          <p:spTgt spid="10"/>
                                        </p:tgtEl>
                                        <p:attrNameLst>
                                          <p:attrName>ppt_x</p:attrName>
                                        </p:attrNameLst>
                                      </p:cBhvr>
                                      <p:tavLst>
                                        <p:tav tm="0">
                                          <p:val>
                                            <p:strVal val="ppt_x"/>
                                          </p:val>
                                        </p:tav>
                                        <p:tav tm="100000">
                                          <p:val>
                                            <p:strVal val="1+ppt_w/2"/>
                                          </p:val>
                                        </p:tav>
                                      </p:tavLst>
                                    </p:anim>
                                    <p:anim calcmode="lin" valueType="num">
                                      <p:cBhvr additive="base">
                                        <p:cTn id="96" dur="3000"/>
                                        <p:tgtEl>
                                          <p:spTgt spid="10"/>
                                        </p:tgtEl>
                                        <p:attrNameLst>
                                          <p:attrName>ppt_y</p:attrName>
                                        </p:attrNameLst>
                                      </p:cBhvr>
                                      <p:tavLst>
                                        <p:tav tm="0">
                                          <p:val>
                                            <p:strVal val="ppt_y"/>
                                          </p:val>
                                        </p:tav>
                                        <p:tav tm="100000">
                                          <p:val>
                                            <p:strVal val="1+ppt_h/2"/>
                                          </p:val>
                                        </p:tav>
                                      </p:tavLst>
                                    </p:anim>
                                    <p:set>
                                      <p:cBhvr>
                                        <p:cTn id="97" dur="1" fill="hold">
                                          <p:stCondLst>
                                            <p:cond delay="2999"/>
                                          </p:stCondLst>
                                        </p:cTn>
                                        <p:tgtEl>
                                          <p:spTgt spid="10"/>
                                        </p:tgtEl>
                                        <p:attrNameLst>
                                          <p:attrName>style.visibility</p:attrName>
                                        </p:attrNameLst>
                                      </p:cBhvr>
                                      <p:to>
                                        <p:strVal val="hidden"/>
                                      </p:to>
                                    </p:set>
                                  </p:childTnLst>
                                </p:cTn>
                              </p:par>
                              <p:par>
                                <p:cTn id="98" presetID="2" presetClass="exit" presetSubtype="6" fill="hold" nodeType="withEffect">
                                  <p:stCondLst>
                                    <p:cond delay="0"/>
                                  </p:stCondLst>
                                  <p:childTnLst>
                                    <p:anim calcmode="lin" valueType="num">
                                      <p:cBhvr additive="base">
                                        <p:cTn id="99" dur="3000"/>
                                        <p:tgtEl>
                                          <p:spTgt spid="14"/>
                                        </p:tgtEl>
                                        <p:attrNameLst>
                                          <p:attrName>ppt_x</p:attrName>
                                        </p:attrNameLst>
                                      </p:cBhvr>
                                      <p:tavLst>
                                        <p:tav tm="0">
                                          <p:val>
                                            <p:strVal val="ppt_x"/>
                                          </p:val>
                                        </p:tav>
                                        <p:tav tm="100000">
                                          <p:val>
                                            <p:strVal val="1+ppt_w/2"/>
                                          </p:val>
                                        </p:tav>
                                      </p:tavLst>
                                    </p:anim>
                                    <p:anim calcmode="lin" valueType="num">
                                      <p:cBhvr additive="base">
                                        <p:cTn id="100" dur="3000"/>
                                        <p:tgtEl>
                                          <p:spTgt spid="14"/>
                                        </p:tgtEl>
                                        <p:attrNameLst>
                                          <p:attrName>ppt_y</p:attrName>
                                        </p:attrNameLst>
                                      </p:cBhvr>
                                      <p:tavLst>
                                        <p:tav tm="0">
                                          <p:val>
                                            <p:strVal val="ppt_y"/>
                                          </p:val>
                                        </p:tav>
                                        <p:tav tm="100000">
                                          <p:val>
                                            <p:strVal val="1+ppt_h/2"/>
                                          </p:val>
                                        </p:tav>
                                      </p:tavLst>
                                    </p:anim>
                                    <p:set>
                                      <p:cBhvr>
                                        <p:cTn id="101" dur="1" fill="hold">
                                          <p:stCondLst>
                                            <p:cond delay="2999"/>
                                          </p:stCondLst>
                                        </p:cTn>
                                        <p:tgtEl>
                                          <p:spTgt spid="14"/>
                                        </p:tgtEl>
                                        <p:attrNameLst>
                                          <p:attrName>style.visibility</p:attrName>
                                        </p:attrNameLst>
                                      </p:cBhvr>
                                      <p:to>
                                        <p:strVal val="hidden"/>
                                      </p:to>
                                    </p:set>
                                  </p:childTnLst>
                                </p:cTn>
                              </p:par>
                              <p:par>
                                <p:cTn id="102" presetID="2" presetClass="exit" presetSubtype="12" fill="hold" nodeType="withEffect">
                                  <p:stCondLst>
                                    <p:cond delay="0"/>
                                  </p:stCondLst>
                                  <p:childTnLst>
                                    <p:anim calcmode="lin" valueType="num">
                                      <p:cBhvr additive="base">
                                        <p:cTn id="103" dur="3000"/>
                                        <p:tgtEl>
                                          <p:spTgt spid="8"/>
                                        </p:tgtEl>
                                        <p:attrNameLst>
                                          <p:attrName>ppt_x</p:attrName>
                                        </p:attrNameLst>
                                      </p:cBhvr>
                                      <p:tavLst>
                                        <p:tav tm="0">
                                          <p:val>
                                            <p:strVal val="ppt_x"/>
                                          </p:val>
                                        </p:tav>
                                        <p:tav tm="100000">
                                          <p:val>
                                            <p:strVal val="0-ppt_w/2"/>
                                          </p:val>
                                        </p:tav>
                                      </p:tavLst>
                                    </p:anim>
                                    <p:anim calcmode="lin" valueType="num">
                                      <p:cBhvr additive="base">
                                        <p:cTn id="104" dur="3000"/>
                                        <p:tgtEl>
                                          <p:spTgt spid="8"/>
                                        </p:tgtEl>
                                        <p:attrNameLst>
                                          <p:attrName>ppt_y</p:attrName>
                                        </p:attrNameLst>
                                      </p:cBhvr>
                                      <p:tavLst>
                                        <p:tav tm="0">
                                          <p:val>
                                            <p:strVal val="ppt_y"/>
                                          </p:val>
                                        </p:tav>
                                        <p:tav tm="100000">
                                          <p:val>
                                            <p:strVal val="1+ppt_h/2"/>
                                          </p:val>
                                        </p:tav>
                                      </p:tavLst>
                                    </p:anim>
                                    <p:set>
                                      <p:cBhvr>
                                        <p:cTn id="105" dur="1" fill="hold">
                                          <p:stCondLst>
                                            <p:cond delay="2999"/>
                                          </p:stCondLst>
                                        </p:cTn>
                                        <p:tgtEl>
                                          <p:spTgt spid="8"/>
                                        </p:tgtEl>
                                        <p:attrNameLst>
                                          <p:attrName>style.visibility</p:attrName>
                                        </p:attrNameLst>
                                      </p:cBhvr>
                                      <p:to>
                                        <p:strVal val="hidden"/>
                                      </p:to>
                                    </p:set>
                                  </p:childTnLst>
                                </p:cTn>
                              </p:par>
                              <p:par>
                                <p:cTn id="106" presetID="2" presetClass="exit" presetSubtype="12" fill="hold" nodeType="withEffect">
                                  <p:stCondLst>
                                    <p:cond delay="0"/>
                                  </p:stCondLst>
                                  <p:childTnLst>
                                    <p:anim calcmode="lin" valueType="num">
                                      <p:cBhvr additive="base">
                                        <p:cTn id="107" dur="3000"/>
                                        <p:tgtEl>
                                          <p:spTgt spid="12"/>
                                        </p:tgtEl>
                                        <p:attrNameLst>
                                          <p:attrName>ppt_x</p:attrName>
                                        </p:attrNameLst>
                                      </p:cBhvr>
                                      <p:tavLst>
                                        <p:tav tm="0">
                                          <p:val>
                                            <p:strVal val="ppt_x"/>
                                          </p:val>
                                        </p:tav>
                                        <p:tav tm="100000">
                                          <p:val>
                                            <p:strVal val="0-ppt_w/2"/>
                                          </p:val>
                                        </p:tav>
                                      </p:tavLst>
                                    </p:anim>
                                    <p:anim calcmode="lin" valueType="num">
                                      <p:cBhvr additive="base">
                                        <p:cTn id="108" dur="3000"/>
                                        <p:tgtEl>
                                          <p:spTgt spid="12"/>
                                        </p:tgtEl>
                                        <p:attrNameLst>
                                          <p:attrName>ppt_y</p:attrName>
                                        </p:attrNameLst>
                                      </p:cBhvr>
                                      <p:tavLst>
                                        <p:tav tm="0">
                                          <p:val>
                                            <p:strVal val="ppt_y"/>
                                          </p:val>
                                        </p:tav>
                                        <p:tav tm="100000">
                                          <p:val>
                                            <p:strVal val="1+ppt_h/2"/>
                                          </p:val>
                                        </p:tav>
                                      </p:tavLst>
                                    </p:anim>
                                    <p:set>
                                      <p:cBhvr>
                                        <p:cTn id="109" dur="1" fill="hold">
                                          <p:stCondLst>
                                            <p:cond delay="2999"/>
                                          </p:stCondLst>
                                        </p:cTn>
                                        <p:tgtEl>
                                          <p:spTgt spid="12"/>
                                        </p:tgtEl>
                                        <p:attrNameLst>
                                          <p:attrName>style.visibility</p:attrName>
                                        </p:attrNameLst>
                                      </p:cBhvr>
                                      <p:to>
                                        <p:strVal val="hidden"/>
                                      </p:to>
                                    </p:set>
                                  </p:childTnLst>
                                </p:cTn>
                              </p:par>
                              <p:par>
                                <p:cTn id="110" presetID="2" presetClass="exit" presetSubtype="12" fill="hold" nodeType="withEffect">
                                  <p:stCondLst>
                                    <p:cond delay="0"/>
                                  </p:stCondLst>
                                  <p:childTnLst>
                                    <p:anim calcmode="lin" valueType="num">
                                      <p:cBhvr additive="base">
                                        <p:cTn id="111" dur="3000"/>
                                        <p:tgtEl>
                                          <p:spTgt spid="16"/>
                                        </p:tgtEl>
                                        <p:attrNameLst>
                                          <p:attrName>ppt_x</p:attrName>
                                        </p:attrNameLst>
                                      </p:cBhvr>
                                      <p:tavLst>
                                        <p:tav tm="0">
                                          <p:val>
                                            <p:strVal val="ppt_x"/>
                                          </p:val>
                                        </p:tav>
                                        <p:tav tm="100000">
                                          <p:val>
                                            <p:strVal val="0-ppt_w/2"/>
                                          </p:val>
                                        </p:tav>
                                      </p:tavLst>
                                    </p:anim>
                                    <p:anim calcmode="lin" valueType="num">
                                      <p:cBhvr additive="base">
                                        <p:cTn id="112" dur="3000"/>
                                        <p:tgtEl>
                                          <p:spTgt spid="16"/>
                                        </p:tgtEl>
                                        <p:attrNameLst>
                                          <p:attrName>ppt_y</p:attrName>
                                        </p:attrNameLst>
                                      </p:cBhvr>
                                      <p:tavLst>
                                        <p:tav tm="0">
                                          <p:val>
                                            <p:strVal val="ppt_y"/>
                                          </p:val>
                                        </p:tav>
                                        <p:tav tm="100000">
                                          <p:val>
                                            <p:strVal val="1+ppt_h/2"/>
                                          </p:val>
                                        </p:tav>
                                      </p:tavLst>
                                    </p:anim>
                                    <p:set>
                                      <p:cBhvr>
                                        <p:cTn id="113" dur="1" fill="hold">
                                          <p:stCondLst>
                                            <p:cond delay="2999"/>
                                          </p:stCondLst>
                                        </p:cTn>
                                        <p:tgtEl>
                                          <p:spTgt spid="16"/>
                                        </p:tgtEl>
                                        <p:attrNameLst>
                                          <p:attrName>style.visibility</p:attrName>
                                        </p:attrNameLst>
                                      </p:cBhvr>
                                      <p:to>
                                        <p:strVal val="hidden"/>
                                      </p:to>
                                    </p:set>
                                  </p:childTnLst>
                                </p:cTn>
                              </p:par>
                              <p:par>
                                <p:cTn id="114" presetID="2" presetClass="exit" presetSubtype="3" fill="hold" nodeType="withEffect">
                                  <p:stCondLst>
                                    <p:cond delay="0"/>
                                  </p:stCondLst>
                                  <p:childTnLst>
                                    <p:anim calcmode="lin" valueType="num">
                                      <p:cBhvr additive="base">
                                        <p:cTn id="115" dur="3000"/>
                                        <p:tgtEl>
                                          <p:spTgt spid="7"/>
                                        </p:tgtEl>
                                        <p:attrNameLst>
                                          <p:attrName>ppt_x</p:attrName>
                                        </p:attrNameLst>
                                      </p:cBhvr>
                                      <p:tavLst>
                                        <p:tav tm="0">
                                          <p:val>
                                            <p:strVal val="ppt_x"/>
                                          </p:val>
                                        </p:tav>
                                        <p:tav tm="100000">
                                          <p:val>
                                            <p:strVal val="1+ppt_w/2"/>
                                          </p:val>
                                        </p:tav>
                                      </p:tavLst>
                                    </p:anim>
                                    <p:anim calcmode="lin" valueType="num">
                                      <p:cBhvr additive="base">
                                        <p:cTn id="116" dur="3000"/>
                                        <p:tgtEl>
                                          <p:spTgt spid="7"/>
                                        </p:tgtEl>
                                        <p:attrNameLst>
                                          <p:attrName>ppt_y</p:attrName>
                                        </p:attrNameLst>
                                      </p:cBhvr>
                                      <p:tavLst>
                                        <p:tav tm="0">
                                          <p:val>
                                            <p:strVal val="ppt_y"/>
                                          </p:val>
                                        </p:tav>
                                        <p:tav tm="100000">
                                          <p:val>
                                            <p:strVal val="0-ppt_h/2"/>
                                          </p:val>
                                        </p:tav>
                                      </p:tavLst>
                                    </p:anim>
                                    <p:set>
                                      <p:cBhvr>
                                        <p:cTn id="117" dur="1" fill="hold">
                                          <p:stCondLst>
                                            <p:cond delay="2999"/>
                                          </p:stCondLst>
                                        </p:cTn>
                                        <p:tgtEl>
                                          <p:spTgt spid="7"/>
                                        </p:tgtEl>
                                        <p:attrNameLst>
                                          <p:attrName>style.visibility</p:attrName>
                                        </p:attrNameLst>
                                      </p:cBhvr>
                                      <p:to>
                                        <p:strVal val="hidden"/>
                                      </p:to>
                                    </p:set>
                                  </p:childTnLst>
                                </p:cTn>
                              </p:par>
                              <p:par>
                                <p:cTn id="118" presetID="2" presetClass="exit" presetSubtype="3" fill="hold" nodeType="withEffect">
                                  <p:stCondLst>
                                    <p:cond delay="0"/>
                                  </p:stCondLst>
                                  <p:childTnLst>
                                    <p:anim calcmode="lin" valueType="num">
                                      <p:cBhvr additive="base">
                                        <p:cTn id="119" dur="3000"/>
                                        <p:tgtEl>
                                          <p:spTgt spid="11"/>
                                        </p:tgtEl>
                                        <p:attrNameLst>
                                          <p:attrName>ppt_x</p:attrName>
                                        </p:attrNameLst>
                                      </p:cBhvr>
                                      <p:tavLst>
                                        <p:tav tm="0">
                                          <p:val>
                                            <p:strVal val="ppt_x"/>
                                          </p:val>
                                        </p:tav>
                                        <p:tav tm="100000">
                                          <p:val>
                                            <p:strVal val="1+ppt_w/2"/>
                                          </p:val>
                                        </p:tav>
                                      </p:tavLst>
                                    </p:anim>
                                    <p:anim calcmode="lin" valueType="num">
                                      <p:cBhvr additive="base">
                                        <p:cTn id="120" dur="3000"/>
                                        <p:tgtEl>
                                          <p:spTgt spid="11"/>
                                        </p:tgtEl>
                                        <p:attrNameLst>
                                          <p:attrName>ppt_y</p:attrName>
                                        </p:attrNameLst>
                                      </p:cBhvr>
                                      <p:tavLst>
                                        <p:tav tm="0">
                                          <p:val>
                                            <p:strVal val="ppt_y"/>
                                          </p:val>
                                        </p:tav>
                                        <p:tav tm="100000">
                                          <p:val>
                                            <p:strVal val="0-ppt_h/2"/>
                                          </p:val>
                                        </p:tav>
                                      </p:tavLst>
                                    </p:anim>
                                    <p:set>
                                      <p:cBhvr>
                                        <p:cTn id="121" dur="1" fill="hold">
                                          <p:stCondLst>
                                            <p:cond delay="2999"/>
                                          </p:stCondLst>
                                        </p:cTn>
                                        <p:tgtEl>
                                          <p:spTgt spid="11"/>
                                        </p:tgtEl>
                                        <p:attrNameLst>
                                          <p:attrName>style.visibility</p:attrName>
                                        </p:attrNameLst>
                                      </p:cBhvr>
                                      <p:to>
                                        <p:strVal val="hidden"/>
                                      </p:to>
                                    </p:set>
                                  </p:childTnLst>
                                </p:cTn>
                              </p:par>
                              <p:par>
                                <p:cTn id="122" presetID="2" presetClass="exit" presetSubtype="3" fill="hold" nodeType="withEffect">
                                  <p:stCondLst>
                                    <p:cond delay="0"/>
                                  </p:stCondLst>
                                  <p:childTnLst>
                                    <p:anim calcmode="lin" valueType="num">
                                      <p:cBhvr additive="base">
                                        <p:cTn id="123" dur="3000"/>
                                        <p:tgtEl>
                                          <p:spTgt spid="15"/>
                                        </p:tgtEl>
                                        <p:attrNameLst>
                                          <p:attrName>ppt_x</p:attrName>
                                        </p:attrNameLst>
                                      </p:cBhvr>
                                      <p:tavLst>
                                        <p:tav tm="0">
                                          <p:val>
                                            <p:strVal val="ppt_x"/>
                                          </p:val>
                                        </p:tav>
                                        <p:tav tm="100000">
                                          <p:val>
                                            <p:strVal val="1+ppt_w/2"/>
                                          </p:val>
                                        </p:tav>
                                      </p:tavLst>
                                    </p:anim>
                                    <p:anim calcmode="lin" valueType="num">
                                      <p:cBhvr additive="base">
                                        <p:cTn id="124" dur="3000"/>
                                        <p:tgtEl>
                                          <p:spTgt spid="15"/>
                                        </p:tgtEl>
                                        <p:attrNameLst>
                                          <p:attrName>ppt_y</p:attrName>
                                        </p:attrNameLst>
                                      </p:cBhvr>
                                      <p:tavLst>
                                        <p:tav tm="0">
                                          <p:val>
                                            <p:strVal val="ppt_y"/>
                                          </p:val>
                                        </p:tav>
                                        <p:tav tm="100000">
                                          <p:val>
                                            <p:strVal val="0-ppt_h/2"/>
                                          </p:val>
                                        </p:tav>
                                      </p:tavLst>
                                    </p:anim>
                                    <p:set>
                                      <p:cBhvr>
                                        <p:cTn id="125" dur="1" fill="hold">
                                          <p:stCondLst>
                                            <p:cond delay="2999"/>
                                          </p:stCondLst>
                                        </p:cTn>
                                        <p:tgtEl>
                                          <p:spTgt spid="15"/>
                                        </p:tgtEl>
                                        <p:attrNameLst>
                                          <p:attrName>style.visibility</p:attrName>
                                        </p:attrNameLst>
                                      </p:cBhvr>
                                      <p:to>
                                        <p:strVal val="hidden"/>
                                      </p:to>
                                    </p:set>
                                  </p:childTnLst>
                                </p:cTn>
                              </p:par>
                              <p:par>
                                <p:cTn id="126" presetID="2" presetClass="exit" presetSubtype="9" fill="hold" nodeType="withEffect">
                                  <p:stCondLst>
                                    <p:cond delay="0"/>
                                  </p:stCondLst>
                                  <p:childTnLst>
                                    <p:anim calcmode="lin" valueType="num">
                                      <p:cBhvr additive="base">
                                        <p:cTn id="127" dur="3000"/>
                                        <p:tgtEl>
                                          <p:spTgt spid="9"/>
                                        </p:tgtEl>
                                        <p:attrNameLst>
                                          <p:attrName>ppt_x</p:attrName>
                                        </p:attrNameLst>
                                      </p:cBhvr>
                                      <p:tavLst>
                                        <p:tav tm="0">
                                          <p:val>
                                            <p:strVal val="ppt_x"/>
                                          </p:val>
                                        </p:tav>
                                        <p:tav tm="100000">
                                          <p:val>
                                            <p:strVal val="0-ppt_w/2"/>
                                          </p:val>
                                        </p:tav>
                                      </p:tavLst>
                                    </p:anim>
                                    <p:anim calcmode="lin" valueType="num">
                                      <p:cBhvr additive="base">
                                        <p:cTn id="128" dur="3000"/>
                                        <p:tgtEl>
                                          <p:spTgt spid="9"/>
                                        </p:tgtEl>
                                        <p:attrNameLst>
                                          <p:attrName>ppt_y</p:attrName>
                                        </p:attrNameLst>
                                      </p:cBhvr>
                                      <p:tavLst>
                                        <p:tav tm="0">
                                          <p:val>
                                            <p:strVal val="ppt_y"/>
                                          </p:val>
                                        </p:tav>
                                        <p:tav tm="100000">
                                          <p:val>
                                            <p:strVal val="0-ppt_h/2"/>
                                          </p:val>
                                        </p:tav>
                                      </p:tavLst>
                                    </p:anim>
                                    <p:set>
                                      <p:cBhvr>
                                        <p:cTn id="129" dur="1" fill="hold">
                                          <p:stCondLst>
                                            <p:cond delay="2999"/>
                                          </p:stCondLst>
                                        </p:cTn>
                                        <p:tgtEl>
                                          <p:spTgt spid="9"/>
                                        </p:tgtEl>
                                        <p:attrNameLst>
                                          <p:attrName>style.visibility</p:attrName>
                                        </p:attrNameLst>
                                      </p:cBhvr>
                                      <p:to>
                                        <p:strVal val="hidden"/>
                                      </p:to>
                                    </p:set>
                                  </p:childTnLst>
                                </p:cTn>
                              </p:par>
                              <p:par>
                                <p:cTn id="130" presetID="2" presetClass="exit" presetSubtype="9" fill="hold" nodeType="withEffect">
                                  <p:stCondLst>
                                    <p:cond delay="0"/>
                                  </p:stCondLst>
                                  <p:childTnLst>
                                    <p:anim calcmode="lin" valueType="num">
                                      <p:cBhvr additive="base">
                                        <p:cTn id="131" dur="3000"/>
                                        <p:tgtEl>
                                          <p:spTgt spid="13"/>
                                        </p:tgtEl>
                                        <p:attrNameLst>
                                          <p:attrName>ppt_x</p:attrName>
                                        </p:attrNameLst>
                                      </p:cBhvr>
                                      <p:tavLst>
                                        <p:tav tm="0">
                                          <p:val>
                                            <p:strVal val="ppt_x"/>
                                          </p:val>
                                        </p:tav>
                                        <p:tav tm="100000">
                                          <p:val>
                                            <p:strVal val="0-ppt_w/2"/>
                                          </p:val>
                                        </p:tav>
                                      </p:tavLst>
                                    </p:anim>
                                    <p:anim calcmode="lin" valueType="num">
                                      <p:cBhvr additive="base">
                                        <p:cTn id="132" dur="3000"/>
                                        <p:tgtEl>
                                          <p:spTgt spid="13"/>
                                        </p:tgtEl>
                                        <p:attrNameLst>
                                          <p:attrName>ppt_y</p:attrName>
                                        </p:attrNameLst>
                                      </p:cBhvr>
                                      <p:tavLst>
                                        <p:tav tm="0">
                                          <p:val>
                                            <p:strVal val="ppt_y"/>
                                          </p:val>
                                        </p:tav>
                                        <p:tav tm="100000">
                                          <p:val>
                                            <p:strVal val="0-ppt_h/2"/>
                                          </p:val>
                                        </p:tav>
                                      </p:tavLst>
                                    </p:anim>
                                    <p:set>
                                      <p:cBhvr>
                                        <p:cTn id="133" dur="1" fill="hold">
                                          <p:stCondLst>
                                            <p:cond delay="2999"/>
                                          </p:stCondLst>
                                        </p:cTn>
                                        <p:tgtEl>
                                          <p:spTgt spid="13"/>
                                        </p:tgtEl>
                                        <p:attrNameLst>
                                          <p:attrName>style.visibility</p:attrName>
                                        </p:attrNameLst>
                                      </p:cBhvr>
                                      <p:to>
                                        <p:strVal val="hidden"/>
                                      </p:to>
                                    </p:set>
                                  </p:childTnLst>
                                </p:cTn>
                              </p:par>
                              <p:par>
                                <p:cTn id="134" presetID="2" presetClass="exit" presetSubtype="9" fill="hold" nodeType="withEffect">
                                  <p:stCondLst>
                                    <p:cond delay="0"/>
                                  </p:stCondLst>
                                  <p:childTnLst>
                                    <p:anim calcmode="lin" valueType="num">
                                      <p:cBhvr additive="base">
                                        <p:cTn id="135" dur="3000"/>
                                        <p:tgtEl>
                                          <p:spTgt spid="17"/>
                                        </p:tgtEl>
                                        <p:attrNameLst>
                                          <p:attrName>ppt_x</p:attrName>
                                        </p:attrNameLst>
                                      </p:cBhvr>
                                      <p:tavLst>
                                        <p:tav tm="0">
                                          <p:val>
                                            <p:strVal val="ppt_x"/>
                                          </p:val>
                                        </p:tav>
                                        <p:tav tm="100000">
                                          <p:val>
                                            <p:strVal val="0-ppt_w/2"/>
                                          </p:val>
                                        </p:tav>
                                      </p:tavLst>
                                    </p:anim>
                                    <p:anim calcmode="lin" valueType="num">
                                      <p:cBhvr additive="base">
                                        <p:cTn id="136" dur="3000"/>
                                        <p:tgtEl>
                                          <p:spTgt spid="17"/>
                                        </p:tgtEl>
                                        <p:attrNameLst>
                                          <p:attrName>ppt_y</p:attrName>
                                        </p:attrNameLst>
                                      </p:cBhvr>
                                      <p:tavLst>
                                        <p:tav tm="0">
                                          <p:val>
                                            <p:strVal val="ppt_y"/>
                                          </p:val>
                                        </p:tav>
                                        <p:tav tm="100000">
                                          <p:val>
                                            <p:strVal val="0-ppt_h/2"/>
                                          </p:val>
                                        </p:tav>
                                      </p:tavLst>
                                    </p:anim>
                                    <p:set>
                                      <p:cBhvr>
                                        <p:cTn id="137" dur="1" fill="hold">
                                          <p:stCondLst>
                                            <p:cond delay="2999"/>
                                          </p:stCondLst>
                                        </p:cTn>
                                        <p:tgtEl>
                                          <p:spTgt spid="17"/>
                                        </p:tgtEl>
                                        <p:attrNameLst>
                                          <p:attrName>style.visibility</p:attrName>
                                        </p:attrNameLst>
                                      </p:cBhvr>
                                      <p:to>
                                        <p:strVal val="hidden"/>
                                      </p:to>
                                    </p:set>
                                  </p:childTnLst>
                                </p:cTn>
                              </p:par>
                              <p:par>
                                <p:cTn id="138" presetID="23" presetClass="entr" presetSubtype="16" fill="hold" nodeType="withEffect">
                                  <p:stCondLst>
                                    <p:cond delay="0"/>
                                  </p:stCondLst>
                                  <p:childTnLst>
                                    <p:set>
                                      <p:cBhvr>
                                        <p:cTn id="139" dur="1" fill="hold">
                                          <p:stCondLst>
                                            <p:cond delay="0"/>
                                          </p:stCondLst>
                                        </p:cTn>
                                        <p:tgtEl>
                                          <p:spTgt spid="4"/>
                                        </p:tgtEl>
                                        <p:attrNameLst>
                                          <p:attrName>style.visibility</p:attrName>
                                        </p:attrNameLst>
                                      </p:cBhvr>
                                      <p:to>
                                        <p:strVal val="visible"/>
                                      </p:to>
                                    </p:set>
                                    <p:anim calcmode="lin" valueType="num">
                                      <p:cBhvr>
                                        <p:cTn id="140" dur="3000" fill="hold"/>
                                        <p:tgtEl>
                                          <p:spTgt spid="4"/>
                                        </p:tgtEl>
                                        <p:attrNameLst>
                                          <p:attrName>ppt_w</p:attrName>
                                        </p:attrNameLst>
                                      </p:cBhvr>
                                      <p:tavLst>
                                        <p:tav tm="0">
                                          <p:val>
                                            <p:fltVal val="0"/>
                                          </p:val>
                                        </p:tav>
                                        <p:tav tm="100000">
                                          <p:val>
                                            <p:strVal val="#ppt_w"/>
                                          </p:val>
                                        </p:tav>
                                      </p:tavLst>
                                    </p:anim>
                                    <p:anim calcmode="lin" valueType="num">
                                      <p:cBhvr>
                                        <p:cTn id="141" dur="3000" fill="hold"/>
                                        <p:tgtEl>
                                          <p:spTgt spid="4"/>
                                        </p:tgtEl>
                                        <p:attrNameLst>
                                          <p:attrName>ppt_h</p:attrName>
                                        </p:attrNameLst>
                                      </p:cBhvr>
                                      <p:tavLst>
                                        <p:tav tm="0">
                                          <p:val>
                                            <p:fltVal val="0"/>
                                          </p:val>
                                        </p:tav>
                                        <p:tav tm="100000">
                                          <p:val>
                                            <p:strVal val="#ppt_h"/>
                                          </p:val>
                                        </p:tav>
                                      </p:tavLst>
                                    </p:anim>
                                  </p:childTnLst>
                                </p:cTn>
                              </p:par>
                              <p:par>
                                <p:cTn id="142" presetID="4" presetClass="entr" presetSubtype="32" fill="hold" nodeType="withEffect">
                                  <p:stCondLst>
                                    <p:cond delay="0"/>
                                  </p:stCondLst>
                                  <p:childTnLst>
                                    <p:set>
                                      <p:cBhvr>
                                        <p:cTn id="143" dur="1" fill="hold">
                                          <p:stCondLst>
                                            <p:cond delay="0"/>
                                          </p:stCondLst>
                                        </p:cTn>
                                        <p:tgtEl>
                                          <p:spTgt spid="4"/>
                                        </p:tgtEl>
                                        <p:attrNameLst>
                                          <p:attrName>style.visibility</p:attrName>
                                        </p:attrNameLst>
                                      </p:cBhvr>
                                      <p:to>
                                        <p:strVal val="visible"/>
                                      </p:to>
                                    </p:set>
                                    <p:animEffect transition="in" filter="box(out)">
                                      <p:cBhvr>
                                        <p:cTn id="144" dur="3000"/>
                                        <p:tgtEl>
                                          <p:spTgt spid="4"/>
                                        </p:tgtEl>
                                      </p:cBhvr>
                                    </p:animEffect>
                                  </p:childTnLst>
                                </p:cTn>
                              </p:par>
                            </p:childTnLst>
                          </p:cTn>
                        </p:par>
                        <p:par>
                          <p:cTn id="145" fill="hold">
                            <p:stCondLst>
                              <p:cond delay="6000"/>
                            </p:stCondLst>
                            <p:childTnLst>
                              <p:par>
                                <p:cTn id="146" presetID="40" presetClass="entr" presetSubtype="0" fill="hold" grpId="0" nodeType="afterEffect">
                                  <p:stCondLst>
                                    <p:cond delay="0"/>
                                  </p:stCondLst>
                                  <p:iterate type="lt">
                                    <p:tmPct val="10000"/>
                                  </p:iterate>
                                  <p:childTnLst>
                                    <p:set>
                                      <p:cBhvr>
                                        <p:cTn id="147" dur="1" fill="hold">
                                          <p:stCondLst>
                                            <p:cond delay="0"/>
                                          </p:stCondLst>
                                        </p:cTn>
                                        <p:tgtEl>
                                          <p:spTgt spid="18"/>
                                        </p:tgtEl>
                                        <p:attrNameLst>
                                          <p:attrName>style.visibility</p:attrName>
                                        </p:attrNameLst>
                                      </p:cBhvr>
                                      <p:to>
                                        <p:strVal val="visible"/>
                                      </p:to>
                                    </p:set>
                                    <p:animEffect transition="in" filter="fade">
                                      <p:cBhvr>
                                        <p:cTn id="148" dur="1000"/>
                                        <p:tgtEl>
                                          <p:spTgt spid="18"/>
                                        </p:tgtEl>
                                      </p:cBhvr>
                                    </p:animEffect>
                                    <p:anim calcmode="lin" valueType="num">
                                      <p:cBhvr>
                                        <p:cTn id="149" dur="1000" fill="hold"/>
                                        <p:tgtEl>
                                          <p:spTgt spid="18"/>
                                        </p:tgtEl>
                                        <p:attrNameLst>
                                          <p:attrName>ppt_x</p:attrName>
                                        </p:attrNameLst>
                                      </p:cBhvr>
                                      <p:tavLst>
                                        <p:tav tm="0">
                                          <p:val>
                                            <p:strVal val="#ppt_x-.1"/>
                                          </p:val>
                                        </p:tav>
                                        <p:tav tm="100000">
                                          <p:val>
                                            <p:strVal val="#ppt_x"/>
                                          </p:val>
                                        </p:tav>
                                      </p:tavLst>
                                    </p:anim>
                                    <p:anim calcmode="lin" valueType="num">
                                      <p:cBhvr>
                                        <p:cTn id="150" dur="1000" fill="hold"/>
                                        <p:tgtEl>
                                          <p:spTgt spid="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_549be_79db4da4_XXXL.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Triángulo rectángulo"/>
          <p:cNvSpPr/>
          <p:nvPr/>
        </p:nvSpPr>
        <p:spPr>
          <a:xfrm>
            <a:off x="-71438" y="0"/>
            <a:ext cx="1500188" cy="4873724"/>
          </a:xfrm>
          <a:prstGeom prst="rtTriangle">
            <a:avLst/>
          </a:prstGeom>
          <a:noFill/>
          <a:ln w="57150">
            <a:solidFill>
              <a:schemeClr val="accent3">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Triángulo rectángulo"/>
          <p:cNvSpPr/>
          <p:nvPr/>
        </p:nvSpPr>
        <p:spPr>
          <a:xfrm flipH="1">
            <a:off x="7929561" y="0"/>
            <a:ext cx="1304130" cy="4873724"/>
          </a:xfrm>
          <a:prstGeom prst="rtTriangle">
            <a:avLst/>
          </a:prstGeom>
          <a:noFill/>
          <a:ln w="57150">
            <a:solidFill>
              <a:schemeClr val="accent3">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Triángulo rectángulo"/>
          <p:cNvSpPr/>
          <p:nvPr/>
        </p:nvSpPr>
        <p:spPr>
          <a:xfrm>
            <a:off x="500063" y="357188"/>
            <a:ext cx="1500187" cy="4516536"/>
          </a:xfrm>
          <a:prstGeom prst="rtTriangle">
            <a:avLst/>
          </a:prstGeom>
          <a:noFill/>
          <a:ln w="57150">
            <a:solidFill>
              <a:schemeClr val="accent3">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Triángulo rectángulo"/>
          <p:cNvSpPr/>
          <p:nvPr/>
        </p:nvSpPr>
        <p:spPr>
          <a:xfrm flipH="1">
            <a:off x="7358061" y="417512"/>
            <a:ext cx="1304130" cy="4456211"/>
          </a:xfrm>
          <a:prstGeom prst="rtTriangle">
            <a:avLst/>
          </a:prstGeom>
          <a:noFill/>
          <a:ln w="57150">
            <a:solidFill>
              <a:schemeClr val="accent3">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Triángulo rectángulo"/>
          <p:cNvSpPr/>
          <p:nvPr/>
        </p:nvSpPr>
        <p:spPr>
          <a:xfrm>
            <a:off x="928688" y="655638"/>
            <a:ext cx="1500187" cy="4210156"/>
          </a:xfrm>
          <a:prstGeom prst="rtTriangle">
            <a:avLst/>
          </a:prstGeom>
          <a:noFill/>
          <a:ln w="57150">
            <a:solidFill>
              <a:schemeClr val="accent3">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Triángulo rectángulo"/>
          <p:cNvSpPr/>
          <p:nvPr/>
        </p:nvSpPr>
        <p:spPr>
          <a:xfrm flipH="1">
            <a:off x="6786561" y="1012824"/>
            <a:ext cx="1304130" cy="3860899"/>
          </a:xfrm>
          <a:prstGeom prst="rtTriangle">
            <a:avLst/>
          </a:prstGeom>
          <a:noFill/>
          <a:ln w="57150">
            <a:solidFill>
              <a:schemeClr val="accent3">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Triángulo rectángulo"/>
          <p:cNvSpPr/>
          <p:nvPr/>
        </p:nvSpPr>
        <p:spPr>
          <a:xfrm flipH="1">
            <a:off x="6143623" y="1428750"/>
            <a:ext cx="1304131" cy="3444974"/>
          </a:xfrm>
          <a:prstGeom prst="rtTriangle">
            <a:avLst/>
          </a:prstGeom>
          <a:noFill/>
          <a:ln w="57150">
            <a:solidFill>
              <a:schemeClr val="accent3">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Triángulo rectángulo"/>
          <p:cNvSpPr/>
          <p:nvPr/>
        </p:nvSpPr>
        <p:spPr>
          <a:xfrm flipH="1">
            <a:off x="5572123" y="2024062"/>
            <a:ext cx="1304131" cy="2849661"/>
          </a:xfrm>
          <a:prstGeom prst="rtTriangle">
            <a:avLst/>
          </a:prstGeom>
          <a:noFill/>
          <a:ln w="57150">
            <a:solidFill>
              <a:schemeClr val="accent3">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Triángulo rectángulo"/>
          <p:cNvSpPr/>
          <p:nvPr/>
        </p:nvSpPr>
        <p:spPr>
          <a:xfrm flipH="1">
            <a:off x="5072061" y="2322514"/>
            <a:ext cx="1304130" cy="2553052"/>
          </a:xfrm>
          <a:prstGeom prst="rtTriangle">
            <a:avLst/>
          </a:prstGeom>
          <a:noFill/>
          <a:ln w="57150">
            <a:solidFill>
              <a:schemeClr val="accent3">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Triángulo rectángulo"/>
          <p:cNvSpPr/>
          <p:nvPr/>
        </p:nvSpPr>
        <p:spPr>
          <a:xfrm>
            <a:off x="1428750" y="893764"/>
            <a:ext cx="1500188" cy="3979960"/>
          </a:xfrm>
          <a:prstGeom prst="rtTriangle">
            <a:avLst/>
          </a:prstGeom>
          <a:noFill/>
          <a:ln w="57150">
            <a:solidFill>
              <a:schemeClr val="accent3">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Triángulo rectángulo"/>
          <p:cNvSpPr/>
          <p:nvPr/>
        </p:nvSpPr>
        <p:spPr>
          <a:xfrm>
            <a:off x="1857375" y="1131888"/>
            <a:ext cx="1500188" cy="3741836"/>
          </a:xfrm>
          <a:prstGeom prst="rtTriangle">
            <a:avLst/>
          </a:prstGeom>
          <a:noFill/>
          <a:ln w="57150">
            <a:solidFill>
              <a:schemeClr val="accent3">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6" name="15 Triángulo rectángulo"/>
          <p:cNvSpPr/>
          <p:nvPr/>
        </p:nvSpPr>
        <p:spPr>
          <a:xfrm>
            <a:off x="2428875" y="1965326"/>
            <a:ext cx="1500188" cy="2908398"/>
          </a:xfrm>
          <a:prstGeom prst="rtTriangle">
            <a:avLst/>
          </a:prstGeom>
          <a:noFill/>
          <a:ln w="57150">
            <a:solidFill>
              <a:schemeClr val="accent3">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7" name="16 CuadroTexto"/>
          <p:cNvSpPr txBox="1"/>
          <p:nvPr/>
        </p:nvSpPr>
        <p:spPr>
          <a:xfrm>
            <a:off x="539552" y="4657700"/>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Cuenta la leyenda que si el paseante se queda mirando con detenimiento entre los árboles, hacia la M-30, es probable que pueda dejar de oír el tráfico intenso de la circunvalación para escuchar el rumor del agua mansa del </a:t>
            </a:r>
            <a:r>
              <a:rPr lang="es-ES" i="1" dirty="0" err="1" smtClean="0">
                <a:effectLst>
                  <a:glow rad="101600">
                    <a:srgbClr val="C00000">
                      <a:alpha val="60000"/>
                    </a:srgbClr>
                  </a:glow>
                  <a:outerShdw blurRad="38100" dist="38100" dir="2700000" algn="tl">
                    <a:srgbClr val="000000">
                      <a:alpha val="43137"/>
                    </a:srgbClr>
                  </a:outerShdw>
                </a:effectLst>
              </a:rPr>
              <a:t>Abroñigal</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29000">
        <p15:prstTrans prst="pageCurlDouble"/>
      </p:transition>
    </mc:Choice>
    <mc:Fallback>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0" fill="hold"/>
                                        <p:tgtEl>
                                          <p:spTgt spid="5"/>
                                        </p:tgtEl>
                                        <p:attrNameLst>
                                          <p:attrName>ppt_x</p:attrName>
                                        </p:attrNameLst>
                                      </p:cBhvr>
                                      <p:tavLst>
                                        <p:tav tm="0">
                                          <p:val>
                                            <p:strVal val="1+#ppt_w/2"/>
                                          </p:val>
                                        </p:tav>
                                        <p:tav tm="100000">
                                          <p:val>
                                            <p:strVal val="#ppt_x"/>
                                          </p:val>
                                        </p:tav>
                                      </p:tavLst>
                                    </p:anim>
                                    <p:anim calcmode="lin" valueType="num">
                                      <p:cBhvr additive="base">
                                        <p:cTn id="8" dur="50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6"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0" fill="hold"/>
                                        <p:tgtEl>
                                          <p:spTgt spid="7"/>
                                        </p:tgtEl>
                                        <p:attrNameLst>
                                          <p:attrName>ppt_x</p:attrName>
                                        </p:attrNameLst>
                                      </p:cBhvr>
                                      <p:tavLst>
                                        <p:tav tm="0">
                                          <p:val>
                                            <p:strVal val="1+#ppt_w/2"/>
                                          </p:val>
                                        </p:tav>
                                        <p:tav tm="100000">
                                          <p:val>
                                            <p:strVal val="#ppt_x"/>
                                          </p:val>
                                        </p:tav>
                                      </p:tavLst>
                                    </p:anim>
                                    <p:anim calcmode="lin" valueType="num">
                                      <p:cBhvr additive="base">
                                        <p:cTn id="12" dur="5000" fill="hold"/>
                                        <p:tgtEl>
                                          <p:spTgt spid="7"/>
                                        </p:tgtEl>
                                        <p:attrNameLst>
                                          <p:attrName>ppt_y</p:attrName>
                                        </p:attrNameLst>
                                      </p:cBhvr>
                                      <p:tavLst>
                                        <p:tav tm="0">
                                          <p:val>
                                            <p:strVal val="1+#ppt_h/2"/>
                                          </p:val>
                                        </p:tav>
                                        <p:tav tm="100000">
                                          <p:val>
                                            <p:strVal val="#ppt_y"/>
                                          </p:val>
                                        </p:tav>
                                      </p:tavLst>
                                    </p:anim>
                                  </p:childTnLst>
                                </p:cTn>
                              </p:par>
                              <p:par>
                                <p:cTn id="13" presetID="2" presetClass="entr" presetSubtype="6"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5000" fill="hold"/>
                                        <p:tgtEl>
                                          <p:spTgt spid="9"/>
                                        </p:tgtEl>
                                        <p:attrNameLst>
                                          <p:attrName>ppt_x</p:attrName>
                                        </p:attrNameLst>
                                      </p:cBhvr>
                                      <p:tavLst>
                                        <p:tav tm="0">
                                          <p:val>
                                            <p:strVal val="1+#ppt_w/2"/>
                                          </p:val>
                                        </p:tav>
                                        <p:tav tm="100000">
                                          <p:val>
                                            <p:strVal val="#ppt_x"/>
                                          </p:val>
                                        </p:tav>
                                      </p:tavLst>
                                    </p:anim>
                                    <p:anim calcmode="lin" valueType="num">
                                      <p:cBhvr additive="base">
                                        <p:cTn id="16" dur="5000" fill="hold"/>
                                        <p:tgtEl>
                                          <p:spTgt spid="9"/>
                                        </p:tgtEl>
                                        <p:attrNameLst>
                                          <p:attrName>ppt_y</p:attrName>
                                        </p:attrNameLst>
                                      </p:cBhvr>
                                      <p:tavLst>
                                        <p:tav tm="0">
                                          <p:val>
                                            <p:strVal val="1+#ppt_h/2"/>
                                          </p:val>
                                        </p:tav>
                                        <p:tav tm="100000">
                                          <p:val>
                                            <p:strVal val="#ppt_y"/>
                                          </p:val>
                                        </p:tav>
                                      </p:tavLst>
                                    </p:anim>
                                  </p:childTnLst>
                                </p:cTn>
                              </p:par>
                              <p:par>
                                <p:cTn id="17" presetID="2" presetClass="entr" presetSubtype="6" fill="hold" nodeType="with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5000" fill="hold"/>
                                        <p:tgtEl>
                                          <p:spTgt spid="14"/>
                                        </p:tgtEl>
                                        <p:attrNameLst>
                                          <p:attrName>ppt_x</p:attrName>
                                        </p:attrNameLst>
                                      </p:cBhvr>
                                      <p:tavLst>
                                        <p:tav tm="0">
                                          <p:val>
                                            <p:strVal val="1+#ppt_w/2"/>
                                          </p:val>
                                        </p:tav>
                                        <p:tav tm="100000">
                                          <p:val>
                                            <p:strVal val="#ppt_x"/>
                                          </p:val>
                                        </p:tav>
                                      </p:tavLst>
                                    </p:anim>
                                    <p:anim calcmode="lin" valueType="num">
                                      <p:cBhvr additive="base">
                                        <p:cTn id="20" dur="5000" fill="hold"/>
                                        <p:tgtEl>
                                          <p:spTgt spid="14"/>
                                        </p:tgtEl>
                                        <p:attrNameLst>
                                          <p:attrName>ppt_y</p:attrName>
                                        </p:attrNameLst>
                                      </p:cBhvr>
                                      <p:tavLst>
                                        <p:tav tm="0">
                                          <p:val>
                                            <p:strVal val="1+#ppt_h/2"/>
                                          </p:val>
                                        </p:tav>
                                        <p:tav tm="100000">
                                          <p:val>
                                            <p:strVal val="#ppt_y"/>
                                          </p:val>
                                        </p:tav>
                                      </p:tavLst>
                                    </p:anim>
                                  </p:childTnLst>
                                </p:cTn>
                              </p:par>
                              <p:par>
                                <p:cTn id="21" presetID="2" presetClass="entr" presetSubtype="6" fill="hold" nodeType="withEffect">
                                  <p:stCondLst>
                                    <p:cond delay="0"/>
                                  </p:stCondLst>
                                  <p:childTnLst>
                                    <p:set>
                                      <p:cBhvr>
                                        <p:cTn id="22" dur="1" fill="hold">
                                          <p:stCondLst>
                                            <p:cond delay="0"/>
                                          </p:stCondLst>
                                        </p:cTn>
                                        <p:tgtEl>
                                          <p:spTgt spid="15"/>
                                        </p:tgtEl>
                                        <p:attrNameLst>
                                          <p:attrName>style.visibility</p:attrName>
                                        </p:attrNameLst>
                                      </p:cBhvr>
                                      <p:to>
                                        <p:strVal val="visible"/>
                                      </p:to>
                                    </p:set>
                                    <p:anim calcmode="lin" valueType="num">
                                      <p:cBhvr additive="base">
                                        <p:cTn id="23" dur="5000" fill="hold"/>
                                        <p:tgtEl>
                                          <p:spTgt spid="15"/>
                                        </p:tgtEl>
                                        <p:attrNameLst>
                                          <p:attrName>ppt_x</p:attrName>
                                        </p:attrNameLst>
                                      </p:cBhvr>
                                      <p:tavLst>
                                        <p:tav tm="0">
                                          <p:val>
                                            <p:strVal val="1+#ppt_w/2"/>
                                          </p:val>
                                        </p:tav>
                                        <p:tav tm="100000">
                                          <p:val>
                                            <p:strVal val="#ppt_x"/>
                                          </p:val>
                                        </p:tav>
                                      </p:tavLst>
                                    </p:anim>
                                    <p:anim calcmode="lin" valueType="num">
                                      <p:cBhvr additive="base">
                                        <p:cTn id="24" dur="5000" fill="hold"/>
                                        <p:tgtEl>
                                          <p:spTgt spid="15"/>
                                        </p:tgtEl>
                                        <p:attrNameLst>
                                          <p:attrName>ppt_y</p:attrName>
                                        </p:attrNameLst>
                                      </p:cBhvr>
                                      <p:tavLst>
                                        <p:tav tm="0">
                                          <p:val>
                                            <p:strVal val="1+#ppt_h/2"/>
                                          </p:val>
                                        </p:tav>
                                        <p:tav tm="100000">
                                          <p:val>
                                            <p:strVal val="#ppt_y"/>
                                          </p:val>
                                        </p:tav>
                                      </p:tavLst>
                                    </p:anim>
                                  </p:childTnLst>
                                </p:cTn>
                              </p:par>
                              <p:par>
                                <p:cTn id="25" presetID="2" presetClass="entr" presetSubtype="6" fill="hold" nodeType="withEffect">
                                  <p:stCondLst>
                                    <p:cond delay="0"/>
                                  </p:stCondLst>
                                  <p:childTnLst>
                                    <p:set>
                                      <p:cBhvr>
                                        <p:cTn id="26" dur="1" fill="hold">
                                          <p:stCondLst>
                                            <p:cond delay="0"/>
                                          </p:stCondLst>
                                        </p:cTn>
                                        <p:tgtEl>
                                          <p:spTgt spid="16"/>
                                        </p:tgtEl>
                                        <p:attrNameLst>
                                          <p:attrName>style.visibility</p:attrName>
                                        </p:attrNameLst>
                                      </p:cBhvr>
                                      <p:to>
                                        <p:strVal val="visible"/>
                                      </p:to>
                                    </p:set>
                                    <p:anim calcmode="lin" valueType="num">
                                      <p:cBhvr additive="base">
                                        <p:cTn id="27" dur="5000" fill="hold"/>
                                        <p:tgtEl>
                                          <p:spTgt spid="16"/>
                                        </p:tgtEl>
                                        <p:attrNameLst>
                                          <p:attrName>ppt_x</p:attrName>
                                        </p:attrNameLst>
                                      </p:cBhvr>
                                      <p:tavLst>
                                        <p:tav tm="0">
                                          <p:val>
                                            <p:strVal val="1+#ppt_w/2"/>
                                          </p:val>
                                        </p:tav>
                                        <p:tav tm="100000">
                                          <p:val>
                                            <p:strVal val="#ppt_x"/>
                                          </p:val>
                                        </p:tav>
                                      </p:tavLst>
                                    </p:anim>
                                    <p:anim calcmode="lin" valueType="num">
                                      <p:cBhvr additive="base">
                                        <p:cTn id="28" dur="5000" fill="hold"/>
                                        <p:tgtEl>
                                          <p:spTgt spid="16"/>
                                        </p:tgtEl>
                                        <p:attrNameLst>
                                          <p:attrName>ppt_y</p:attrName>
                                        </p:attrNameLst>
                                      </p:cBhvr>
                                      <p:tavLst>
                                        <p:tav tm="0">
                                          <p:val>
                                            <p:strVal val="1+#ppt_h/2"/>
                                          </p:val>
                                        </p:tav>
                                        <p:tav tm="100000">
                                          <p:val>
                                            <p:strVal val="#ppt_y"/>
                                          </p:val>
                                        </p:tav>
                                      </p:tavLst>
                                    </p:anim>
                                  </p:childTnLst>
                                </p:cTn>
                              </p:par>
                              <p:par>
                                <p:cTn id="29" presetID="2" presetClass="entr" presetSubtype="12" fill="hold" nodeType="with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5000" fill="hold"/>
                                        <p:tgtEl>
                                          <p:spTgt spid="6"/>
                                        </p:tgtEl>
                                        <p:attrNameLst>
                                          <p:attrName>ppt_x</p:attrName>
                                        </p:attrNameLst>
                                      </p:cBhvr>
                                      <p:tavLst>
                                        <p:tav tm="0">
                                          <p:val>
                                            <p:strVal val="0-#ppt_w/2"/>
                                          </p:val>
                                        </p:tav>
                                        <p:tav tm="100000">
                                          <p:val>
                                            <p:strVal val="#ppt_x"/>
                                          </p:val>
                                        </p:tav>
                                      </p:tavLst>
                                    </p:anim>
                                    <p:anim calcmode="lin" valueType="num">
                                      <p:cBhvr additive="base">
                                        <p:cTn id="32" dur="5000" fill="hold"/>
                                        <p:tgtEl>
                                          <p:spTgt spid="6"/>
                                        </p:tgtEl>
                                        <p:attrNameLst>
                                          <p:attrName>ppt_y</p:attrName>
                                        </p:attrNameLst>
                                      </p:cBhvr>
                                      <p:tavLst>
                                        <p:tav tm="0">
                                          <p:val>
                                            <p:strVal val="1+#ppt_h/2"/>
                                          </p:val>
                                        </p:tav>
                                        <p:tav tm="100000">
                                          <p:val>
                                            <p:strVal val="#ppt_y"/>
                                          </p:val>
                                        </p:tav>
                                      </p:tavLst>
                                    </p:anim>
                                  </p:childTnLst>
                                </p:cTn>
                              </p:par>
                              <p:par>
                                <p:cTn id="33" presetID="2" presetClass="entr" presetSubtype="12" fill="hold" nodeType="with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5000" fill="hold"/>
                                        <p:tgtEl>
                                          <p:spTgt spid="8"/>
                                        </p:tgtEl>
                                        <p:attrNameLst>
                                          <p:attrName>ppt_x</p:attrName>
                                        </p:attrNameLst>
                                      </p:cBhvr>
                                      <p:tavLst>
                                        <p:tav tm="0">
                                          <p:val>
                                            <p:strVal val="0-#ppt_w/2"/>
                                          </p:val>
                                        </p:tav>
                                        <p:tav tm="100000">
                                          <p:val>
                                            <p:strVal val="#ppt_x"/>
                                          </p:val>
                                        </p:tav>
                                      </p:tavLst>
                                    </p:anim>
                                    <p:anim calcmode="lin" valueType="num">
                                      <p:cBhvr additive="base">
                                        <p:cTn id="36" dur="5000" fill="hold"/>
                                        <p:tgtEl>
                                          <p:spTgt spid="8"/>
                                        </p:tgtEl>
                                        <p:attrNameLst>
                                          <p:attrName>ppt_y</p:attrName>
                                        </p:attrNameLst>
                                      </p:cBhvr>
                                      <p:tavLst>
                                        <p:tav tm="0">
                                          <p:val>
                                            <p:strVal val="1+#ppt_h/2"/>
                                          </p:val>
                                        </p:tav>
                                        <p:tav tm="100000">
                                          <p:val>
                                            <p:strVal val="#ppt_y"/>
                                          </p:val>
                                        </p:tav>
                                      </p:tavLst>
                                    </p:anim>
                                  </p:childTnLst>
                                </p:cTn>
                              </p:par>
                              <p:par>
                                <p:cTn id="37" presetID="2" presetClass="entr" presetSubtype="12" fill="hold" nodeType="with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additive="base">
                                        <p:cTn id="39" dur="5000" fill="hold"/>
                                        <p:tgtEl>
                                          <p:spTgt spid="10"/>
                                        </p:tgtEl>
                                        <p:attrNameLst>
                                          <p:attrName>ppt_x</p:attrName>
                                        </p:attrNameLst>
                                      </p:cBhvr>
                                      <p:tavLst>
                                        <p:tav tm="0">
                                          <p:val>
                                            <p:strVal val="0-#ppt_w/2"/>
                                          </p:val>
                                        </p:tav>
                                        <p:tav tm="100000">
                                          <p:val>
                                            <p:strVal val="#ppt_x"/>
                                          </p:val>
                                        </p:tav>
                                      </p:tavLst>
                                    </p:anim>
                                    <p:anim calcmode="lin" valueType="num">
                                      <p:cBhvr additive="base">
                                        <p:cTn id="40" dur="5000" fill="hold"/>
                                        <p:tgtEl>
                                          <p:spTgt spid="10"/>
                                        </p:tgtEl>
                                        <p:attrNameLst>
                                          <p:attrName>ppt_y</p:attrName>
                                        </p:attrNameLst>
                                      </p:cBhvr>
                                      <p:tavLst>
                                        <p:tav tm="0">
                                          <p:val>
                                            <p:strVal val="1+#ppt_h/2"/>
                                          </p:val>
                                        </p:tav>
                                        <p:tav tm="100000">
                                          <p:val>
                                            <p:strVal val="#ppt_y"/>
                                          </p:val>
                                        </p:tav>
                                      </p:tavLst>
                                    </p:anim>
                                  </p:childTnLst>
                                </p:cTn>
                              </p:par>
                              <p:par>
                                <p:cTn id="41" presetID="2" presetClass="entr" presetSubtype="12" fill="hold" nodeType="with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additive="base">
                                        <p:cTn id="43" dur="5000" fill="hold"/>
                                        <p:tgtEl>
                                          <p:spTgt spid="11"/>
                                        </p:tgtEl>
                                        <p:attrNameLst>
                                          <p:attrName>ppt_x</p:attrName>
                                        </p:attrNameLst>
                                      </p:cBhvr>
                                      <p:tavLst>
                                        <p:tav tm="0">
                                          <p:val>
                                            <p:strVal val="0-#ppt_w/2"/>
                                          </p:val>
                                        </p:tav>
                                        <p:tav tm="100000">
                                          <p:val>
                                            <p:strVal val="#ppt_x"/>
                                          </p:val>
                                        </p:tav>
                                      </p:tavLst>
                                    </p:anim>
                                    <p:anim calcmode="lin" valueType="num">
                                      <p:cBhvr additive="base">
                                        <p:cTn id="44" dur="5000" fill="hold"/>
                                        <p:tgtEl>
                                          <p:spTgt spid="11"/>
                                        </p:tgtEl>
                                        <p:attrNameLst>
                                          <p:attrName>ppt_y</p:attrName>
                                        </p:attrNameLst>
                                      </p:cBhvr>
                                      <p:tavLst>
                                        <p:tav tm="0">
                                          <p:val>
                                            <p:strVal val="1+#ppt_h/2"/>
                                          </p:val>
                                        </p:tav>
                                        <p:tav tm="100000">
                                          <p:val>
                                            <p:strVal val="#ppt_y"/>
                                          </p:val>
                                        </p:tav>
                                      </p:tavLst>
                                    </p:anim>
                                  </p:childTnLst>
                                </p:cTn>
                              </p:par>
                              <p:par>
                                <p:cTn id="45" presetID="2" presetClass="entr" presetSubtype="12" fill="hold" nodeType="withEffect">
                                  <p:stCondLst>
                                    <p:cond delay="0"/>
                                  </p:stCondLst>
                                  <p:childTnLst>
                                    <p:set>
                                      <p:cBhvr>
                                        <p:cTn id="46" dur="1" fill="hold">
                                          <p:stCondLst>
                                            <p:cond delay="0"/>
                                          </p:stCondLst>
                                        </p:cTn>
                                        <p:tgtEl>
                                          <p:spTgt spid="12"/>
                                        </p:tgtEl>
                                        <p:attrNameLst>
                                          <p:attrName>style.visibility</p:attrName>
                                        </p:attrNameLst>
                                      </p:cBhvr>
                                      <p:to>
                                        <p:strVal val="visible"/>
                                      </p:to>
                                    </p:set>
                                    <p:anim calcmode="lin" valueType="num">
                                      <p:cBhvr additive="base">
                                        <p:cTn id="47" dur="5000" fill="hold"/>
                                        <p:tgtEl>
                                          <p:spTgt spid="12"/>
                                        </p:tgtEl>
                                        <p:attrNameLst>
                                          <p:attrName>ppt_x</p:attrName>
                                        </p:attrNameLst>
                                      </p:cBhvr>
                                      <p:tavLst>
                                        <p:tav tm="0">
                                          <p:val>
                                            <p:strVal val="0-#ppt_w/2"/>
                                          </p:val>
                                        </p:tav>
                                        <p:tav tm="100000">
                                          <p:val>
                                            <p:strVal val="#ppt_x"/>
                                          </p:val>
                                        </p:tav>
                                      </p:tavLst>
                                    </p:anim>
                                    <p:anim calcmode="lin" valueType="num">
                                      <p:cBhvr additive="base">
                                        <p:cTn id="48" dur="5000" fill="hold"/>
                                        <p:tgtEl>
                                          <p:spTgt spid="12"/>
                                        </p:tgtEl>
                                        <p:attrNameLst>
                                          <p:attrName>ppt_y</p:attrName>
                                        </p:attrNameLst>
                                      </p:cBhvr>
                                      <p:tavLst>
                                        <p:tav tm="0">
                                          <p:val>
                                            <p:strVal val="1+#ppt_h/2"/>
                                          </p:val>
                                        </p:tav>
                                        <p:tav tm="100000">
                                          <p:val>
                                            <p:strVal val="#ppt_y"/>
                                          </p:val>
                                        </p:tav>
                                      </p:tavLst>
                                    </p:anim>
                                  </p:childTnLst>
                                </p:cTn>
                              </p:par>
                              <p:par>
                                <p:cTn id="49" presetID="2" presetClass="entr" presetSubtype="12" fill="hold" nodeType="withEffect">
                                  <p:stCondLst>
                                    <p:cond delay="0"/>
                                  </p:stCondLst>
                                  <p:childTnLst>
                                    <p:set>
                                      <p:cBhvr>
                                        <p:cTn id="50" dur="1" fill="hold">
                                          <p:stCondLst>
                                            <p:cond delay="0"/>
                                          </p:stCondLst>
                                        </p:cTn>
                                        <p:tgtEl>
                                          <p:spTgt spid="13"/>
                                        </p:tgtEl>
                                        <p:attrNameLst>
                                          <p:attrName>style.visibility</p:attrName>
                                        </p:attrNameLst>
                                      </p:cBhvr>
                                      <p:to>
                                        <p:strVal val="visible"/>
                                      </p:to>
                                    </p:set>
                                    <p:anim calcmode="lin" valueType="num">
                                      <p:cBhvr additive="base">
                                        <p:cTn id="51" dur="5000" fill="hold"/>
                                        <p:tgtEl>
                                          <p:spTgt spid="13"/>
                                        </p:tgtEl>
                                        <p:attrNameLst>
                                          <p:attrName>ppt_x</p:attrName>
                                        </p:attrNameLst>
                                      </p:cBhvr>
                                      <p:tavLst>
                                        <p:tav tm="0">
                                          <p:val>
                                            <p:strVal val="0-#ppt_w/2"/>
                                          </p:val>
                                        </p:tav>
                                        <p:tav tm="100000">
                                          <p:val>
                                            <p:strVal val="#ppt_x"/>
                                          </p:val>
                                        </p:tav>
                                      </p:tavLst>
                                    </p:anim>
                                    <p:anim calcmode="lin" valueType="num">
                                      <p:cBhvr additive="base">
                                        <p:cTn id="52" dur="5000" fill="hold"/>
                                        <p:tgtEl>
                                          <p:spTgt spid="13"/>
                                        </p:tgtEl>
                                        <p:attrNameLst>
                                          <p:attrName>ppt_y</p:attrName>
                                        </p:attrNameLst>
                                      </p:cBhvr>
                                      <p:tavLst>
                                        <p:tav tm="0">
                                          <p:val>
                                            <p:strVal val="1+#ppt_h/2"/>
                                          </p:val>
                                        </p:tav>
                                        <p:tav tm="100000">
                                          <p:val>
                                            <p:strVal val="#ppt_y"/>
                                          </p:val>
                                        </p:tav>
                                      </p:tavLst>
                                    </p:anim>
                                  </p:childTnLst>
                                </p:cTn>
                              </p:par>
                              <p:par>
                                <p:cTn id="53" presetID="19" presetClass="entr" presetSubtype="10" fill="hold" nodeType="withEffect">
                                  <p:stCondLst>
                                    <p:cond delay="0"/>
                                  </p:stCondLst>
                                  <p:childTnLst>
                                    <p:set>
                                      <p:cBhvr>
                                        <p:cTn id="54" dur="1" fill="hold">
                                          <p:stCondLst>
                                            <p:cond delay="0"/>
                                          </p:stCondLst>
                                        </p:cTn>
                                        <p:tgtEl>
                                          <p:spTgt spid="5"/>
                                        </p:tgtEl>
                                        <p:attrNameLst>
                                          <p:attrName>style.visibility</p:attrName>
                                        </p:attrNameLst>
                                      </p:cBhvr>
                                      <p:to>
                                        <p:strVal val="visible"/>
                                      </p:to>
                                    </p:set>
                                    <p:anim calcmode="lin" valueType="num">
                                      <p:cBhvr>
                                        <p:cTn id="55" dur="5000" fill="hold"/>
                                        <p:tgtEl>
                                          <p:spTgt spid="5"/>
                                        </p:tgtEl>
                                        <p:attrNameLst>
                                          <p:attrName>ppt_w</p:attrName>
                                        </p:attrNameLst>
                                      </p:cBhvr>
                                      <p:tavLst>
                                        <p:tav tm="0" fmla="#ppt_w*sin(2.5*pi*$)">
                                          <p:val>
                                            <p:fltVal val="0"/>
                                          </p:val>
                                        </p:tav>
                                        <p:tav tm="100000">
                                          <p:val>
                                            <p:fltVal val="1"/>
                                          </p:val>
                                        </p:tav>
                                      </p:tavLst>
                                    </p:anim>
                                    <p:anim calcmode="lin" valueType="num">
                                      <p:cBhvr>
                                        <p:cTn id="56" dur="5000" fill="hold"/>
                                        <p:tgtEl>
                                          <p:spTgt spid="5"/>
                                        </p:tgtEl>
                                        <p:attrNameLst>
                                          <p:attrName>ppt_h</p:attrName>
                                        </p:attrNameLst>
                                      </p:cBhvr>
                                      <p:tavLst>
                                        <p:tav tm="0">
                                          <p:val>
                                            <p:strVal val="#ppt_h"/>
                                          </p:val>
                                        </p:tav>
                                        <p:tav tm="100000">
                                          <p:val>
                                            <p:strVal val="#ppt_h"/>
                                          </p:val>
                                        </p:tav>
                                      </p:tavLst>
                                    </p:anim>
                                  </p:childTnLst>
                                </p:cTn>
                              </p:par>
                              <p:par>
                                <p:cTn id="57" presetID="19" presetClass="entr" presetSubtype="10" fill="hold" nodeType="withEffect">
                                  <p:stCondLst>
                                    <p:cond delay="0"/>
                                  </p:stCondLst>
                                  <p:childTnLst>
                                    <p:set>
                                      <p:cBhvr>
                                        <p:cTn id="58" dur="1" fill="hold">
                                          <p:stCondLst>
                                            <p:cond delay="0"/>
                                          </p:stCondLst>
                                        </p:cTn>
                                        <p:tgtEl>
                                          <p:spTgt spid="7"/>
                                        </p:tgtEl>
                                        <p:attrNameLst>
                                          <p:attrName>style.visibility</p:attrName>
                                        </p:attrNameLst>
                                      </p:cBhvr>
                                      <p:to>
                                        <p:strVal val="visible"/>
                                      </p:to>
                                    </p:set>
                                    <p:anim calcmode="lin" valueType="num">
                                      <p:cBhvr>
                                        <p:cTn id="59" dur="5000" fill="hold"/>
                                        <p:tgtEl>
                                          <p:spTgt spid="7"/>
                                        </p:tgtEl>
                                        <p:attrNameLst>
                                          <p:attrName>ppt_w</p:attrName>
                                        </p:attrNameLst>
                                      </p:cBhvr>
                                      <p:tavLst>
                                        <p:tav tm="0" fmla="#ppt_w*sin(2.5*pi*$)">
                                          <p:val>
                                            <p:fltVal val="0"/>
                                          </p:val>
                                        </p:tav>
                                        <p:tav tm="100000">
                                          <p:val>
                                            <p:fltVal val="1"/>
                                          </p:val>
                                        </p:tav>
                                      </p:tavLst>
                                    </p:anim>
                                    <p:anim calcmode="lin" valueType="num">
                                      <p:cBhvr>
                                        <p:cTn id="60" dur="5000" fill="hold"/>
                                        <p:tgtEl>
                                          <p:spTgt spid="7"/>
                                        </p:tgtEl>
                                        <p:attrNameLst>
                                          <p:attrName>ppt_h</p:attrName>
                                        </p:attrNameLst>
                                      </p:cBhvr>
                                      <p:tavLst>
                                        <p:tav tm="0">
                                          <p:val>
                                            <p:strVal val="#ppt_h"/>
                                          </p:val>
                                        </p:tav>
                                        <p:tav tm="100000">
                                          <p:val>
                                            <p:strVal val="#ppt_h"/>
                                          </p:val>
                                        </p:tav>
                                      </p:tavLst>
                                    </p:anim>
                                  </p:childTnLst>
                                </p:cTn>
                              </p:par>
                              <p:par>
                                <p:cTn id="61" presetID="19" presetClass="entr" presetSubtype="10" fill="hold" nodeType="withEffect">
                                  <p:stCondLst>
                                    <p:cond delay="0"/>
                                  </p:stCondLst>
                                  <p:childTnLst>
                                    <p:set>
                                      <p:cBhvr>
                                        <p:cTn id="62" dur="1" fill="hold">
                                          <p:stCondLst>
                                            <p:cond delay="0"/>
                                          </p:stCondLst>
                                        </p:cTn>
                                        <p:tgtEl>
                                          <p:spTgt spid="9"/>
                                        </p:tgtEl>
                                        <p:attrNameLst>
                                          <p:attrName>style.visibility</p:attrName>
                                        </p:attrNameLst>
                                      </p:cBhvr>
                                      <p:to>
                                        <p:strVal val="visible"/>
                                      </p:to>
                                    </p:set>
                                    <p:anim calcmode="lin" valueType="num">
                                      <p:cBhvr>
                                        <p:cTn id="63" dur="5000" fill="hold"/>
                                        <p:tgtEl>
                                          <p:spTgt spid="9"/>
                                        </p:tgtEl>
                                        <p:attrNameLst>
                                          <p:attrName>ppt_w</p:attrName>
                                        </p:attrNameLst>
                                      </p:cBhvr>
                                      <p:tavLst>
                                        <p:tav tm="0" fmla="#ppt_w*sin(2.5*pi*$)">
                                          <p:val>
                                            <p:fltVal val="0"/>
                                          </p:val>
                                        </p:tav>
                                        <p:tav tm="100000">
                                          <p:val>
                                            <p:fltVal val="1"/>
                                          </p:val>
                                        </p:tav>
                                      </p:tavLst>
                                    </p:anim>
                                    <p:anim calcmode="lin" valueType="num">
                                      <p:cBhvr>
                                        <p:cTn id="64" dur="5000" fill="hold"/>
                                        <p:tgtEl>
                                          <p:spTgt spid="9"/>
                                        </p:tgtEl>
                                        <p:attrNameLst>
                                          <p:attrName>ppt_h</p:attrName>
                                        </p:attrNameLst>
                                      </p:cBhvr>
                                      <p:tavLst>
                                        <p:tav tm="0">
                                          <p:val>
                                            <p:strVal val="#ppt_h"/>
                                          </p:val>
                                        </p:tav>
                                        <p:tav tm="100000">
                                          <p:val>
                                            <p:strVal val="#ppt_h"/>
                                          </p:val>
                                        </p:tav>
                                      </p:tavLst>
                                    </p:anim>
                                  </p:childTnLst>
                                </p:cTn>
                              </p:par>
                              <p:par>
                                <p:cTn id="65" presetID="19" presetClass="entr" presetSubtype="10" fill="hold" nodeType="withEffect">
                                  <p:stCondLst>
                                    <p:cond delay="0"/>
                                  </p:stCondLst>
                                  <p:childTnLst>
                                    <p:set>
                                      <p:cBhvr>
                                        <p:cTn id="66" dur="1" fill="hold">
                                          <p:stCondLst>
                                            <p:cond delay="0"/>
                                          </p:stCondLst>
                                        </p:cTn>
                                        <p:tgtEl>
                                          <p:spTgt spid="14"/>
                                        </p:tgtEl>
                                        <p:attrNameLst>
                                          <p:attrName>style.visibility</p:attrName>
                                        </p:attrNameLst>
                                      </p:cBhvr>
                                      <p:to>
                                        <p:strVal val="visible"/>
                                      </p:to>
                                    </p:set>
                                    <p:anim calcmode="lin" valueType="num">
                                      <p:cBhvr>
                                        <p:cTn id="67" dur="5000" fill="hold"/>
                                        <p:tgtEl>
                                          <p:spTgt spid="14"/>
                                        </p:tgtEl>
                                        <p:attrNameLst>
                                          <p:attrName>ppt_w</p:attrName>
                                        </p:attrNameLst>
                                      </p:cBhvr>
                                      <p:tavLst>
                                        <p:tav tm="0" fmla="#ppt_w*sin(2.5*pi*$)">
                                          <p:val>
                                            <p:fltVal val="0"/>
                                          </p:val>
                                        </p:tav>
                                        <p:tav tm="100000">
                                          <p:val>
                                            <p:fltVal val="1"/>
                                          </p:val>
                                        </p:tav>
                                      </p:tavLst>
                                    </p:anim>
                                    <p:anim calcmode="lin" valueType="num">
                                      <p:cBhvr>
                                        <p:cTn id="68" dur="5000" fill="hold"/>
                                        <p:tgtEl>
                                          <p:spTgt spid="14"/>
                                        </p:tgtEl>
                                        <p:attrNameLst>
                                          <p:attrName>ppt_h</p:attrName>
                                        </p:attrNameLst>
                                      </p:cBhvr>
                                      <p:tavLst>
                                        <p:tav tm="0">
                                          <p:val>
                                            <p:strVal val="#ppt_h"/>
                                          </p:val>
                                        </p:tav>
                                        <p:tav tm="100000">
                                          <p:val>
                                            <p:strVal val="#ppt_h"/>
                                          </p:val>
                                        </p:tav>
                                      </p:tavLst>
                                    </p:anim>
                                  </p:childTnLst>
                                </p:cTn>
                              </p:par>
                              <p:par>
                                <p:cTn id="69" presetID="19" presetClass="entr" presetSubtype="10" fill="hold" nodeType="withEffect">
                                  <p:stCondLst>
                                    <p:cond delay="0"/>
                                  </p:stCondLst>
                                  <p:childTnLst>
                                    <p:set>
                                      <p:cBhvr>
                                        <p:cTn id="70" dur="1" fill="hold">
                                          <p:stCondLst>
                                            <p:cond delay="0"/>
                                          </p:stCondLst>
                                        </p:cTn>
                                        <p:tgtEl>
                                          <p:spTgt spid="15"/>
                                        </p:tgtEl>
                                        <p:attrNameLst>
                                          <p:attrName>style.visibility</p:attrName>
                                        </p:attrNameLst>
                                      </p:cBhvr>
                                      <p:to>
                                        <p:strVal val="visible"/>
                                      </p:to>
                                    </p:set>
                                    <p:anim calcmode="lin" valueType="num">
                                      <p:cBhvr>
                                        <p:cTn id="71" dur="5000" fill="hold"/>
                                        <p:tgtEl>
                                          <p:spTgt spid="15"/>
                                        </p:tgtEl>
                                        <p:attrNameLst>
                                          <p:attrName>ppt_w</p:attrName>
                                        </p:attrNameLst>
                                      </p:cBhvr>
                                      <p:tavLst>
                                        <p:tav tm="0" fmla="#ppt_w*sin(2.5*pi*$)">
                                          <p:val>
                                            <p:fltVal val="0"/>
                                          </p:val>
                                        </p:tav>
                                        <p:tav tm="100000">
                                          <p:val>
                                            <p:fltVal val="1"/>
                                          </p:val>
                                        </p:tav>
                                      </p:tavLst>
                                    </p:anim>
                                    <p:anim calcmode="lin" valueType="num">
                                      <p:cBhvr>
                                        <p:cTn id="72" dur="5000" fill="hold"/>
                                        <p:tgtEl>
                                          <p:spTgt spid="15"/>
                                        </p:tgtEl>
                                        <p:attrNameLst>
                                          <p:attrName>ppt_h</p:attrName>
                                        </p:attrNameLst>
                                      </p:cBhvr>
                                      <p:tavLst>
                                        <p:tav tm="0">
                                          <p:val>
                                            <p:strVal val="#ppt_h"/>
                                          </p:val>
                                        </p:tav>
                                        <p:tav tm="100000">
                                          <p:val>
                                            <p:strVal val="#ppt_h"/>
                                          </p:val>
                                        </p:tav>
                                      </p:tavLst>
                                    </p:anim>
                                  </p:childTnLst>
                                </p:cTn>
                              </p:par>
                              <p:par>
                                <p:cTn id="73" presetID="19" presetClass="entr" presetSubtype="10" fill="hold" nodeType="withEffect">
                                  <p:stCondLst>
                                    <p:cond delay="0"/>
                                  </p:stCondLst>
                                  <p:childTnLst>
                                    <p:set>
                                      <p:cBhvr>
                                        <p:cTn id="74" dur="1" fill="hold">
                                          <p:stCondLst>
                                            <p:cond delay="0"/>
                                          </p:stCondLst>
                                        </p:cTn>
                                        <p:tgtEl>
                                          <p:spTgt spid="16"/>
                                        </p:tgtEl>
                                        <p:attrNameLst>
                                          <p:attrName>style.visibility</p:attrName>
                                        </p:attrNameLst>
                                      </p:cBhvr>
                                      <p:to>
                                        <p:strVal val="visible"/>
                                      </p:to>
                                    </p:set>
                                    <p:anim calcmode="lin" valueType="num">
                                      <p:cBhvr>
                                        <p:cTn id="75" dur="5000" fill="hold"/>
                                        <p:tgtEl>
                                          <p:spTgt spid="16"/>
                                        </p:tgtEl>
                                        <p:attrNameLst>
                                          <p:attrName>ppt_w</p:attrName>
                                        </p:attrNameLst>
                                      </p:cBhvr>
                                      <p:tavLst>
                                        <p:tav tm="0" fmla="#ppt_w*sin(2.5*pi*$)">
                                          <p:val>
                                            <p:fltVal val="0"/>
                                          </p:val>
                                        </p:tav>
                                        <p:tav tm="100000">
                                          <p:val>
                                            <p:fltVal val="1"/>
                                          </p:val>
                                        </p:tav>
                                      </p:tavLst>
                                    </p:anim>
                                    <p:anim calcmode="lin" valueType="num">
                                      <p:cBhvr>
                                        <p:cTn id="76" dur="5000" fill="hold"/>
                                        <p:tgtEl>
                                          <p:spTgt spid="16"/>
                                        </p:tgtEl>
                                        <p:attrNameLst>
                                          <p:attrName>ppt_h</p:attrName>
                                        </p:attrNameLst>
                                      </p:cBhvr>
                                      <p:tavLst>
                                        <p:tav tm="0">
                                          <p:val>
                                            <p:strVal val="#ppt_h"/>
                                          </p:val>
                                        </p:tav>
                                        <p:tav tm="100000">
                                          <p:val>
                                            <p:strVal val="#ppt_h"/>
                                          </p:val>
                                        </p:tav>
                                      </p:tavLst>
                                    </p:anim>
                                  </p:childTnLst>
                                </p:cTn>
                              </p:par>
                              <p:par>
                                <p:cTn id="77" presetID="19" presetClass="entr" presetSubtype="10" fill="hold" nodeType="withEffect">
                                  <p:stCondLst>
                                    <p:cond delay="0"/>
                                  </p:stCondLst>
                                  <p:childTnLst>
                                    <p:set>
                                      <p:cBhvr>
                                        <p:cTn id="78" dur="1" fill="hold">
                                          <p:stCondLst>
                                            <p:cond delay="0"/>
                                          </p:stCondLst>
                                        </p:cTn>
                                        <p:tgtEl>
                                          <p:spTgt spid="6"/>
                                        </p:tgtEl>
                                        <p:attrNameLst>
                                          <p:attrName>style.visibility</p:attrName>
                                        </p:attrNameLst>
                                      </p:cBhvr>
                                      <p:to>
                                        <p:strVal val="visible"/>
                                      </p:to>
                                    </p:set>
                                    <p:anim calcmode="lin" valueType="num">
                                      <p:cBhvr>
                                        <p:cTn id="79" dur="5000" fill="hold"/>
                                        <p:tgtEl>
                                          <p:spTgt spid="6"/>
                                        </p:tgtEl>
                                        <p:attrNameLst>
                                          <p:attrName>ppt_w</p:attrName>
                                        </p:attrNameLst>
                                      </p:cBhvr>
                                      <p:tavLst>
                                        <p:tav tm="0" fmla="#ppt_w*sin(2.5*pi*$)">
                                          <p:val>
                                            <p:fltVal val="0"/>
                                          </p:val>
                                        </p:tav>
                                        <p:tav tm="100000">
                                          <p:val>
                                            <p:fltVal val="1"/>
                                          </p:val>
                                        </p:tav>
                                      </p:tavLst>
                                    </p:anim>
                                    <p:anim calcmode="lin" valueType="num">
                                      <p:cBhvr>
                                        <p:cTn id="80" dur="5000" fill="hold"/>
                                        <p:tgtEl>
                                          <p:spTgt spid="6"/>
                                        </p:tgtEl>
                                        <p:attrNameLst>
                                          <p:attrName>ppt_h</p:attrName>
                                        </p:attrNameLst>
                                      </p:cBhvr>
                                      <p:tavLst>
                                        <p:tav tm="0">
                                          <p:val>
                                            <p:strVal val="#ppt_h"/>
                                          </p:val>
                                        </p:tav>
                                        <p:tav tm="100000">
                                          <p:val>
                                            <p:strVal val="#ppt_h"/>
                                          </p:val>
                                        </p:tav>
                                      </p:tavLst>
                                    </p:anim>
                                  </p:childTnLst>
                                </p:cTn>
                              </p:par>
                              <p:par>
                                <p:cTn id="81" presetID="19" presetClass="entr" presetSubtype="10" fill="hold" nodeType="withEffect">
                                  <p:stCondLst>
                                    <p:cond delay="0"/>
                                  </p:stCondLst>
                                  <p:childTnLst>
                                    <p:set>
                                      <p:cBhvr>
                                        <p:cTn id="82" dur="1" fill="hold">
                                          <p:stCondLst>
                                            <p:cond delay="0"/>
                                          </p:stCondLst>
                                        </p:cTn>
                                        <p:tgtEl>
                                          <p:spTgt spid="8"/>
                                        </p:tgtEl>
                                        <p:attrNameLst>
                                          <p:attrName>style.visibility</p:attrName>
                                        </p:attrNameLst>
                                      </p:cBhvr>
                                      <p:to>
                                        <p:strVal val="visible"/>
                                      </p:to>
                                    </p:set>
                                    <p:anim calcmode="lin" valueType="num">
                                      <p:cBhvr>
                                        <p:cTn id="83" dur="5000" fill="hold"/>
                                        <p:tgtEl>
                                          <p:spTgt spid="8"/>
                                        </p:tgtEl>
                                        <p:attrNameLst>
                                          <p:attrName>ppt_w</p:attrName>
                                        </p:attrNameLst>
                                      </p:cBhvr>
                                      <p:tavLst>
                                        <p:tav tm="0" fmla="#ppt_w*sin(2.5*pi*$)">
                                          <p:val>
                                            <p:fltVal val="0"/>
                                          </p:val>
                                        </p:tav>
                                        <p:tav tm="100000">
                                          <p:val>
                                            <p:fltVal val="1"/>
                                          </p:val>
                                        </p:tav>
                                      </p:tavLst>
                                    </p:anim>
                                    <p:anim calcmode="lin" valueType="num">
                                      <p:cBhvr>
                                        <p:cTn id="84" dur="5000" fill="hold"/>
                                        <p:tgtEl>
                                          <p:spTgt spid="8"/>
                                        </p:tgtEl>
                                        <p:attrNameLst>
                                          <p:attrName>ppt_h</p:attrName>
                                        </p:attrNameLst>
                                      </p:cBhvr>
                                      <p:tavLst>
                                        <p:tav tm="0">
                                          <p:val>
                                            <p:strVal val="#ppt_h"/>
                                          </p:val>
                                        </p:tav>
                                        <p:tav tm="100000">
                                          <p:val>
                                            <p:strVal val="#ppt_h"/>
                                          </p:val>
                                        </p:tav>
                                      </p:tavLst>
                                    </p:anim>
                                  </p:childTnLst>
                                </p:cTn>
                              </p:par>
                              <p:par>
                                <p:cTn id="85" presetID="19" presetClass="entr" presetSubtype="10" fill="hold" nodeType="withEffect">
                                  <p:stCondLst>
                                    <p:cond delay="0"/>
                                  </p:stCondLst>
                                  <p:childTnLst>
                                    <p:set>
                                      <p:cBhvr>
                                        <p:cTn id="86" dur="1" fill="hold">
                                          <p:stCondLst>
                                            <p:cond delay="0"/>
                                          </p:stCondLst>
                                        </p:cTn>
                                        <p:tgtEl>
                                          <p:spTgt spid="10"/>
                                        </p:tgtEl>
                                        <p:attrNameLst>
                                          <p:attrName>style.visibility</p:attrName>
                                        </p:attrNameLst>
                                      </p:cBhvr>
                                      <p:to>
                                        <p:strVal val="visible"/>
                                      </p:to>
                                    </p:set>
                                    <p:anim calcmode="lin" valueType="num">
                                      <p:cBhvr>
                                        <p:cTn id="87" dur="5000" fill="hold"/>
                                        <p:tgtEl>
                                          <p:spTgt spid="10"/>
                                        </p:tgtEl>
                                        <p:attrNameLst>
                                          <p:attrName>ppt_w</p:attrName>
                                        </p:attrNameLst>
                                      </p:cBhvr>
                                      <p:tavLst>
                                        <p:tav tm="0" fmla="#ppt_w*sin(2.5*pi*$)">
                                          <p:val>
                                            <p:fltVal val="0"/>
                                          </p:val>
                                        </p:tav>
                                        <p:tav tm="100000">
                                          <p:val>
                                            <p:fltVal val="1"/>
                                          </p:val>
                                        </p:tav>
                                      </p:tavLst>
                                    </p:anim>
                                    <p:anim calcmode="lin" valueType="num">
                                      <p:cBhvr>
                                        <p:cTn id="88" dur="5000" fill="hold"/>
                                        <p:tgtEl>
                                          <p:spTgt spid="10"/>
                                        </p:tgtEl>
                                        <p:attrNameLst>
                                          <p:attrName>ppt_h</p:attrName>
                                        </p:attrNameLst>
                                      </p:cBhvr>
                                      <p:tavLst>
                                        <p:tav tm="0">
                                          <p:val>
                                            <p:strVal val="#ppt_h"/>
                                          </p:val>
                                        </p:tav>
                                        <p:tav tm="100000">
                                          <p:val>
                                            <p:strVal val="#ppt_h"/>
                                          </p:val>
                                        </p:tav>
                                      </p:tavLst>
                                    </p:anim>
                                  </p:childTnLst>
                                </p:cTn>
                              </p:par>
                              <p:par>
                                <p:cTn id="89" presetID="19" presetClass="entr" presetSubtype="10" fill="hold" nodeType="withEffect">
                                  <p:stCondLst>
                                    <p:cond delay="0"/>
                                  </p:stCondLst>
                                  <p:childTnLst>
                                    <p:set>
                                      <p:cBhvr>
                                        <p:cTn id="90" dur="1" fill="hold">
                                          <p:stCondLst>
                                            <p:cond delay="0"/>
                                          </p:stCondLst>
                                        </p:cTn>
                                        <p:tgtEl>
                                          <p:spTgt spid="11"/>
                                        </p:tgtEl>
                                        <p:attrNameLst>
                                          <p:attrName>style.visibility</p:attrName>
                                        </p:attrNameLst>
                                      </p:cBhvr>
                                      <p:to>
                                        <p:strVal val="visible"/>
                                      </p:to>
                                    </p:set>
                                    <p:anim calcmode="lin" valueType="num">
                                      <p:cBhvr>
                                        <p:cTn id="91" dur="5000" fill="hold"/>
                                        <p:tgtEl>
                                          <p:spTgt spid="11"/>
                                        </p:tgtEl>
                                        <p:attrNameLst>
                                          <p:attrName>ppt_w</p:attrName>
                                        </p:attrNameLst>
                                      </p:cBhvr>
                                      <p:tavLst>
                                        <p:tav tm="0" fmla="#ppt_w*sin(2.5*pi*$)">
                                          <p:val>
                                            <p:fltVal val="0"/>
                                          </p:val>
                                        </p:tav>
                                        <p:tav tm="100000">
                                          <p:val>
                                            <p:fltVal val="1"/>
                                          </p:val>
                                        </p:tav>
                                      </p:tavLst>
                                    </p:anim>
                                    <p:anim calcmode="lin" valueType="num">
                                      <p:cBhvr>
                                        <p:cTn id="92" dur="5000" fill="hold"/>
                                        <p:tgtEl>
                                          <p:spTgt spid="11"/>
                                        </p:tgtEl>
                                        <p:attrNameLst>
                                          <p:attrName>ppt_h</p:attrName>
                                        </p:attrNameLst>
                                      </p:cBhvr>
                                      <p:tavLst>
                                        <p:tav tm="0">
                                          <p:val>
                                            <p:strVal val="#ppt_h"/>
                                          </p:val>
                                        </p:tav>
                                        <p:tav tm="100000">
                                          <p:val>
                                            <p:strVal val="#ppt_h"/>
                                          </p:val>
                                        </p:tav>
                                      </p:tavLst>
                                    </p:anim>
                                  </p:childTnLst>
                                </p:cTn>
                              </p:par>
                              <p:par>
                                <p:cTn id="93" presetID="19" presetClass="entr" presetSubtype="10" fill="hold" nodeType="withEffect">
                                  <p:stCondLst>
                                    <p:cond delay="0"/>
                                  </p:stCondLst>
                                  <p:childTnLst>
                                    <p:set>
                                      <p:cBhvr>
                                        <p:cTn id="94" dur="1" fill="hold">
                                          <p:stCondLst>
                                            <p:cond delay="0"/>
                                          </p:stCondLst>
                                        </p:cTn>
                                        <p:tgtEl>
                                          <p:spTgt spid="12"/>
                                        </p:tgtEl>
                                        <p:attrNameLst>
                                          <p:attrName>style.visibility</p:attrName>
                                        </p:attrNameLst>
                                      </p:cBhvr>
                                      <p:to>
                                        <p:strVal val="visible"/>
                                      </p:to>
                                    </p:set>
                                    <p:anim calcmode="lin" valueType="num">
                                      <p:cBhvr>
                                        <p:cTn id="95" dur="5000" fill="hold"/>
                                        <p:tgtEl>
                                          <p:spTgt spid="12"/>
                                        </p:tgtEl>
                                        <p:attrNameLst>
                                          <p:attrName>ppt_w</p:attrName>
                                        </p:attrNameLst>
                                      </p:cBhvr>
                                      <p:tavLst>
                                        <p:tav tm="0" fmla="#ppt_w*sin(2.5*pi*$)">
                                          <p:val>
                                            <p:fltVal val="0"/>
                                          </p:val>
                                        </p:tav>
                                        <p:tav tm="100000">
                                          <p:val>
                                            <p:fltVal val="1"/>
                                          </p:val>
                                        </p:tav>
                                      </p:tavLst>
                                    </p:anim>
                                    <p:anim calcmode="lin" valueType="num">
                                      <p:cBhvr>
                                        <p:cTn id="96" dur="5000" fill="hold"/>
                                        <p:tgtEl>
                                          <p:spTgt spid="12"/>
                                        </p:tgtEl>
                                        <p:attrNameLst>
                                          <p:attrName>ppt_h</p:attrName>
                                        </p:attrNameLst>
                                      </p:cBhvr>
                                      <p:tavLst>
                                        <p:tav tm="0">
                                          <p:val>
                                            <p:strVal val="#ppt_h"/>
                                          </p:val>
                                        </p:tav>
                                        <p:tav tm="100000">
                                          <p:val>
                                            <p:strVal val="#ppt_h"/>
                                          </p:val>
                                        </p:tav>
                                      </p:tavLst>
                                    </p:anim>
                                  </p:childTnLst>
                                </p:cTn>
                              </p:par>
                              <p:par>
                                <p:cTn id="97" presetID="19" presetClass="entr" presetSubtype="10" fill="hold" nodeType="withEffect">
                                  <p:stCondLst>
                                    <p:cond delay="0"/>
                                  </p:stCondLst>
                                  <p:childTnLst>
                                    <p:set>
                                      <p:cBhvr>
                                        <p:cTn id="98" dur="1" fill="hold">
                                          <p:stCondLst>
                                            <p:cond delay="0"/>
                                          </p:stCondLst>
                                        </p:cTn>
                                        <p:tgtEl>
                                          <p:spTgt spid="13"/>
                                        </p:tgtEl>
                                        <p:attrNameLst>
                                          <p:attrName>style.visibility</p:attrName>
                                        </p:attrNameLst>
                                      </p:cBhvr>
                                      <p:to>
                                        <p:strVal val="visible"/>
                                      </p:to>
                                    </p:set>
                                    <p:anim calcmode="lin" valueType="num">
                                      <p:cBhvr>
                                        <p:cTn id="99" dur="5000" fill="hold"/>
                                        <p:tgtEl>
                                          <p:spTgt spid="13"/>
                                        </p:tgtEl>
                                        <p:attrNameLst>
                                          <p:attrName>ppt_w</p:attrName>
                                        </p:attrNameLst>
                                      </p:cBhvr>
                                      <p:tavLst>
                                        <p:tav tm="0" fmla="#ppt_w*sin(2.5*pi*$)">
                                          <p:val>
                                            <p:fltVal val="0"/>
                                          </p:val>
                                        </p:tav>
                                        <p:tav tm="100000">
                                          <p:val>
                                            <p:fltVal val="1"/>
                                          </p:val>
                                        </p:tav>
                                      </p:tavLst>
                                    </p:anim>
                                    <p:anim calcmode="lin" valueType="num">
                                      <p:cBhvr>
                                        <p:cTn id="100" dur="5000" fill="hold"/>
                                        <p:tgtEl>
                                          <p:spTgt spid="13"/>
                                        </p:tgtEl>
                                        <p:attrNameLst>
                                          <p:attrName>ppt_h</p:attrName>
                                        </p:attrNameLst>
                                      </p:cBhvr>
                                      <p:tavLst>
                                        <p:tav tm="0">
                                          <p:val>
                                            <p:strVal val="#ppt_h"/>
                                          </p:val>
                                        </p:tav>
                                        <p:tav tm="100000">
                                          <p:val>
                                            <p:strVal val="#ppt_h"/>
                                          </p:val>
                                        </p:tav>
                                      </p:tavLst>
                                    </p:anim>
                                  </p:childTnLst>
                                </p:cTn>
                              </p:par>
                              <p:par>
                                <p:cTn id="101" presetID="2" presetClass="exit" presetSubtype="2" fill="hold" nodeType="withEffect">
                                  <p:stCondLst>
                                    <p:cond delay="0"/>
                                  </p:stCondLst>
                                  <p:childTnLst>
                                    <p:anim calcmode="lin" valueType="num">
                                      <p:cBhvr additive="base">
                                        <p:cTn id="102" dur="5000"/>
                                        <p:tgtEl>
                                          <p:spTgt spid="5"/>
                                        </p:tgtEl>
                                        <p:attrNameLst>
                                          <p:attrName>ppt_x</p:attrName>
                                        </p:attrNameLst>
                                      </p:cBhvr>
                                      <p:tavLst>
                                        <p:tav tm="0">
                                          <p:val>
                                            <p:strVal val="ppt_x"/>
                                          </p:val>
                                        </p:tav>
                                        <p:tav tm="100000">
                                          <p:val>
                                            <p:strVal val="1+ppt_w/2"/>
                                          </p:val>
                                        </p:tav>
                                      </p:tavLst>
                                    </p:anim>
                                    <p:anim calcmode="lin" valueType="num">
                                      <p:cBhvr additive="base">
                                        <p:cTn id="103" dur="5000"/>
                                        <p:tgtEl>
                                          <p:spTgt spid="5"/>
                                        </p:tgtEl>
                                        <p:attrNameLst>
                                          <p:attrName>ppt_y</p:attrName>
                                        </p:attrNameLst>
                                      </p:cBhvr>
                                      <p:tavLst>
                                        <p:tav tm="0">
                                          <p:val>
                                            <p:strVal val="ppt_y"/>
                                          </p:val>
                                        </p:tav>
                                        <p:tav tm="100000">
                                          <p:val>
                                            <p:strVal val="ppt_y"/>
                                          </p:val>
                                        </p:tav>
                                      </p:tavLst>
                                    </p:anim>
                                    <p:set>
                                      <p:cBhvr>
                                        <p:cTn id="104" dur="1" fill="hold">
                                          <p:stCondLst>
                                            <p:cond delay="4999"/>
                                          </p:stCondLst>
                                        </p:cTn>
                                        <p:tgtEl>
                                          <p:spTgt spid="5"/>
                                        </p:tgtEl>
                                        <p:attrNameLst>
                                          <p:attrName>style.visibility</p:attrName>
                                        </p:attrNameLst>
                                      </p:cBhvr>
                                      <p:to>
                                        <p:strVal val="hidden"/>
                                      </p:to>
                                    </p:set>
                                  </p:childTnLst>
                                </p:cTn>
                              </p:par>
                              <p:par>
                                <p:cTn id="105" presetID="2" presetClass="exit" presetSubtype="2" fill="hold" nodeType="withEffect">
                                  <p:stCondLst>
                                    <p:cond delay="0"/>
                                  </p:stCondLst>
                                  <p:childTnLst>
                                    <p:anim calcmode="lin" valueType="num">
                                      <p:cBhvr additive="base">
                                        <p:cTn id="106" dur="5000"/>
                                        <p:tgtEl>
                                          <p:spTgt spid="7"/>
                                        </p:tgtEl>
                                        <p:attrNameLst>
                                          <p:attrName>ppt_x</p:attrName>
                                        </p:attrNameLst>
                                      </p:cBhvr>
                                      <p:tavLst>
                                        <p:tav tm="0">
                                          <p:val>
                                            <p:strVal val="ppt_x"/>
                                          </p:val>
                                        </p:tav>
                                        <p:tav tm="100000">
                                          <p:val>
                                            <p:strVal val="1+ppt_w/2"/>
                                          </p:val>
                                        </p:tav>
                                      </p:tavLst>
                                    </p:anim>
                                    <p:anim calcmode="lin" valueType="num">
                                      <p:cBhvr additive="base">
                                        <p:cTn id="107" dur="5000"/>
                                        <p:tgtEl>
                                          <p:spTgt spid="7"/>
                                        </p:tgtEl>
                                        <p:attrNameLst>
                                          <p:attrName>ppt_y</p:attrName>
                                        </p:attrNameLst>
                                      </p:cBhvr>
                                      <p:tavLst>
                                        <p:tav tm="0">
                                          <p:val>
                                            <p:strVal val="ppt_y"/>
                                          </p:val>
                                        </p:tav>
                                        <p:tav tm="100000">
                                          <p:val>
                                            <p:strVal val="ppt_y"/>
                                          </p:val>
                                        </p:tav>
                                      </p:tavLst>
                                    </p:anim>
                                    <p:set>
                                      <p:cBhvr>
                                        <p:cTn id="108" dur="1" fill="hold">
                                          <p:stCondLst>
                                            <p:cond delay="4999"/>
                                          </p:stCondLst>
                                        </p:cTn>
                                        <p:tgtEl>
                                          <p:spTgt spid="7"/>
                                        </p:tgtEl>
                                        <p:attrNameLst>
                                          <p:attrName>style.visibility</p:attrName>
                                        </p:attrNameLst>
                                      </p:cBhvr>
                                      <p:to>
                                        <p:strVal val="hidden"/>
                                      </p:to>
                                    </p:set>
                                  </p:childTnLst>
                                </p:cTn>
                              </p:par>
                              <p:par>
                                <p:cTn id="109" presetID="2" presetClass="exit" presetSubtype="2" fill="hold" nodeType="withEffect">
                                  <p:stCondLst>
                                    <p:cond delay="0"/>
                                  </p:stCondLst>
                                  <p:childTnLst>
                                    <p:anim calcmode="lin" valueType="num">
                                      <p:cBhvr additive="base">
                                        <p:cTn id="110" dur="5000"/>
                                        <p:tgtEl>
                                          <p:spTgt spid="9"/>
                                        </p:tgtEl>
                                        <p:attrNameLst>
                                          <p:attrName>ppt_x</p:attrName>
                                        </p:attrNameLst>
                                      </p:cBhvr>
                                      <p:tavLst>
                                        <p:tav tm="0">
                                          <p:val>
                                            <p:strVal val="ppt_x"/>
                                          </p:val>
                                        </p:tav>
                                        <p:tav tm="100000">
                                          <p:val>
                                            <p:strVal val="1+ppt_w/2"/>
                                          </p:val>
                                        </p:tav>
                                      </p:tavLst>
                                    </p:anim>
                                    <p:anim calcmode="lin" valueType="num">
                                      <p:cBhvr additive="base">
                                        <p:cTn id="111" dur="5000"/>
                                        <p:tgtEl>
                                          <p:spTgt spid="9"/>
                                        </p:tgtEl>
                                        <p:attrNameLst>
                                          <p:attrName>ppt_y</p:attrName>
                                        </p:attrNameLst>
                                      </p:cBhvr>
                                      <p:tavLst>
                                        <p:tav tm="0">
                                          <p:val>
                                            <p:strVal val="ppt_y"/>
                                          </p:val>
                                        </p:tav>
                                        <p:tav tm="100000">
                                          <p:val>
                                            <p:strVal val="ppt_y"/>
                                          </p:val>
                                        </p:tav>
                                      </p:tavLst>
                                    </p:anim>
                                    <p:set>
                                      <p:cBhvr>
                                        <p:cTn id="112" dur="1" fill="hold">
                                          <p:stCondLst>
                                            <p:cond delay="4999"/>
                                          </p:stCondLst>
                                        </p:cTn>
                                        <p:tgtEl>
                                          <p:spTgt spid="9"/>
                                        </p:tgtEl>
                                        <p:attrNameLst>
                                          <p:attrName>style.visibility</p:attrName>
                                        </p:attrNameLst>
                                      </p:cBhvr>
                                      <p:to>
                                        <p:strVal val="hidden"/>
                                      </p:to>
                                    </p:set>
                                  </p:childTnLst>
                                </p:cTn>
                              </p:par>
                              <p:par>
                                <p:cTn id="113" presetID="2" presetClass="exit" presetSubtype="2" fill="hold" nodeType="withEffect">
                                  <p:stCondLst>
                                    <p:cond delay="0"/>
                                  </p:stCondLst>
                                  <p:childTnLst>
                                    <p:anim calcmode="lin" valueType="num">
                                      <p:cBhvr additive="base">
                                        <p:cTn id="114" dur="5000"/>
                                        <p:tgtEl>
                                          <p:spTgt spid="14"/>
                                        </p:tgtEl>
                                        <p:attrNameLst>
                                          <p:attrName>ppt_x</p:attrName>
                                        </p:attrNameLst>
                                      </p:cBhvr>
                                      <p:tavLst>
                                        <p:tav tm="0">
                                          <p:val>
                                            <p:strVal val="ppt_x"/>
                                          </p:val>
                                        </p:tav>
                                        <p:tav tm="100000">
                                          <p:val>
                                            <p:strVal val="1+ppt_w/2"/>
                                          </p:val>
                                        </p:tav>
                                      </p:tavLst>
                                    </p:anim>
                                    <p:anim calcmode="lin" valueType="num">
                                      <p:cBhvr additive="base">
                                        <p:cTn id="115" dur="5000"/>
                                        <p:tgtEl>
                                          <p:spTgt spid="14"/>
                                        </p:tgtEl>
                                        <p:attrNameLst>
                                          <p:attrName>ppt_y</p:attrName>
                                        </p:attrNameLst>
                                      </p:cBhvr>
                                      <p:tavLst>
                                        <p:tav tm="0">
                                          <p:val>
                                            <p:strVal val="ppt_y"/>
                                          </p:val>
                                        </p:tav>
                                        <p:tav tm="100000">
                                          <p:val>
                                            <p:strVal val="ppt_y"/>
                                          </p:val>
                                        </p:tav>
                                      </p:tavLst>
                                    </p:anim>
                                    <p:set>
                                      <p:cBhvr>
                                        <p:cTn id="116" dur="1" fill="hold">
                                          <p:stCondLst>
                                            <p:cond delay="4999"/>
                                          </p:stCondLst>
                                        </p:cTn>
                                        <p:tgtEl>
                                          <p:spTgt spid="14"/>
                                        </p:tgtEl>
                                        <p:attrNameLst>
                                          <p:attrName>style.visibility</p:attrName>
                                        </p:attrNameLst>
                                      </p:cBhvr>
                                      <p:to>
                                        <p:strVal val="hidden"/>
                                      </p:to>
                                    </p:set>
                                  </p:childTnLst>
                                </p:cTn>
                              </p:par>
                              <p:par>
                                <p:cTn id="117" presetID="2" presetClass="exit" presetSubtype="2" fill="hold" nodeType="withEffect">
                                  <p:stCondLst>
                                    <p:cond delay="0"/>
                                  </p:stCondLst>
                                  <p:childTnLst>
                                    <p:anim calcmode="lin" valueType="num">
                                      <p:cBhvr additive="base">
                                        <p:cTn id="118" dur="5000"/>
                                        <p:tgtEl>
                                          <p:spTgt spid="15"/>
                                        </p:tgtEl>
                                        <p:attrNameLst>
                                          <p:attrName>ppt_x</p:attrName>
                                        </p:attrNameLst>
                                      </p:cBhvr>
                                      <p:tavLst>
                                        <p:tav tm="0">
                                          <p:val>
                                            <p:strVal val="ppt_x"/>
                                          </p:val>
                                        </p:tav>
                                        <p:tav tm="100000">
                                          <p:val>
                                            <p:strVal val="1+ppt_w/2"/>
                                          </p:val>
                                        </p:tav>
                                      </p:tavLst>
                                    </p:anim>
                                    <p:anim calcmode="lin" valueType="num">
                                      <p:cBhvr additive="base">
                                        <p:cTn id="119" dur="5000"/>
                                        <p:tgtEl>
                                          <p:spTgt spid="15"/>
                                        </p:tgtEl>
                                        <p:attrNameLst>
                                          <p:attrName>ppt_y</p:attrName>
                                        </p:attrNameLst>
                                      </p:cBhvr>
                                      <p:tavLst>
                                        <p:tav tm="0">
                                          <p:val>
                                            <p:strVal val="ppt_y"/>
                                          </p:val>
                                        </p:tav>
                                        <p:tav tm="100000">
                                          <p:val>
                                            <p:strVal val="ppt_y"/>
                                          </p:val>
                                        </p:tav>
                                      </p:tavLst>
                                    </p:anim>
                                    <p:set>
                                      <p:cBhvr>
                                        <p:cTn id="120" dur="1" fill="hold">
                                          <p:stCondLst>
                                            <p:cond delay="4999"/>
                                          </p:stCondLst>
                                        </p:cTn>
                                        <p:tgtEl>
                                          <p:spTgt spid="15"/>
                                        </p:tgtEl>
                                        <p:attrNameLst>
                                          <p:attrName>style.visibility</p:attrName>
                                        </p:attrNameLst>
                                      </p:cBhvr>
                                      <p:to>
                                        <p:strVal val="hidden"/>
                                      </p:to>
                                    </p:set>
                                  </p:childTnLst>
                                </p:cTn>
                              </p:par>
                              <p:par>
                                <p:cTn id="121" presetID="2" presetClass="exit" presetSubtype="2" fill="hold" nodeType="withEffect">
                                  <p:stCondLst>
                                    <p:cond delay="0"/>
                                  </p:stCondLst>
                                  <p:childTnLst>
                                    <p:anim calcmode="lin" valueType="num">
                                      <p:cBhvr additive="base">
                                        <p:cTn id="122" dur="5000"/>
                                        <p:tgtEl>
                                          <p:spTgt spid="16"/>
                                        </p:tgtEl>
                                        <p:attrNameLst>
                                          <p:attrName>ppt_x</p:attrName>
                                        </p:attrNameLst>
                                      </p:cBhvr>
                                      <p:tavLst>
                                        <p:tav tm="0">
                                          <p:val>
                                            <p:strVal val="ppt_x"/>
                                          </p:val>
                                        </p:tav>
                                        <p:tav tm="100000">
                                          <p:val>
                                            <p:strVal val="1+ppt_w/2"/>
                                          </p:val>
                                        </p:tav>
                                      </p:tavLst>
                                    </p:anim>
                                    <p:anim calcmode="lin" valueType="num">
                                      <p:cBhvr additive="base">
                                        <p:cTn id="123" dur="5000"/>
                                        <p:tgtEl>
                                          <p:spTgt spid="16"/>
                                        </p:tgtEl>
                                        <p:attrNameLst>
                                          <p:attrName>ppt_y</p:attrName>
                                        </p:attrNameLst>
                                      </p:cBhvr>
                                      <p:tavLst>
                                        <p:tav tm="0">
                                          <p:val>
                                            <p:strVal val="ppt_y"/>
                                          </p:val>
                                        </p:tav>
                                        <p:tav tm="100000">
                                          <p:val>
                                            <p:strVal val="ppt_y"/>
                                          </p:val>
                                        </p:tav>
                                      </p:tavLst>
                                    </p:anim>
                                    <p:set>
                                      <p:cBhvr>
                                        <p:cTn id="124" dur="1" fill="hold">
                                          <p:stCondLst>
                                            <p:cond delay="4999"/>
                                          </p:stCondLst>
                                        </p:cTn>
                                        <p:tgtEl>
                                          <p:spTgt spid="16"/>
                                        </p:tgtEl>
                                        <p:attrNameLst>
                                          <p:attrName>style.visibility</p:attrName>
                                        </p:attrNameLst>
                                      </p:cBhvr>
                                      <p:to>
                                        <p:strVal val="hidden"/>
                                      </p:to>
                                    </p:set>
                                  </p:childTnLst>
                                </p:cTn>
                              </p:par>
                              <p:par>
                                <p:cTn id="125" presetID="2" presetClass="exit" presetSubtype="8" fill="hold" nodeType="withEffect">
                                  <p:stCondLst>
                                    <p:cond delay="0"/>
                                  </p:stCondLst>
                                  <p:childTnLst>
                                    <p:anim calcmode="lin" valueType="num">
                                      <p:cBhvr additive="base">
                                        <p:cTn id="126" dur="5000"/>
                                        <p:tgtEl>
                                          <p:spTgt spid="6"/>
                                        </p:tgtEl>
                                        <p:attrNameLst>
                                          <p:attrName>ppt_x</p:attrName>
                                        </p:attrNameLst>
                                      </p:cBhvr>
                                      <p:tavLst>
                                        <p:tav tm="0">
                                          <p:val>
                                            <p:strVal val="ppt_x"/>
                                          </p:val>
                                        </p:tav>
                                        <p:tav tm="100000">
                                          <p:val>
                                            <p:strVal val="0-ppt_w/2"/>
                                          </p:val>
                                        </p:tav>
                                      </p:tavLst>
                                    </p:anim>
                                    <p:anim calcmode="lin" valueType="num">
                                      <p:cBhvr additive="base">
                                        <p:cTn id="127" dur="5000"/>
                                        <p:tgtEl>
                                          <p:spTgt spid="6"/>
                                        </p:tgtEl>
                                        <p:attrNameLst>
                                          <p:attrName>ppt_y</p:attrName>
                                        </p:attrNameLst>
                                      </p:cBhvr>
                                      <p:tavLst>
                                        <p:tav tm="0">
                                          <p:val>
                                            <p:strVal val="ppt_y"/>
                                          </p:val>
                                        </p:tav>
                                        <p:tav tm="100000">
                                          <p:val>
                                            <p:strVal val="ppt_y"/>
                                          </p:val>
                                        </p:tav>
                                      </p:tavLst>
                                    </p:anim>
                                    <p:set>
                                      <p:cBhvr>
                                        <p:cTn id="128" dur="1" fill="hold">
                                          <p:stCondLst>
                                            <p:cond delay="4999"/>
                                          </p:stCondLst>
                                        </p:cTn>
                                        <p:tgtEl>
                                          <p:spTgt spid="6"/>
                                        </p:tgtEl>
                                        <p:attrNameLst>
                                          <p:attrName>style.visibility</p:attrName>
                                        </p:attrNameLst>
                                      </p:cBhvr>
                                      <p:to>
                                        <p:strVal val="hidden"/>
                                      </p:to>
                                    </p:set>
                                  </p:childTnLst>
                                </p:cTn>
                              </p:par>
                              <p:par>
                                <p:cTn id="129" presetID="2" presetClass="exit" presetSubtype="8" fill="hold" nodeType="withEffect">
                                  <p:stCondLst>
                                    <p:cond delay="0"/>
                                  </p:stCondLst>
                                  <p:childTnLst>
                                    <p:anim calcmode="lin" valueType="num">
                                      <p:cBhvr additive="base">
                                        <p:cTn id="130" dur="5000"/>
                                        <p:tgtEl>
                                          <p:spTgt spid="8"/>
                                        </p:tgtEl>
                                        <p:attrNameLst>
                                          <p:attrName>ppt_x</p:attrName>
                                        </p:attrNameLst>
                                      </p:cBhvr>
                                      <p:tavLst>
                                        <p:tav tm="0">
                                          <p:val>
                                            <p:strVal val="ppt_x"/>
                                          </p:val>
                                        </p:tav>
                                        <p:tav tm="100000">
                                          <p:val>
                                            <p:strVal val="0-ppt_w/2"/>
                                          </p:val>
                                        </p:tav>
                                      </p:tavLst>
                                    </p:anim>
                                    <p:anim calcmode="lin" valueType="num">
                                      <p:cBhvr additive="base">
                                        <p:cTn id="131" dur="5000"/>
                                        <p:tgtEl>
                                          <p:spTgt spid="8"/>
                                        </p:tgtEl>
                                        <p:attrNameLst>
                                          <p:attrName>ppt_y</p:attrName>
                                        </p:attrNameLst>
                                      </p:cBhvr>
                                      <p:tavLst>
                                        <p:tav tm="0">
                                          <p:val>
                                            <p:strVal val="ppt_y"/>
                                          </p:val>
                                        </p:tav>
                                        <p:tav tm="100000">
                                          <p:val>
                                            <p:strVal val="ppt_y"/>
                                          </p:val>
                                        </p:tav>
                                      </p:tavLst>
                                    </p:anim>
                                    <p:set>
                                      <p:cBhvr>
                                        <p:cTn id="132" dur="1" fill="hold">
                                          <p:stCondLst>
                                            <p:cond delay="4999"/>
                                          </p:stCondLst>
                                        </p:cTn>
                                        <p:tgtEl>
                                          <p:spTgt spid="8"/>
                                        </p:tgtEl>
                                        <p:attrNameLst>
                                          <p:attrName>style.visibility</p:attrName>
                                        </p:attrNameLst>
                                      </p:cBhvr>
                                      <p:to>
                                        <p:strVal val="hidden"/>
                                      </p:to>
                                    </p:set>
                                  </p:childTnLst>
                                </p:cTn>
                              </p:par>
                              <p:par>
                                <p:cTn id="133" presetID="2" presetClass="exit" presetSubtype="8" fill="hold" nodeType="withEffect">
                                  <p:stCondLst>
                                    <p:cond delay="0"/>
                                  </p:stCondLst>
                                  <p:childTnLst>
                                    <p:anim calcmode="lin" valueType="num">
                                      <p:cBhvr additive="base">
                                        <p:cTn id="134" dur="5000"/>
                                        <p:tgtEl>
                                          <p:spTgt spid="10"/>
                                        </p:tgtEl>
                                        <p:attrNameLst>
                                          <p:attrName>ppt_x</p:attrName>
                                        </p:attrNameLst>
                                      </p:cBhvr>
                                      <p:tavLst>
                                        <p:tav tm="0">
                                          <p:val>
                                            <p:strVal val="ppt_x"/>
                                          </p:val>
                                        </p:tav>
                                        <p:tav tm="100000">
                                          <p:val>
                                            <p:strVal val="0-ppt_w/2"/>
                                          </p:val>
                                        </p:tav>
                                      </p:tavLst>
                                    </p:anim>
                                    <p:anim calcmode="lin" valueType="num">
                                      <p:cBhvr additive="base">
                                        <p:cTn id="135" dur="5000"/>
                                        <p:tgtEl>
                                          <p:spTgt spid="10"/>
                                        </p:tgtEl>
                                        <p:attrNameLst>
                                          <p:attrName>ppt_y</p:attrName>
                                        </p:attrNameLst>
                                      </p:cBhvr>
                                      <p:tavLst>
                                        <p:tav tm="0">
                                          <p:val>
                                            <p:strVal val="ppt_y"/>
                                          </p:val>
                                        </p:tav>
                                        <p:tav tm="100000">
                                          <p:val>
                                            <p:strVal val="ppt_y"/>
                                          </p:val>
                                        </p:tav>
                                      </p:tavLst>
                                    </p:anim>
                                    <p:set>
                                      <p:cBhvr>
                                        <p:cTn id="136" dur="1" fill="hold">
                                          <p:stCondLst>
                                            <p:cond delay="4999"/>
                                          </p:stCondLst>
                                        </p:cTn>
                                        <p:tgtEl>
                                          <p:spTgt spid="10"/>
                                        </p:tgtEl>
                                        <p:attrNameLst>
                                          <p:attrName>style.visibility</p:attrName>
                                        </p:attrNameLst>
                                      </p:cBhvr>
                                      <p:to>
                                        <p:strVal val="hidden"/>
                                      </p:to>
                                    </p:set>
                                  </p:childTnLst>
                                </p:cTn>
                              </p:par>
                              <p:par>
                                <p:cTn id="137" presetID="2" presetClass="exit" presetSubtype="8" fill="hold" nodeType="withEffect">
                                  <p:stCondLst>
                                    <p:cond delay="0"/>
                                  </p:stCondLst>
                                  <p:childTnLst>
                                    <p:anim calcmode="lin" valueType="num">
                                      <p:cBhvr additive="base">
                                        <p:cTn id="138" dur="5000"/>
                                        <p:tgtEl>
                                          <p:spTgt spid="11"/>
                                        </p:tgtEl>
                                        <p:attrNameLst>
                                          <p:attrName>ppt_x</p:attrName>
                                        </p:attrNameLst>
                                      </p:cBhvr>
                                      <p:tavLst>
                                        <p:tav tm="0">
                                          <p:val>
                                            <p:strVal val="ppt_x"/>
                                          </p:val>
                                        </p:tav>
                                        <p:tav tm="100000">
                                          <p:val>
                                            <p:strVal val="0-ppt_w/2"/>
                                          </p:val>
                                        </p:tav>
                                      </p:tavLst>
                                    </p:anim>
                                    <p:anim calcmode="lin" valueType="num">
                                      <p:cBhvr additive="base">
                                        <p:cTn id="139" dur="5000"/>
                                        <p:tgtEl>
                                          <p:spTgt spid="11"/>
                                        </p:tgtEl>
                                        <p:attrNameLst>
                                          <p:attrName>ppt_y</p:attrName>
                                        </p:attrNameLst>
                                      </p:cBhvr>
                                      <p:tavLst>
                                        <p:tav tm="0">
                                          <p:val>
                                            <p:strVal val="ppt_y"/>
                                          </p:val>
                                        </p:tav>
                                        <p:tav tm="100000">
                                          <p:val>
                                            <p:strVal val="ppt_y"/>
                                          </p:val>
                                        </p:tav>
                                      </p:tavLst>
                                    </p:anim>
                                    <p:set>
                                      <p:cBhvr>
                                        <p:cTn id="140" dur="1" fill="hold">
                                          <p:stCondLst>
                                            <p:cond delay="4999"/>
                                          </p:stCondLst>
                                        </p:cTn>
                                        <p:tgtEl>
                                          <p:spTgt spid="11"/>
                                        </p:tgtEl>
                                        <p:attrNameLst>
                                          <p:attrName>style.visibility</p:attrName>
                                        </p:attrNameLst>
                                      </p:cBhvr>
                                      <p:to>
                                        <p:strVal val="hidden"/>
                                      </p:to>
                                    </p:set>
                                  </p:childTnLst>
                                </p:cTn>
                              </p:par>
                              <p:par>
                                <p:cTn id="141" presetID="2" presetClass="exit" presetSubtype="8" fill="hold" nodeType="withEffect">
                                  <p:stCondLst>
                                    <p:cond delay="0"/>
                                  </p:stCondLst>
                                  <p:childTnLst>
                                    <p:anim calcmode="lin" valueType="num">
                                      <p:cBhvr additive="base">
                                        <p:cTn id="142" dur="5000"/>
                                        <p:tgtEl>
                                          <p:spTgt spid="12"/>
                                        </p:tgtEl>
                                        <p:attrNameLst>
                                          <p:attrName>ppt_x</p:attrName>
                                        </p:attrNameLst>
                                      </p:cBhvr>
                                      <p:tavLst>
                                        <p:tav tm="0">
                                          <p:val>
                                            <p:strVal val="ppt_x"/>
                                          </p:val>
                                        </p:tav>
                                        <p:tav tm="100000">
                                          <p:val>
                                            <p:strVal val="0-ppt_w/2"/>
                                          </p:val>
                                        </p:tav>
                                      </p:tavLst>
                                    </p:anim>
                                    <p:anim calcmode="lin" valueType="num">
                                      <p:cBhvr additive="base">
                                        <p:cTn id="143" dur="5000"/>
                                        <p:tgtEl>
                                          <p:spTgt spid="12"/>
                                        </p:tgtEl>
                                        <p:attrNameLst>
                                          <p:attrName>ppt_y</p:attrName>
                                        </p:attrNameLst>
                                      </p:cBhvr>
                                      <p:tavLst>
                                        <p:tav tm="0">
                                          <p:val>
                                            <p:strVal val="ppt_y"/>
                                          </p:val>
                                        </p:tav>
                                        <p:tav tm="100000">
                                          <p:val>
                                            <p:strVal val="ppt_y"/>
                                          </p:val>
                                        </p:tav>
                                      </p:tavLst>
                                    </p:anim>
                                    <p:set>
                                      <p:cBhvr>
                                        <p:cTn id="144" dur="1" fill="hold">
                                          <p:stCondLst>
                                            <p:cond delay="4999"/>
                                          </p:stCondLst>
                                        </p:cTn>
                                        <p:tgtEl>
                                          <p:spTgt spid="12"/>
                                        </p:tgtEl>
                                        <p:attrNameLst>
                                          <p:attrName>style.visibility</p:attrName>
                                        </p:attrNameLst>
                                      </p:cBhvr>
                                      <p:to>
                                        <p:strVal val="hidden"/>
                                      </p:to>
                                    </p:set>
                                  </p:childTnLst>
                                </p:cTn>
                              </p:par>
                              <p:par>
                                <p:cTn id="145" presetID="2" presetClass="exit" presetSubtype="8" fill="hold" nodeType="withEffect">
                                  <p:stCondLst>
                                    <p:cond delay="0"/>
                                  </p:stCondLst>
                                  <p:childTnLst>
                                    <p:anim calcmode="lin" valueType="num">
                                      <p:cBhvr additive="base">
                                        <p:cTn id="146" dur="5000"/>
                                        <p:tgtEl>
                                          <p:spTgt spid="13"/>
                                        </p:tgtEl>
                                        <p:attrNameLst>
                                          <p:attrName>ppt_x</p:attrName>
                                        </p:attrNameLst>
                                      </p:cBhvr>
                                      <p:tavLst>
                                        <p:tav tm="0">
                                          <p:val>
                                            <p:strVal val="ppt_x"/>
                                          </p:val>
                                        </p:tav>
                                        <p:tav tm="100000">
                                          <p:val>
                                            <p:strVal val="0-ppt_w/2"/>
                                          </p:val>
                                        </p:tav>
                                      </p:tavLst>
                                    </p:anim>
                                    <p:anim calcmode="lin" valueType="num">
                                      <p:cBhvr additive="base">
                                        <p:cTn id="147" dur="5000"/>
                                        <p:tgtEl>
                                          <p:spTgt spid="13"/>
                                        </p:tgtEl>
                                        <p:attrNameLst>
                                          <p:attrName>ppt_y</p:attrName>
                                        </p:attrNameLst>
                                      </p:cBhvr>
                                      <p:tavLst>
                                        <p:tav tm="0">
                                          <p:val>
                                            <p:strVal val="ppt_y"/>
                                          </p:val>
                                        </p:tav>
                                        <p:tav tm="100000">
                                          <p:val>
                                            <p:strVal val="ppt_y"/>
                                          </p:val>
                                        </p:tav>
                                      </p:tavLst>
                                    </p:anim>
                                    <p:set>
                                      <p:cBhvr>
                                        <p:cTn id="148" dur="1" fill="hold">
                                          <p:stCondLst>
                                            <p:cond delay="4999"/>
                                          </p:stCondLst>
                                        </p:cTn>
                                        <p:tgtEl>
                                          <p:spTgt spid="13"/>
                                        </p:tgtEl>
                                        <p:attrNameLst>
                                          <p:attrName>style.visibility</p:attrName>
                                        </p:attrNameLst>
                                      </p:cBhvr>
                                      <p:to>
                                        <p:strVal val="hidden"/>
                                      </p:to>
                                    </p:set>
                                  </p:childTnLst>
                                </p:cTn>
                              </p:par>
                              <p:par>
                                <p:cTn id="149" presetID="19" presetClass="exit" presetSubtype="10" fill="hold" nodeType="withEffect">
                                  <p:stCondLst>
                                    <p:cond delay="0"/>
                                  </p:stCondLst>
                                  <p:childTnLst>
                                    <p:anim calcmode="lin" valueType="num">
                                      <p:cBhvr>
                                        <p:cTn id="150" dur="5000"/>
                                        <p:tgtEl>
                                          <p:spTgt spid="5"/>
                                        </p:tgtEl>
                                        <p:attrNameLst>
                                          <p:attrName>ppt_h</p:attrName>
                                        </p:attrNameLst>
                                      </p:cBhvr>
                                      <p:tavLst>
                                        <p:tav tm="0">
                                          <p:val>
                                            <p:strVal val="ppt_h"/>
                                          </p:val>
                                        </p:tav>
                                        <p:tav tm="100000">
                                          <p:val>
                                            <p:strVal val="ppt_h"/>
                                          </p:val>
                                        </p:tav>
                                      </p:tavLst>
                                    </p:anim>
                                    <p:anim calcmode="lin" valueType="num">
                                      <p:cBhvr>
                                        <p:cTn id="151" dur="5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2" dur="1" fill="hold">
                                          <p:stCondLst>
                                            <p:cond delay="4999"/>
                                          </p:stCondLst>
                                        </p:cTn>
                                        <p:tgtEl>
                                          <p:spTgt spid="5"/>
                                        </p:tgtEl>
                                        <p:attrNameLst>
                                          <p:attrName>style.visibility</p:attrName>
                                        </p:attrNameLst>
                                      </p:cBhvr>
                                      <p:to>
                                        <p:strVal val="hidden"/>
                                      </p:to>
                                    </p:set>
                                  </p:childTnLst>
                                </p:cTn>
                              </p:par>
                              <p:par>
                                <p:cTn id="153" presetID="19" presetClass="exit" presetSubtype="10" fill="hold" nodeType="withEffect">
                                  <p:stCondLst>
                                    <p:cond delay="0"/>
                                  </p:stCondLst>
                                  <p:childTnLst>
                                    <p:anim calcmode="lin" valueType="num">
                                      <p:cBhvr>
                                        <p:cTn id="154" dur="5000"/>
                                        <p:tgtEl>
                                          <p:spTgt spid="7"/>
                                        </p:tgtEl>
                                        <p:attrNameLst>
                                          <p:attrName>ppt_h</p:attrName>
                                        </p:attrNameLst>
                                      </p:cBhvr>
                                      <p:tavLst>
                                        <p:tav tm="0">
                                          <p:val>
                                            <p:strVal val="ppt_h"/>
                                          </p:val>
                                        </p:tav>
                                        <p:tav tm="100000">
                                          <p:val>
                                            <p:strVal val="ppt_h"/>
                                          </p:val>
                                        </p:tav>
                                      </p:tavLst>
                                    </p:anim>
                                    <p:anim calcmode="lin" valueType="num">
                                      <p:cBhvr>
                                        <p:cTn id="155" dur="5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6" dur="1" fill="hold">
                                          <p:stCondLst>
                                            <p:cond delay="4999"/>
                                          </p:stCondLst>
                                        </p:cTn>
                                        <p:tgtEl>
                                          <p:spTgt spid="7"/>
                                        </p:tgtEl>
                                        <p:attrNameLst>
                                          <p:attrName>style.visibility</p:attrName>
                                        </p:attrNameLst>
                                      </p:cBhvr>
                                      <p:to>
                                        <p:strVal val="hidden"/>
                                      </p:to>
                                    </p:set>
                                  </p:childTnLst>
                                </p:cTn>
                              </p:par>
                              <p:par>
                                <p:cTn id="157" presetID="19" presetClass="exit" presetSubtype="10" fill="hold" nodeType="withEffect">
                                  <p:stCondLst>
                                    <p:cond delay="0"/>
                                  </p:stCondLst>
                                  <p:childTnLst>
                                    <p:anim calcmode="lin" valueType="num">
                                      <p:cBhvr>
                                        <p:cTn id="158" dur="5000"/>
                                        <p:tgtEl>
                                          <p:spTgt spid="9"/>
                                        </p:tgtEl>
                                        <p:attrNameLst>
                                          <p:attrName>ppt_h</p:attrName>
                                        </p:attrNameLst>
                                      </p:cBhvr>
                                      <p:tavLst>
                                        <p:tav tm="0">
                                          <p:val>
                                            <p:strVal val="ppt_h"/>
                                          </p:val>
                                        </p:tav>
                                        <p:tav tm="100000">
                                          <p:val>
                                            <p:strVal val="ppt_h"/>
                                          </p:val>
                                        </p:tav>
                                      </p:tavLst>
                                    </p:anim>
                                    <p:anim calcmode="lin" valueType="num">
                                      <p:cBhvr>
                                        <p:cTn id="159" dur="5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0" dur="1" fill="hold">
                                          <p:stCondLst>
                                            <p:cond delay="4999"/>
                                          </p:stCondLst>
                                        </p:cTn>
                                        <p:tgtEl>
                                          <p:spTgt spid="9"/>
                                        </p:tgtEl>
                                        <p:attrNameLst>
                                          <p:attrName>style.visibility</p:attrName>
                                        </p:attrNameLst>
                                      </p:cBhvr>
                                      <p:to>
                                        <p:strVal val="hidden"/>
                                      </p:to>
                                    </p:set>
                                  </p:childTnLst>
                                </p:cTn>
                              </p:par>
                              <p:par>
                                <p:cTn id="161" presetID="19" presetClass="exit" presetSubtype="10" fill="hold" nodeType="withEffect">
                                  <p:stCondLst>
                                    <p:cond delay="0"/>
                                  </p:stCondLst>
                                  <p:childTnLst>
                                    <p:anim calcmode="lin" valueType="num">
                                      <p:cBhvr>
                                        <p:cTn id="162" dur="5000"/>
                                        <p:tgtEl>
                                          <p:spTgt spid="14"/>
                                        </p:tgtEl>
                                        <p:attrNameLst>
                                          <p:attrName>ppt_h</p:attrName>
                                        </p:attrNameLst>
                                      </p:cBhvr>
                                      <p:tavLst>
                                        <p:tav tm="0">
                                          <p:val>
                                            <p:strVal val="ppt_h"/>
                                          </p:val>
                                        </p:tav>
                                        <p:tav tm="100000">
                                          <p:val>
                                            <p:strVal val="ppt_h"/>
                                          </p:val>
                                        </p:tav>
                                      </p:tavLst>
                                    </p:anim>
                                    <p:anim calcmode="lin" valueType="num">
                                      <p:cBhvr>
                                        <p:cTn id="163" dur="5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4" dur="1" fill="hold">
                                          <p:stCondLst>
                                            <p:cond delay="4999"/>
                                          </p:stCondLst>
                                        </p:cTn>
                                        <p:tgtEl>
                                          <p:spTgt spid="14"/>
                                        </p:tgtEl>
                                        <p:attrNameLst>
                                          <p:attrName>style.visibility</p:attrName>
                                        </p:attrNameLst>
                                      </p:cBhvr>
                                      <p:to>
                                        <p:strVal val="hidden"/>
                                      </p:to>
                                    </p:set>
                                  </p:childTnLst>
                                </p:cTn>
                              </p:par>
                              <p:par>
                                <p:cTn id="165" presetID="19" presetClass="exit" presetSubtype="10" fill="hold" nodeType="withEffect">
                                  <p:stCondLst>
                                    <p:cond delay="0"/>
                                  </p:stCondLst>
                                  <p:childTnLst>
                                    <p:anim calcmode="lin" valueType="num">
                                      <p:cBhvr>
                                        <p:cTn id="166" dur="5000"/>
                                        <p:tgtEl>
                                          <p:spTgt spid="15"/>
                                        </p:tgtEl>
                                        <p:attrNameLst>
                                          <p:attrName>ppt_h</p:attrName>
                                        </p:attrNameLst>
                                      </p:cBhvr>
                                      <p:tavLst>
                                        <p:tav tm="0">
                                          <p:val>
                                            <p:strVal val="ppt_h"/>
                                          </p:val>
                                        </p:tav>
                                        <p:tav tm="100000">
                                          <p:val>
                                            <p:strVal val="ppt_h"/>
                                          </p:val>
                                        </p:tav>
                                      </p:tavLst>
                                    </p:anim>
                                    <p:anim calcmode="lin" valueType="num">
                                      <p:cBhvr>
                                        <p:cTn id="167" dur="5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8" dur="1" fill="hold">
                                          <p:stCondLst>
                                            <p:cond delay="4999"/>
                                          </p:stCondLst>
                                        </p:cTn>
                                        <p:tgtEl>
                                          <p:spTgt spid="15"/>
                                        </p:tgtEl>
                                        <p:attrNameLst>
                                          <p:attrName>style.visibility</p:attrName>
                                        </p:attrNameLst>
                                      </p:cBhvr>
                                      <p:to>
                                        <p:strVal val="hidden"/>
                                      </p:to>
                                    </p:set>
                                  </p:childTnLst>
                                </p:cTn>
                              </p:par>
                              <p:par>
                                <p:cTn id="169" presetID="19" presetClass="exit" presetSubtype="10" fill="hold" nodeType="withEffect">
                                  <p:stCondLst>
                                    <p:cond delay="0"/>
                                  </p:stCondLst>
                                  <p:childTnLst>
                                    <p:anim calcmode="lin" valueType="num">
                                      <p:cBhvr>
                                        <p:cTn id="170" dur="5000"/>
                                        <p:tgtEl>
                                          <p:spTgt spid="16"/>
                                        </p:tgtEl>
                                        <p:attrNameLst>
                                          <p:attrName>ppt_h</p:attrName>
                                        </p:attrNameLst>
                                      </p:cBhvr>
                                      <p:tavLst>
                                        <p:tav tm="0">
                                          <p:val>
                                            <p:strVal val="ppt_h"/>
                                          </p:val>
                                        </p:tav>
                                        <p:tav tm="100000">
                                          <p:val>
                                            <p:strVal val="ppt_h"/>
                                          </p:val>
                                        </p:tav>
                                      </p:tavLst>
                                    </p:anim>
                                    <p:anim calcmode="lin" valueType="num">
                                      <p:cBhvr>
                                        <p:cTn id="171" dur="5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2" dur="1" fill="hold">
                                          <p:stCondLst>
                                            <p:cond delay="4999"/>
                                          </p:stCondLst>
                                        </p:cTn>
                                        <p:tgtEl>
                                          <p:spTgt spid="16"/>
                                        </p:tgtEl>
                                        <p:attrNameLst>
                                          <p:attrName>style.visibility</p:attrName>
                                        </p:attrNameLst>
                                      </p:cBhvr>
                                      <p:to>
                                        <p:strVal val="hidden"/>
                                      </p:to>
                                    </p:set>
                                  </p:childTnLst>
                                </p:cTn>
                              </p:par>
                              <p:par>
                                <p:cTn id="173" presetID="19" presetClass="exit" presetSubtype="10" fill="hold" nodeType="withEffect">
                                  <p:stCondLst>
                                    <p:cond delay="0"/>
                                  </p:stCondLst>
                                  <p:childTnLst>
                                    <p:anim calcmode="lin" valueType="num">
                                      <p:cBhvr>
                                        <p:cTn id="174" dur="5000"/>
                                        <p:tgtEl>
                                          <p:spTgt spid="6"/>
                                        </p:tgtEl>
                                        <p:attrNameLst>
                                          <p:attrName>ppt_h</p:attrName>
                                        </p:attrNameLst>
                                      </p:cBhvr>
                                      <p:tavLst>
                                        <p:tav tm="0">
                                          <p:val>
                                            <p:strVal val="ppt_h"/>
                                          </p:val>
                                        </p:tav>
                                        <p:tav tm="100000">
                                          <p:val>
                                            <p:strVal val="ppt_h"/>
                                          </p:val>
                                        </p:tav>
                                      </p:tavLst>
                                    </p:anim>
                                    <p:anim calcmode="lin" valueType="num">
                                      <p:cBhvr>
                                        <p:cTn id="175" dur="5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6" dur="1" fill="hold">
                                          <p:stCondLst>
                                            <p:cond delay="4999"/>
                                          </p:stCondLst>
                                        </p:cTn>
                                        <p:tgtEl>
                                          <p:spTgt spid="6"/>
                                        </p:tgtEl>
                                        <p:attrNameLst>
                                          <p:attrName>style.visibility</p:attrName>
                                        </p:attrNameLst>
                                      </p:cBhvr>
                                      <p:to>
                                        <p:strVal val="hidden"/>
                                      </p:to>
                                    </p:set>
                                  </p:childTnLst>
                                </p:cTn>
                              </p:par>
                              <p:par>
                                <p:cTn id="177" presetID="19" presetClass="exit" presetSubtype="10" fill="hold" nodeType="withEffect">
                                  <p:stCondLst>
                                    <p:cond delay="0"/>
                                  </p:stCondLst>
                                  <p:childTnLst>
                                    <p:anim calcmode="lin" valueType="num">
                                      <p:cBhvr>
                                        <p:cTn id="178" dur="5000"/>
                                        <p:tgtEl>
                                          <p:spTgt spid="8"/>
                                        </p:tgtEl>
                                        <p:attrNameLst>
                                          <p:attrName>ppt_h</p:attrName>
                                        </p:attrNameLst>
                                      </p:cBhvr>
                                      <p:tavLst>
                                        <p:tav tm="0">
                                          <p:val>
                                            <p:strVal val="ppt_h"/>
                                          </p:val>
                                        </p:tav>
                                        <p:tav tm="100000">
                                          <p:val>
                                            <p:strVal val="ppt_h"/>
                                          </p:val>
                                        </p:tav>
                                      </p:tavLst>
                                    </p:anim>
                                    <p:anim calcmode="lin" valueType="num">
                                      <p:cBhvr>
                                        <p:cTn id="179" dur="5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0" dur="1" fill="hold">
                                          <p:stCondLst>
                                            <p:cond delay="4999"/>
                                          </p:stCondLst>
                                        </p:cTn>
                                        <p:tgtEl>
                                          <p:spTgt spid="8"/>
                                        </p:tgtEl>
                                        <p:attrNameLst>
                                          <p:attrName>style.visibility</p:attrName>
                                        </p:attrNameLst>
                                      </p:cBhvr>
                                      <p:to>
                                        <p:strVal val="hidden"/>
                                      </p:to>
                                    </p:set>
                                  </p:childTnLst>
                                </p:cTn>
                              </p:par>
                              <p:par>
                                <p:cTn id="181" presetID="19" presetClass="exit" presetSubtype="10" fill="hold" nodeType="withEffect">
                                  <p:stCondLst>
                                    <p:cond delay="0"/>
                                  </p:stCondLst>
                                  <p:childTnLst>
                                    <p:anim calcmode="lin" valueType="num">
                                      <p:cBhvr>
                                        <p:cTn id="182" dur="5000"/>
                                        <p:tgtEl>
                                          <p:spTgt spid="10"/>
                                        </p:tgtEl>
                                        <p:attrNameLst>
                                          <p:attrName>ppt_h</p:attrName>
                                        </p:attrNameLst>
                                      </p:cBhvr>
                                      <p:tavLst>
                                        <p:tav tm="0">
                                          <p:val>
                                            <p:strVal val="ppt_h"/>
                                          </p:val>
                                        </p:tav>
                                        <p:tav tm="100000">
                                          <p:val>
                                            <p:strVal val="ppt_h"/>
                                          </p:val>
                                        </p:tav>
                                      </p:tavLst>
                                    </p:anim>
                                    <p:anim calcmode="lin" valueType="num">
                                      <p:cBhvr>
                                        <p:cTn id="183" dur="5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4" dur="1" fill="hold">
                                          <p:stCondLst>
                                            <p:cond delay="4999"/>
                                          </p:stCondLst>
                                        </p:cTn>
                                        <p:tgtEl>
                                          <p:spTgt spid="10"/>
                                        </p:tgtEl>
                                        <p:attrNameLst>
                                          <p:attrName>style.visibility</p:attrName>
                                        </p:attrNameLst>
                                      </p:cBhvr>
                                      <p:to>
                                        <p:strVal val="hidden"/>
                                      </p:to>
                                    </p:set>
                                  </p:childTnLst>
                                </p:cTn>
                              </p:par>
                              <p:par>
                                <p:cTn id="185" presetID="19" presetClass="exit" presetSubtype="10" fill="hold" nodeType="withEffect">
                                  <p:stCondLst>
                                    <p:cond delay="0"/>
                                  </p:stCondLst>
                                  <p:childTnLst>
                                    <p:anim calcmode="lin" valueType="num">
                                      <p:cBhvr>
                                        <p:cTn id="186" dur="5000"/>
                                        <p:tgtEl>
                                          <p:spTgt spid="11"/>
                                        </p:tgtEl>
                                        <p:attrNameLst>
                                          <p:attrName>ppt_h</p:attrName>
                                        </p:attrNameLst>
                                      </p:cBhvr>
                                      <p:tavLst>
                                        <p:tav tm="0">
                                          <p:val>
                                            <p:strVal val="ppt_h"/>
                                          </p:val>
                                        </p:tav>
                                        <p:tav tm="100000">
                                          <p:val>
                                            <p:strVal val="ppt_h"/>
                                          </p:val>
                                        </p:tav>
                                      </p:tavLst>
                                    </p:anim>
                                    <p:anim calcmode="lin" valueType="num">
                                      <p:cBhvr>
                                        <p:cTn id="187" dur="5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8" dur="1" fill="hold">
                                          <p:stCondLst>
                                            <p:cond delay="4999"/>
                                          </p:stCondLst>
                                        </p:cTn>
                                        <p:tgtEl>
                                          <p:spTgt spid="11"/>
                                        </p:tgtEl>
                                        <p:attrNameLst>
                                          <p:attrName>style.visibility</p:attrName>
                                        </p:attrNameLst>
                                      </p:cBhvr>
                                      <p:to>
                                        <p:strVal val="hidden"/>
                                      </p:to>
                                    </p:set>
                                  </p:childTnLst>
                                </p:cTn>
                              </p:par>
                              <p:par>
                                <p:cTn id="189" presetID="19" presetClass="exit" presetSubtype="10" fill="hold" nodeType="withEffect">
                                  <p:stCondLst>
                                    <p:cond delay="0"/>
                                  </p:stCondLst>
                                  <p:childTnLst>
                                    <p:anim calcmode="lin" valueType="num">
                                      <p:cBhvr>
                                        <p:cTn id="190" dur="5000"/>
                                        <p:tgtEl>
                                          <p:spTgt spid="12"/>
                                        </p:tgtEl>
                                        <p:attrNameLst>
                                          <p:attrName>ppt_h</p:attrName>
                                        </p:attrNameLst>
                                      </p:cBhvr>
                                      <p:tavLst>
                                        <p:tav tm="0">
                                          <p:val>
                                            <p:strVal val="ppt_h"/>
                                          </p:val>
                                        </p:tav>
                                        <p:tav tm="100000">
                                          <p:val>
                                            <p:strVal val="ppt_h"/>
                                          </p:val>
                                        </p:tav>
                                      </p:tavLst>
                                    </p:anim>
                                    <p:anim calcmode="lin" valueType="num">
                                      <p:cBhvr>
                                        <p:cTn id="191" dur="5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2" dur="1" fill="hold">
                                          <p:stCondLst>
                                            <p:cond delay="4999"/>
                                          </p:stCondLst>
                                        </p:cTn>
                                        <p:tgtEl>
                                          <p:spTgt spid="12"/>
                                        </p:tgtEl>
                                        <p:attrNameLst>
                                          <p:attrName>style.visibility</p:attrName>
                                        </p:attrNameLst>
                                      </p:cBhvr>
                                      <p:to>
                                        <p:strVal val="hidden"/>
                                      </p:to>
                                    </p:set>
                                  </p:childTnLst>
                                </p:cTn>
                              </p:par>
                              <p:par>
                                <p:cTn id="193" presetID="19" presetClass="exit" presetSubtype="10" fill="hold" nodeType="withEffect">
                                  <p:stCondLst>
                                    <p:cond delay="0"/>
                                  </p:stCondLst>
                                  <p:childTnLst>
                                    <p:anim calcmode="lin" valueType="num">
                                      <p:cBhvr>
                                        <p:cTn id="194" dur="5000"/>
                                        <p:tgtEl>
                                          <p:spTgt spid="13"/>
                                        </p:tgtEl>
                                        <p:attrNameLst>
                                          <p:attrName>ppt_h</p:attrName>
                                        </p:attrNameLst>
                                      </p:cBhvr>
                                      <p:tavLst>
                                        <p:tav tm="0">
                                          <p:val>
                                            <p:strVal val="ppt_h"/>
                                          </p:val>
                                        </p:tav>
                                        <p:tav tm="100000">
                                          <p:val>
                                            <p:strVal val="ppt_h"/>
                                          </p:val>
                                        </p:tav>
                                      </p:tavLst>
                                    </p:anim>
                                    <p:anim calcmode="lin" valueType="num">
                                      <p:cBhvr>
                                        <p:cTn id="195" dur="5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6" dur="1" fill="hold">
                                          <p:stCondLst>
                                            <p:cond delay="4999"/>
                                          </p:stCondLst>
                                        </p:cTn>
                                        <p:tgtEl>
                                          <p:spTgt spid="13"/>
                                        </p:tgtEl>
                                        <p:attrNameLst>
                                          <p:attrName>style.visibility</p:attrName>
                                        </p:attrNameLst>
                                      </p:cBhvr>
                                      <p:to>
                                        <p:strVal val="hidden"/>
                                      </p:to>
                                    </p:set>
                                  </p:childTnLst>
                                </p:cTn>
                              </p:par>
                              <p:par>
                                <p:cTn id="197" presetID="23" presetClass="entr" presetSubtype="288" fill="hold" nodeType="withEffect">
                                  <p:stCondLst>
                                    <p:cond delay="0"/>
                                  </p:stCondLst>
                                  <p:childTnLst>
                                    <p:set>
                                      <p:cBhvr>
                                        <p:cTn id="198" dur="1" fill="hold">
                                          <p:stCondLst>
                                            <p:cond delay="0"/>
                                          </p:stCondLst>
                                        </p:cTn>
                                        <p:tgtEl>
                                          <p:spTgt spid="4"/>
                                        </p:tgtEl>
                                        <p:attrNameLst>
                                          <p:attrName>style.visibility</p:attrName>
                                        </p:attrNameLst>
                                      </p:cBhvr>
                                      <p:to>
                                        <p:strVal val="visible"/>
                                      </p:to>
                                    </p:set>
                                    <p:anim calcmode="lin" valueType="num">
                                      <p:cBhvr>
                                        <p:cTn id="199" dur="5000" fill="hold"/>
                                        <p:tgtEl>
                                          <p:spTgt spid="4"/>
                                        </p:tgtEl>
                                        <p:attrNameLst>
                                          <p:attrName>ppt_w</p:attrName>
                                        </p:attrNameLst>
                                      </p:cBhvr>
                                      <p:tavLst>
                                        <p:tav tm="0">
                                          <p:val>
                                            <p:strVal val="4/3*#ppt_w"/>
                                          </p:val>
                                        </p:tav>
                                        <p:tav tm="100000">
                                          <p:val>
                                            <p:strVal val="#ppt_w"/>
                                          </p:val>
                                        </p:tav>
                                      </p:tavLst>
                                    </p:anim>
                                    <p:anim calcmode="lin" valueType="num">
                                      <p:cBhvr>
                                        <p:cTn id="200" dur="5000" fill="hold"/>
                                        <p:tgtEl>
                                          <p:spTgt spid="4"/>
                                        </p:tgtEl>
                                        <p:attrNameLst>
                                          <p:attrName>ppt_h</p:attrName>
                                        </p:attrNameLst>
                                      </p:cBhvr>
                                      <p:tavLst>
                                        <p:tav tm="0">
                                          <p:val>
                                            <p:strVal val="4/3*#ppt_h"/>
                                          </p:val>
                                        </p:tav>
                                        <p:tav tm="100000">
                                          <p:val>
                                            <p:strVal val="#ppt_h"/>
                                          </p:val>
                                        </p:tav>
                                      </p:tavLst>
                                    </p:anim>
                                  </p:childTnLst>
                                </p:cTn>
                              </p:par>
                              <p:par>
                                <p:cTn id="201" presetID="16" presetClass="entr" presetSubtype="37" fill="hold" nodeType="withEffect">
                                  <p:stCondLst>
                                    <p:cond delay="0"/>
                                  </p:stCondLst>
                                  <p:childTnLst>
                                    <p:set>
                                      <p:cBhvr>
                                        <p:cTn id="202" dur="1" fill="hold">
                                          <p:stCondLst>
                                            <p:cond delay="0"/>
                                          </p:stCondLst>
                                        </p:cTn>
                                        <p:tgtEl>
                                          <p:spTgt spid="4"/>
                                        </p:tgtEl>
                                        <p:attrNameLst>
                                          <p:attrName>style.visibility</p:attrName>
                                        </p:attrNameLst>
                                      </p:cBhvr>
                                      <p:to>
                                        <p:strVal val="visible"/>
                                      </p:to>
                                    </p:set>
                                    <p:animEffect transition="in" filter="barn(outVertical)">
                                      <p:cBhvr>
                                        <p:cTn id="203" dur="5000"/>
                                        <p:tgtEl>
                                          <p:spTgt spid="4"/>
                                        </p:tgtEl>
                                      </p:cBhvr>
                                    </p:animEffect>
                                  </p:childTnLst>
                                </p:cTn>
                              </p:par>
                            </p:childTnLst>
                          </p:cTn>
                        </p:par>
                        <p:par>
                          <p:cTn id="204" fill="hold">
                            <p:stCondLst>
                              <p:cond delay="5000"/>
                            </p:stCondLst>
                            <p:childTnLst>
                              <p:par>
                                <p:cTn id="205" presetID="40" presetClass="entr" presetSubtype="0" fill="hold" grpId="0" nodeType="afterEffect">
                                  <p:stCondLst>
                                    <p:cond delay="0"/>
                                  </p:stCondLst>
                                  <p:iterate type="lt">
                                    <p:tmPct val="10000"/>
                                  </p:iterate>
                                  <p:childTnLst>
                                    <p:set>
                                      <p:cBhvr>
                                        <p:cTn id="206" dur="1" fill="hold">
                                          <p:stCondLst>
                                            <p:cond delay="0"/>
                                          </p:stCondLst>
                                        </p:cTn>
                                        <p:tgtEl>
                                          <p:spTgt spid="17"/>
                                        </p:tgtEl>
                                        <p:attrNameLst>
                                          <p:attrName>style.visibility</p:attrName>
                                        </p:attrNameLst>
                                      </p:cBhvr>
                                      <p:to>
                                        <p:strVal val="visible"/>
                                      </p:to>
                                    </p:set>
                                    <p:animEffect transition="in" filter="fade">
                                      <p:cBhvr>
                                        <p:cTn id="207" dur="1000"/>
                                        <p:tgtEl>
                                          <p:spTgt spid="17"/>
                                        </p:tgtEl>
                                      </p:cBhvr>
                                    </p:animEffect>
                                    <p:anim calcmode="lin" valueType="num">
                                      <p:cBhvr>
                                        <p:cTn id="208" dur="1000" fill="hold"/>
                                        <p:tgtEl>
                                          <p:spTgt spid="17"/>
                                        </p:tgtEl>
                                        <p:attrNameLst>
                                          <p:attrName>ppt_x</p:attrName>
                                        </p:attrNameLst>
                                      </p:cBhvr>
                                      <p:tavLst>
                                        <p:tav tm="0">
                                          <p:val>
                                            <p:strVal val="#ppt_x-.1"/>
                                          </p:val>
                                        </p:tav>
                                        <p:tav tm="100000">
                                          <p:val>
                                            <p:strVal val="#ppt_x"/>
                                          </p:val>
                                        </p:tav>
                                      </p:tavLst>
                                    </p:anim>
                                    <p:anim calcmode="lin" valueType="num">
                                      <p:cBhvr>
                                        <p:cTn id="209" dur="10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 (12).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Rombo"/>
          <p:cNvSpPr/>
          <p:nvPr/>
        </p:nvSpPr>
        <p:spPr>
          <a:xfrm>
            <a:off x="0" y="0"/>
            <a:ext cx="2214563" cy="5715000"/>
          </a:xfrm>
          <a:prstGeom prst="diamond">
            <a:avLst/>
          </a:prstGeom>
          <a:noFill/>
          <a:ln w="57150">
            <a:solidFill>
              <a:schemeClr val="accent3">
                <a:lumMod val="60000"/>
                <a:lumOff val="4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ombo"/>
          <p:cNvSpPr/>
          <p:nvPr/>
        </p:nvSpPr>
        <p:spPr>
          <a:xfrm>
            <a:off x="2357438" y="0"/>
            <a:ext cx="2143125" cy="5715000"/>
          </a:xfrm>
          <a:prstGeom prst="diamond">
            <a:avLst/>
          </a:prstGeom>
          <a:no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ombo"/>
          <p:cNvSpPr/>
          <p:nvPr/>
        </p:nvSpPr>
        <p:spPr>
          <a:xfrm>
            <a:off x="4572000" y="0"/>
            <a:ext cx="2286000" cy="5715000"/>
          </a:xfrm>
          <a:prstGeom prst="diamond">
            <a:avLst/>
          </a:prstGeom>
          <a:noFill/>
          <a:ln w="57150">
            <a:solidFill>
              <a:schemeClr val="accent3">
                <a:lumMod val="60000"/>
                <a:lumOff val="4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ombo"/>
          <p:cNvSpPr/>
          <p:nvPr/>
        </p:nvSpPr>
        <p:spPr>
          <a:xfrm>
            <a:off x="7000875" y="0"/>
            <a:ext cx="2143125" cy="5715000"/>
          </a:xfrm>
          <a:prstGeom prst="diamond">
            <a:avLst/>
          </a:prstGeom>
          <a:noFill/>
          <a:ln w="57150">
            <a:solidFill>
              <a:schemeClr val="accent3">
                <a:lumMod val="60000"/>
                <a:lumOff val="4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Combinar"/>
          <p:cNvSpPr/>
          <p:nvPr/>
        </p:nvSpPr>
        <p:spPr>
          <a:xfrm>
            <a:off x="1285875" y="0"/>
            <a:ext cx="2000250" cy="2738438"/>
          </a:xfrm>
          <a:prstGeom prst="flowChartMerge">
            <a:avLst/>
          </a:prstGeom>
          <a:noFill/>
          <a:ln w="57150">
            <a:solidFill>
              <a:schemeClr val="accent3">
                <a:lumMod val="5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Combinar"/>
          <p:cNvSpPr/>
          <p:nvPr/>
        </p:nvSpPr>
        <p:spPr>
          <a:xfrm>
            <a:off x="3571875" y="0"/>
            <a:ext cx="2000250" cy="2738438"/>
          </a:xfrm>
          <a:prstGeom prst="flowChartMerge">
            <a:avLst/>
          </a:prstGeom>
          <a:noFill/>
          <a:ln w="57150">
            <a:solidFill>
              <a:schemeClr val="accent3">
                <a:lumMod val="5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Combinar"/>
          <p:cNvSpPr/>
          <p:nvPr/>
        </p:nvSpPr>
        <p:spPr>
          <a:xfrm>
            <a:off x="5929313" y="0"/>
            <a:ext cx="2000250" cy="2738438"/>
          </a:xfrm>
          <a:prstGeom prst="flowChartMerge">
            <a:avLst/>
          </a:prstGeom>
          <a:noFill/>
          <a:ln w="57150">
            <a:solidFill>
              <a:schemeClr val="accent3">
                <a:lumMod val="5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Combinar"/>
          <p:cNvSpPr/>
          <p:nvPr/>
        </p:nvSpPr>
        <p:spPr>
          <a:xfrm rot="10800000">
            <a:off x="1285875" y="2976563"/>
            <a:ext cx="2000250" cy="2738437"/>
          </a:xfrm>
          <a:prstGeom prst="flowChartMerge">
            <a:avLst/>
          </a:prstGeom>
          <a:noFill/>
          <a:ln w="57150">
            <a:solidFill>
              <a:schemeClr val="accent3">
                <a:lumMod val="5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Combinar"/>
          <p:cNvSpPr/>
          <p:nvPr/>
        </p:nvSpPr>
        <p:spPr>
          <a:xfrm rot="10800000">
            <a:off x="3571875" y="2976563"/>
            <a:ext cx="2000250" cy="2738437"/>
          </a:xfrm>
          <a:prstGeom prst="flowChartMerge">
            <a:avLst/>
          </a:prstGeom>
          <a:noFill/>
          <a:ln w="57150">
            <a:solidFill>
              <a:schemeClr val="accent3">
                <a:lumMod val="5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Combinar"/>
          <p:cNvSpPr/>
          <p:nvPr/>
        </p:nvSpPr>
        <p:spPr>
          <a:xfrm rot="10800000">
            <a:off x="5929313" y="2976563"/>
            <a:ext cx="2000250" cy="2738437"/>
          </a:xfrm>
          <a:prstGeom prst="flowChartMerge">
            <a:avLst/>
          </a:prstGeom>
          <a:noFill/>
          <a:ln w="57150">
            <a:solidFill>
              <a:schemeClr val="accent3">
                <a:lumMod val="5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6" name="15 CuadroTexto"/>
          <p:cNvSpPr txBox="1"/>
          <p:nvPr/>
        </p:nvSpPr>
        <p:spPr>
          <a:xfrm>
            <a:off x="395536" y="4297660"/>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 origen ciertamente antiguo, este manantial hoy conocido como Fuente del Berro era uno de los afluentes que alimentaban el arroyo </a:t>
            </a:r>
            <a:r>
              <a:rPr lang="es-ES" i="1" dirty="0" err="1" smtClean="0">
                <a:effectLst>
                  <a:glow rad="101600">
                    <a:srgbClr val="C00000">
                      <a:alpha val="60000"/>
                    </a:srgbClr>
                  </a:glow>
                  <a:outerShdw blurRad="38100" dist="38100" dir="2700000" algn="tl">
                    <a:srgbClr val="000000">
                      <a:alpha val="43137"/>
                    </a:srgbClr>
                  </a:outerShdw>
                </a:effectLst>
              </a:rPr>
              <a:t>Abroñigal</a:t>
            </a:r>
            <a:r>
              <a:rPr lang="es-ES" i="1" dirty="0" smtClean="0">
                <a:effectLst>
                  <a:glow rad="101600">
                    <a:srgbClr val="C00000">
                      <a:alpha val="60000"/>
                    </a:srgbClr>
                  </a:glow>
                  <a:outerShdw blurRad="38100" dist="38100" dir="2700000" algn="tl">
                    <a:srgbClr val="000000">
                      <a:alpha val="43137"/>
                    </a:srgbClr>
                  </a:outerShdw>
                </a:effectLst>
              </a:rPr>
              <a:t>, siendo muy apreciado por la Corona desde tiempos de los </a:t>
            </a:r>
            <a:r>
              <a:rPr lang="es-ES" i="1" dirty="0" err="1" smtClean="0">
                <a:effectLst>
                  <a:glow rad="101600">
                    <a:srgbClr val="C00000">
                      <a:alpha val="60000"/>
                    </a:srgbClr>
                  </a:glow>
                  <a:outerShdw blurRad="38100" dist="38100" dir="2700000" algn="tl">
                    <a:srgbClr val="000000">
                      <a:alpha val="43137"/>
                    </a:srgbClr>
                  </a:outerShdw>
                </a:effectLst>
              </a:rPr>
              <a:t>Austrias</a:t>
            </a:r>
            <a:r>
              <a:rPr lang="es-ES" i="1" dirty="0" smtClean="0">
                <a:effectLst>
                  <a:glow rad="101600">
                    <a:srgbClr val="C00000">
                      <a:alpha val="60000"/>
                    </a:srgbClr>
                  </a:glow>
                  <a:outerShdw blurRad="38100" dist="38100" dir="2700000" algn="tl">
                    <a:srgbClr val="000000">
                      <a:alpha val="43137"/>
                    </a:srgbClr>
                  </a:outerShdw>
                </a:effectLst>
              </a:rPr>
              <a:t>, en que se empleaba para abastecer las mesas reales.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4000">
        <p14:window dir="vert"/>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vertical)">
                                      <p:cBhvr>
                                        <p:cTn id="7" dur="3000"/>
                                        <p:tgtEl>
                                          <p:spTgt spid="6"/>
                                        </p:tgtEl>
                                      </p:cBhvr>
                                    </p:animEffect>
                                  </p:childTnLst>
                                </p:cTn>
                              </p:par>
                              <p:par>
                                <p:cTn id="8" presetID="3" presetClass="entr" presetSubtype="5"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linds(vertical)">
                                      <p:cBhvr>
                                        <p:cTn id="10" dur="3000"/>
                                        <p:tgtEl>
                                          <p:spTgt spid="7"/>
                                        </p:tgtEl>
                                      </p:cBhvr>
                                    </p:animEffect>
                                  </p:childTnLst>
                                </p:cTn>
                              </p:par>
                              <p:par>
                                <p:cTn id="11" presetID="3" presetClass="entr" presetSubtype="5"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blinds(vertical)">
                                      <p:cBhvr>
                                        <p:cTn id="13" dur="3000"/>
                                        <p:tgtEl>
                                          <p:spTgt spid="8"/>
                                        </p:tgtEl>
                                      </p:cBhvr>
                                    </p:animEffect>
                                  </p:childTnLst>
                                </p:cTn>
                              </p:par>
                              <p:par>
                                <p:cTn id="14" presetID="3" presetClass="entr" presetSubtype="5" fill="hold"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blinds(vertical)">
                                      <p:cBhvr>
                                        <p:cTn id="16" dur="3000"/>
                                        <p:tgtEl>
                                          <p:spTgt spid="9"/>
                                        </p:tgtEl>
                                      </p:cBhvr>
                                    </p:animEffect>
                                  </p:childTnLst>
                                </p:cTn>
                              </p:par>
                              <p:par>
                                <p:cTn id="17" presetID="2" presetClass="entr" presetSubtype="4" fill="hold" nodeType="with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3000" fill="hold"/>
                                        <p:tgtEl>
                                          <p:spTgt spid="10"/>
                                        </p:tgtEl>
                                        <p:attrNameLst>
                                          <p:attrName>ppt_x</p:attrName>
                                        </p:attrNameLst>
                                      </p:cBhvr>
                                      <p:tavLst>
                                        <p:tav tm="0">
                                          <p:val>
                                            <p:strVal val="#ppt_x"/>
                                          </p:val>
                                        </p:tav>
                                        <p:tav tm="100000">
                                          <p:val>
                                            <p:strVal val="#ppt_x"/>
                                          </p:val>
                                        </p:tav>
                                      </p:tavLst>
                                    </p:anim>
                                    <p:anim calcmode="lin" valueType="num">
                                      <p:cBhvr additive="base">
                                        <p:cTn id="20" dur="3000" fill="hold"/>
                                        <p:tgtEl>
                                          <p:spTgt spid="10"/>
                                        </p:tgtEl>
                                        <p:attrNameLst>
                                          <p:attrName>ppt_y</p:attrName>
                                        </p:attrNameLst>
                                      </p:cBhvr>
                                      <p:tavLst>
                                        <p:tav tm="0">
                                          <p:val>
                                            <p:strVal val="1+#ppt_h/2"/>
                                          </p:val>
                                        </p:tav>
                                        <p:tav tm="100000">
                                          <p:val>
                                            <p:strVal val="#ppt_y"/>
                                          </p:val>
                                        </p:tav>
                                      </p:tavLst>
                                    </p:anim>
                                  </p:childTnLst>
                                </p:cTn>
                              </p:par>
                              <p:par>
                                <p:cTn id="21" presetID="19" presetClass="entr" presetSubtype="10" fill="hold" nodeType="with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p:cTn id="23" dur="3000" fill="hold"/>
                                        <p:tgtEl>
                                          <p:spTgt spid="10"/>
                                        </p:tgtEl>
                                        <p:attrNameLst>
                                          <p:attrName>ppt_w</p:attrName>
                                        </p:attrNameLst>
                                      </p:cBhvr>
                                      <p:tavLst>
                                        <p:tav tm="0" fmla="#ppt_w*sin(2.5*pi*$)">
                                          <p:val>
                                            <p:fltVal val="0"/>
                                          </p:val>
                                        </p:tav>
                                        <p:tav tm="100000">
                                          <p:val>
                                            <p:fltVal val="1"/>
                                          </p:val>
                                        </p:tav>
                                      </p:tavLst>
                                    </p:anim>
                                    <p:anim calcmode="lin" valueType="num">
                                      <p:cBhvr>
                                        <p:cTn id="24" dur="3000" fill="hold"/>
                                        <p:tgtEl>
                                          <p:spTgt spid="10"/>
                                        </p:tgtEl>
                                        <p:attrNameLst>
                                          <p:attrName>ppt_h</p:attrName>
                                        </p:attrNameLst>
                                      </p:cBhvr>
                                      <p:tavLst>
                                        <p:tav tm="0">
                                          <p:val>
                                            <p:strVal val="#ppt_h"/>
                                          </p:val>
                                        </p:tav>
                                        <p:tav tm="100000">
                                          <p:val>
                                            <p:strVal val="#ppt_h"/>
                                          </p:val>
                                        </p:tav>
                                      </p:tavLst>
                                    </p:anim>
                                  </p:childTnLst>
                                </p:cTn>
                              </p:par>
                              <p:par>
                                <p:cTn id="25" presetID="2" presetClass="entr" presetSubtype="1" fill="hold" nodeType="with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3000" fill="hold"/>
                                        <p:tgtEl>
                                          <p:spTgt spid="13"/>
                                        </p:tgtEl>
                                        <p:attrNameLst>
                                          <p:attrName>ppt_x</p:attrName>
                                        </p:attrNameLst>
                                      </p:cBhvr>
                                      <p:tavLst>
                                        <p:tav tm="0">
                                          <p:val>
                                            <p:strVal val="#ppt_x"/>
                                          </p:val>
                                        </p:tav>
                                        <p:tav tm="100000">
                                          <p:val>
                                            <p:strVal val="#ppt_x"/>
                                          </p:val>
                                        </p:tav>
                                      </p:tavLst>
                                    </p:anim>
                                    <p:anim calcmode="lin" valueType="num">
                                      <p:cBhvr additive="base">
                                        <p:cTn id="28" dur="3000" fill="hold"/>
                                        <p:tgtEl>
                                          <p:spTgt spid="13"/>
                                        </p:tgtEl>
                                        <p:attrNameLst>
                                          <p:attrName>ppt_y</p:attrName>
                                        </p:attrNameLst>
                                      </p:cBhvr>
                                      <p:tavLst>
                                        <p:tav tm="0">
                                          <p:val>
                                            <p:strVal val="0-#ppt_h/2"/>
                                          </p:val>
                                        </p:tav>
                                        <p:tav tm="100000">
                                          <p:val>
                                            <p:strVal val="#ppt_y"/>
                                          </p:val>
                                        </p:tav>
                                      </p:tavLst>
                                    </p:anim>
                                  </p:childTnLst>
                                </p:cTn>
                              </p:par>
                              <p:par>
                                <p:cTn id="29" presetID="19" presetClass="entr" presetSubtype="10" fill="hold" nodeType="withEffect">
                                  <p:stCondLst>
                                    <p:cond delay="0"/>
                                  </p:stCondLst>
                                  <p:childTnLst>
                                    <p:set>
                                      <p:cBhvr>
                                        <p:cTn id="30" dur="1" fill="hold">
                                          <p:stCondLst>
                                            <p:cond delay="0"/>
                                          </p:stCondLst>
                                        </p:cTn>
                                        <p:tgtEl>
                                          <p:spTgt spid="13"/>
                                        </p:tgtEl>
                                        <p:attrNameLst>
                                          <p:attrName>style.visibility</p:attrName>
                                        </p:attrNameLst>
                                      </p:cBhvr>
                                      <p:to>
                                        <p:strVal val="visible"/>
                                      </p:to>
                                    </p:set>
                                    <p:anim calcmode="lin" valueType="num">
                                      <p:cBhvr>
                                        <p:cTn id="31" dur="3000" fill="hold"/>
                                        <p:tgtEl>
                                          <p:spTgt spid="13"/>
                                        </p:tgtEl>
                                        <p:attrNameLst>
                                          <p:attrName>ppt_w</p:attrName>
                                        </p:attrNameLst>
                                      </p:cBhvr>
                                      <p:tavLst>
                                        <p:tav tm="0" fmla="#ppt_w*sin(2.5*pi*$)">
                                          <p:val>
                                            <p:fltVal val="0"/>
                                          </p:val>
                                        </p:tav>
                                        <p:tav tm="100000">
                                          <p:val>
                                            <p:fltVal val="1"/>
                                          </p:val>
                                        </p:tav>
                                      </p:tavLst>
                                    </p:anim>
                                    <p:anim calcmode="lin" valueType="num">
                                      <p:cBhvr>
                                        <p:cTn id="32" dur="3000" fill="hold"/>
                                        <p:tgtEl>
                                          <p:spTgt spid="13"/>
                                        </p:tgtEl>
                                        <p:attrNameLst>
                                          <p:attrName>ppt_h</p:attrName>
                                        </p:attrNameLst>
                                      </p:cBhvr>
                                      <p:tavLst>
                                        <p:tav tm="0">
                                          <p:val>
                                            <p:strVal val="#ppt_h"/>
                                          </p:val>
                                        </p:tav>
                                        <p:tav tm="100000">
                                          <p:val>
                                            <p:strVal val="#ppt_h"/>
                                          </p:val>
                                        </p:tav>
                                      </p:tavLst>
                                    </p:anim>
                                  </p:childTnLst>
                                </p:cTn>
                              </p:par>
                              <p:par>
                                <p:cTn id="33" presetID="2" presetClass="entr" presetSubtype="4" fill="hold" nodeType="withEffect">
                                  <p:stCondLst>
                                    <p:cond delay="0"/>
                                  </p:stCondLst>
                                  <p:childTnLst>
                                    <p:set>
                                      <p:cBhvr>
                                        <p:cTn id="34" dur="1" fill="hold">
                                          <p:stCondLst>
                                            <p:cond delay="0"/>
                                          </p:stCondLst>
                                        </p:cTn>
                                        <p:tgtEl>
                                          <p:spTgt spid="11"/>
                                        </p:tgtEl>
                                        <p:attrNameLst>
                                          <p:attrName>style.visibility</p:attrName>
                                        </p:attrNameLst>
                                      </p:cBhvr>
                                      <p:to>
                                        <p:strVal val="visible"/>
                                      </p:to>
                                    </p:set>
                                    <p:anim calcmode="lin" valueType="num">
                                      <p:cBhvr additive="base">
                                        <p:cTn id="35" dur="3000" fill="hold"/>
                                        <p:tgtEl>
                                          <p:spTgt spid="11"/>
                                        </p:tgtEl>
                                        <p:attrNameLst>
                                          <p:attrName>ppt_x</p:attrName>
                                        </p:attrNameLst>
                                      </p:cBhvr>
                                      <p:tavLst>
                                        <p:tav tm="0">
                                          <p:val>
                                            <p:strVal val="#ppt_x"/>
                                          </p:val>
                                        </p:tav>
                                        <p:tav tm="100000">
                                          <p:val>
                                            <p:strVal val="#ppt_x"/>
                                          </p:val>
                                        </p:tav>
                                      </p:tavLst>
                                    </p:anim>
                                    <p:anim calcmode="lin" valueType="num">
                                      <p:cBhvr additive="base">
                                        <p:cTn id="36" dur="3000" fill="hold"/>
                                        <p:tgtEl>
                                          <p:spTgt spid="11"/>
                                        </p:tgtEl>
                                        <p:attrNameLst>
                                          <p:attrName>ppt_y</p:attrName>
                                        </p:attrNameLst>
                                      </p:cBhvr>
                                      <p:tavLst>
                                        <p:tav tm="0">
                                          <p:val>
                                            <p:strVal val="1+#ppt_h/2"/>
                                          </p:val>
                                        </p:tav>
                                        <p:tav tm="100000">
                                          <p:val>
                                            <p:strVal val="#ppt_y"/>
                                          </p:val>
                                        </p:tav>
                                      </p:tavLst>
                                    </p:anim>
                                  </p:childTnLst>
                                </p:cTn>
                              </p:par>
                              <p:par>
                                <p:cTn id="37" presetID="19" presetClass="entr" presetSubtype="10" fill="hold" nodeType="withEffect">
                                  <p:stCondLst>
                                    <p:cond delay="0"/>
                                  </p:stCondLst>
                                  <p:childTnLst>
                                    <p:set>
                                      <p:cBhvr>
                                        <p:cTn id="38" dur="1" fill="hold">
                                          <p:stCondLst>
                                            <p:cond delay="0"/>
                                          </p:stCondLst>
                                        </p:cTn>
                                        <p:tgtEl>
                                          <p:spTgt spid="11"/>
                                        </p:tgtEl>
                                        <p:attrNameLst>
                                          <p:attrName>style.visibility</p:attrName>
                                        </p:attrNameLst>
                                      </p:cBhvr>
                                      <p:to>
                                        <p:strVal val="visible"/>
                                      </p:to>
                                    </p:set>
                                    <p:anim calcmode="lin" valueType="num">
                                      <p:cBhvr>
                                        <p:cTn id="39" dur="3000" fill="hold"/>
                                        <p:tgtEl>
                                          <p:spTgt spid="11"/>
                                        </p:tgtEl>
                                        <p:attrNameLst>
                                          <p:attrName>ppt_w</p:attrName>
                                        </p:attrNameLst>
                                      </p:cBhvr>
                                      <p:tavLst>
                                        <p:tav tm="0" fmla="#ppt_w*sin(2.5*pi*$)">
                                          <p:val>
                                            <p:fltVal val="0"/>
                                          </p:val>
                                        </p:tav>
                                        <p:tav tm="100000">
                                          <p:val>
                                            <p:fltVal val="1"/>
                                          </p:val>
                                        </p:tav>
                                      </p:tavLst>
                                    </p:anim>
                                    <p:anim calcmode="lin" valueType="num">
                                      <p:cBhvr>
                                        <p:cTn id="40" dur="3000" fill="hold"/>
                                        <p:tgtEl>
                                          <p:spTgt spid="11"/>
                                        </p:tgtEl>
                                        <p:attrNameLst>
                                          <p:attrName>ppt_h</p:attrName>
                                        </p:attrNameLst>
                                      </p:cBhvr>
                                      <p:tavLst>
                                        <p:tav tm="0">
                                          <p:val>
                                            <p:strVal val="#ppt_h"/>
                                          </p:val>
                                        </p:tav>
                                        <p:tav tm="100000">
                                          <p:val>
                                            <p:strVal val="#ppt_h"/>
                                          </p:val>
                                        </p:tav>
                                      </p:tavLst>
                                    </p:anim>
                                  </p:childTnLst>
                                </p:cTn>
                              </p:par>
                              <p:par>
                                <p:cTn id="41" presetID="2" presetClass="entr" presetSubtype="1" fill="hold" nodeType="with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3000" fill="hold"/>
                                        <p:tgtEl>
                                          <p:spTgt spid="14"/>
                                        </p:tgtEl>
                                        <p:attrNameLst>
                                          <p:attrName>ppt_x</p:attrName>
                                        </p:attrNameLst>
                                      </p:cBhvr>
                                      <p:tavLst>
                                        <p:tav tm="0">
                                          <p:val>
                                            <p:strVal val="#ppt_x"/>
                                          </p:val>
                                        </p:tav>
                                        <p:tav tm="100000">
                                          <p:val>
                                            <p:strVal val="#ppt_x"/>
                                          </p:val>
                                        </p:tav>
                                      </p:tavLst>
                                    </p:anim>
                                    <p:anim calcmode="lin" valueType="num">
                                      <p:cBhvr additive="base">
                                        <p:cTn id="44" dur="3000" fill="hold"/>
                                        <p:tgtEl>
                                          <p:spTgt spid="14"/>
                                        </p:tgtEl>
                                        <p:attrNameLst>
                                          <p:attrName>ppt_y</p:attrName>
                                        </p:attrNameLst>
                                      </p:cBhvr>
                                      <p:tavLst>
                                        <p:tav tm="0">
                                          <p:val>
                                            <p:strVal val="0-#ppt_h/2"/>
                                          </p:val>
                                        </p:tav>
                                        <p:tav tm="100000">
                                          <p:val>
                                            <p:strVal val="#ppt_y"/>
                                          </p:val>
                                        </p:tav>
                                      </p:tavLst>
                                    </p:anim>
                                  </p:childTnLst>
                                </p:cTn>
                              </p:par>
                              <p:par>
                                <p:cTn id="45" presetID="19" presetClass="entr" presetSubtype="10" fill="hold" nodeType="withEffect">
                                  <p:stCondLst>
                                    <p:cond delay="0"/>
                                  </p:stCondLst>
                                  <p:childTnLst>
                                    <p:set>
                                      <p:cBhvr>
                                        <p:cTn id="46" dur="1" fill="hold">
                                          <p:stCondLst>
                                            <p:cond delay="0"/>
                                          </p:stCondLst>
                                        </p:cTn>
                                        <p:tgtEl>
                                          <p:spTgt spid="14"/>
                                        </p:tgtEl>
                                        <p:attrNameLst>
                                          <p:attrName>style.visibility</p:attrName>
                                        </p:attrNameLst>
                                      </p:cBhvr>
                                      <p:to>
                                        <p:strVal val="visible"/>
                                      </p:to>
                                    </p:set>
                                    <p:anim calcmode="lin" valueType="num">
                                      <p:cBhvr>
                                        <p:cTn id="47" dur="3000" fill="hold"/>
                                        <p:tgtEl>
                                          <p:spTgt spid="14"/>
                                        </p:tgtEl>
                                        <p:attrNameLst>
                                          <p:attrName>ppt_w</p:attrName>
                                        </p:attrNameLst>
                                      </p:cBhvr>
                                      <p:tavLst>
                                        <p:tav tm="0" fmla="#ppt_w*sin(2.5*pi*$)">
                                          <p:val>
                                            <p:fltVal val="0"/>
                                          </p:val>
                                        </p:tav>
                                        <p:tav tm="100000">
                                          <p:val>
                                            <p:fltVal val="1"/>
                                          </p:val>
                                        </p:tav>
                                      </p:tavLst>
                                    </p:anim>
                                    <p:anim calcmode="lin" valueType="num">
                                      <p:cBhvr>
                                        <p:cTn id="48" dur="3000" fill="hold"/>
                                        <p:tgtEl>
                                          <p:spTgt spid="14"/>
                                        </p:tgtEl>
                                        <p:attrNameLst>
                                          <p:attrName>ppt_h</p:attrName>
                                        </p:attrNameLst>
                                      </p:cBhvr>
                                      <p:tavLst>
                                        <p:tav tm="0">
                                          <p:val>
                                            <p:strVal val="#ppt_h"/>
                                          </p:val>
                                        </p:tav>
                                        <p:tav tm="100000">
                                          <p:val>
                                            <p:strVal val="#ppt_h"/>
                                          </p:val>
                                        </p:tav>
                                      </p:tavLst>
                                    </p:anim>
                                  </p:childTnLst>
                                </p:cTn>
                              </p:par>
                              <p:par>
                                <p:cTn id="49" presetID="2" presetClass="entr" presetSubtype="4" fill="hold" nodeType="withEffect">
                                  <p:stCondLst>
                                    <p:cond delay="0"/>
                                  </p:stCondLst>
                                  <p:childTnLst>
                                    <p:set>
                                      <p:cBhvr>
                                        <p:cTn id="50" dur="1" fill="hold">
                                          <p:stCondLst>
                                            <p:cond delay="0"/>
                                          </p:stCondLst>
                                        </p:cTn>
                                        <p:tgtEl>
                                          <p:spTgt spid="12"/>
                                        </p:tgtEl>
                                        <p:attrNameLst>
                                          <p:attrName>style.visibility</p:attrName>
                                        </p:attrNameLst>
                                      </p:cBhvr>
                                      <p:to>
                                        <p:strVal val="visible"/>
                                      </p:to>
                                    </p:set>
                                    <p:anim calcmode="lin" valueType="num">
                                      <p:cBhvr additive="base">
                                        <p:cTn id="51" dur="3000" fill="hold"/>
                                        <p:tgtEl>
                                          <p:spTgt spid="12"/>
                                        </p:tgtEl>
                                        <p:attrNameLst>
                                          <p:attrName>ppt_x</p:attrName>
                                        </p:attrNameLst>
                                      </p:cBhvr>
                                      <p:tavLst>
                                        <p:tav tm="0">
                                          <p:val>
                                            <p:strVal val="#ppt_x"/>
                                          </p:val>
                                        </p:tav>
                                        <p:tav tm="100000">
                                          <p:val>
                                            <p:strVal val="#ppt_x"/>
                                          </p:val>
                                        </p:tav>
                                      </p:tavLst>
                                    </p:anim>
                                    <p:anim calcmode="lin" valueType="num">
                                      <p:cBhvr additive="base">
                                        <p:cTn id="52" dur="3000" fill="hold"/>
                                        <p:tgtEl>
                                          <p:spTgt spid="12"/>
                                        </p:tgtEl>
                                        <p:attrNameLst>
                                          <p:attrName>ppt_y</p:attrName>
                                        </p:attrNameLst>
                                      </p:cBhvr>
                                      <p:tavLst>
                                        <p:tav tm="0">
                                          <p:val>
                                            <p:strVal val="1+#ppt_h/2"/>
                                          </p:val>
                                        </p:tav>
                                        <p:tav tm="100000">
                                          <p:val>
                                            <p:strVal val="#ppt_y"/>
                                          </p:val>
                                        </p:tav>
                                      </p:tavLst>
                                    </p:anim>
                                  </p:childTnLst>
                                </p:cTn>
                              </p:par>
                              <p:par>
                                <p:cTn id="53" presetID="19" presetClass="entr" presetSubtype="10" fill="hold" nodeType="withEffect">
                                  <p:stCondLst>
                                    <p:cond delay="0"/>
                                  </p:stCondLst>
                                  <p:childTnLst>
                                    <p:set>
                                      <p:cBhvr>
                                        <p:cTn id="54" dur="1" fill="hold">
                                          <p:stCondLst>
                                            <p:cond delay="0"/>
                                          </p:stCondLst>
                                        </p:cTn>
                                        <p:tgtEl>
                                          <p:spTgt spid="12"/>
                                        </p:tgtEl>
                                        <p:attrNameLst>
                                          <p:attrName>style.visibility</p:attrName>
                                        </p:attrNameLst>
                                      </p:cBhvr>
                                      <p:to>
                                        <p:strVal val="visible"/>
                                      </p:to>
                                    </p:set>
                                    <p:anim calcmode="lin" valueType="num">
                                      <p:cBhvr>
                                        <p:cTn id="55" dur="3000" fill="hold"/>
                                        <p:tgtEl>
                                          <p:spTgt spid="12"/>
                                        </p:tgtEl>
                                        <p:attrNameLst>
                                          <p:attrName>ppt_w</p:attrName>
                                        </p:attrNameLst>
                                      </p:cBhvr>
                                      <p:tavLst>
                                        <p:tav tm="0" fmla="#ppt_w*sin(2.5*pi*$)">
                                          <p:val>
                                            <p:fltVal val="0"/>
                                          </p:val>
                                        </p:tav>
                                        <p:tav tm="100000">
                                          <p:val>
                                            <p:fltVal val="1"/>
                                          </p:val>
                                        </p:tav>
                                      </p:tavLst>
                                    </p:anim>
                                    <p:anim calcmode="lin" valueType="num">
                                      <p:cBhvr>
                                        <p:cTn id="56" dur="3000" fill="hold"/>
                                        <p:tgtEl>
                                          <p:spTgt spid="12"/>
                                        </p:tgtEl>
                                        <p:attrNameLst>
                                          <p:attrName>ppt_h</p:attrName>
                                        </p:attrNameLst>
                                      </p:cBhvr>
                                      <p:tavLst>
                                        <p:tav tm="0">
                                          <p:val>
                                            <p:strVal val="#ppt_h"/>
                                          </p:val>
                                        </p:tav>
                                        <p:tav tm="100000">
                                          <p:val>
                                            <p:strVal val="#ppt_h"/>
                                          </p:val>
                                        </p:tav>
                                      </p:tavLst>
                                    </p:anim>
                                  </p:childTnLst>
                                </p:cTn>
                              </p:par>
                              <p:par>
                                <p:cTn id="57" presetID="2" presetClass="entr" presetSubtype="1" fill="hold" nodeType="withEffect">
                                  <p:stCondLst>
                                    <p:cond delay="0"/>
                                  </p:stCondLst>
                                  <p:childTnLst>
                                    <p:set>
                                      <p:cBhvr>
                                        <p:cTn id="58" dur="1" fill="hold">
                                          <p:stCondLst>
                                            <p:cond delay="0"/>
                                          </p:stCondLst>
                                        </p:cTn>
                                        <p:tgtEl>
                                          <p:spTgt spid="15"/>
                                        </p:tgtEl>
                                        <p:attrNameLst>
                                          <p:attrName>style.visibility</p:attrName>
                                        </p:attrNameLst>
                                      </p:cBhvr>
                                      <p:to>
                                        <p:strVal val="visible"/>
                                      </p:to>
                                    </p:set>
                                    <p:anim calcmode="lin" valueType="num">
                                      <p:cBhvr additive="base">
                                        <p:cTn id="59" dur="3000" fill="hold"/>
                                        <p:tgtEl>
                                          <p:spTgt spid="15"/>
                                        </p:tgtEl>
                                        <p:attrNameLst>
                                          <p:attrName>ppt_x</p:attrName>
                                        </p:attrNameLst>
                                      </p:cBhvr>
                                      <p:tavLst>
                                        <p:tav tm="0">
                                          <p:val>
                                            <p:strVal val="#ppt_x"/>
                                          </p:val>
                                        </p:tav>
                                        <p:tav tm="100000">
                                          <p:val>
                                            <p:strVal val="#ppt_x"/>
                                          </p:val>
                                        </p:tav>
                                      </p:tavLst>
                                    </p:anim>
                                    <p:anim calcmode="lin" valueType="num">
                                      <p:cBhvr additive="base">
                                        <p:cTn id="60" dur="3000" fill="hold"/>
                                        <p:tgtEl>
                                          <p:spTgt spid="15"/>
                                        </p:tgtEl>
                                        <p:attrNameLst>
                                          <p:attrName>ppt_y</p:attrName>
                                        </p:attrNameLst>
                                      </p:cBhvr>
                                      <p:tavLst>
                                        <p:tav tm="0">
                                          <p:val>
                                            <p:strVal val="0-#ppt_h/2"/>
                                          </p:val>
                                        </p:tav>
                                        <p:tav tm="100000">
                                          <p:val>
                                            <p:strVal val="#ppt_y"/>
                                          </p:val>
                                        </p:tav>
                                      </p:tavLst>
                                    </p:anim>
                                  </p:childTnLst>
                                </p:cTn>
                              </p:par>
                              <p:par>
                                <p:cTn id="61" presetID="19" presetClass="entr" presetSubtype="10" fill="hold" nodeType="withEffect">
                                  <p:stCondLst>
                                    <p:cond delay="0"/>
                                  </p:stCondLst>
                                  <p:childTnLst>
                                    <p:set>
                                      <p:cBhvr>
                                        <p:cTn id="62" dur="1" fill="hold">
                                          <p:stCondLst>
                                            <p:cond delay="0"/>
                                          </p:stCondLst>
                                        </p:cTn>
                                        <p:tgtEl>
                                          <p:spTgt spid="15"/>
                                        </p:tgtEl>
                                        <p:attrNameLst>
                                          <p:attrName>style.visibility</p:attrName>
                                        </p:attrNameLst>
                                      </p:cBhvr>
                                      <p:to>
                                        <p:strVal val="visible"/>
                                      </p:to>
                                    </p:set>
                                    <p:anim calcmode="lin" valueType="num">
                                      <p:cBhvr>
                                        <p:cTn id="63" dur="3000" fill="hold"/>
                                        <p:tgtEl>
                                          <p:spTgt spid="15"/>
                                        </p:tgtEl>
                                        <p:attrNameLst>
                                          <p:attrName>ppt_w</p:attrName>
                                        </p:attrNameLst>
                                      </p:cBhvr>
                                      <p:tavLst>
                                        <p:tav tm="0" fmla="#ppt_w*sin(2.5*pi*$)">
                                          <p:val>
                                            <p:fltVal val="0"/>
                                          </p:val>
                                        </p:tav>
                                        <p:tav tm="100000">
                                          <p:val>
                                            <p:fltVal val="1"/>
                                          </p:val>
                                        </p:tav>
                                      </p:tavLst>
                                    </p:anim>
                                    <p:anim calcmode="lin" valueType="num">
                                      <p:cBhvr>
                                        <p:cTn id="64" dur="3000" fill="hold"/>
                                        <p:tgtEl>
                                          <p:spTgt spid="15"/>
                                        </p:tgtEl>
                                        <p:attrNameLst>
                                          <p:attrName>ppt_h</p:attrName>
                                        </p:attrNameLst>
                                      </p:cBhvr>
                                      <p:tavLst>
                                        <p:tav tm="0">
                                          <p:val>
                                            <p:strVal val="#ppt_h"/>
                                          </p:val>
                                        </p:tav>
                                        <p:tav tm="100000">
                                          <p:val>
                                            <p:strVal val="#ppt_h"/>
                                          </p:val>
                                        </p:tav>
                                      </p:tavLst>
                                    </p:anim>
                                  </p:childTnLst>
                                </p:cTn>
                              </p:par>
                            </p:childTnLst>
                          </p:cTn>
                        </p:par>
                        <p:par>
                          <p:cTn id="65" fill="hold">
                            <p:stCondLst>
                              <p:cond delay="3000"/>
                            </p:stCondLst>
                            <p:childTnLst>
                              <p:par>
                                <p:cTn id="66" presetID="2" presetClass="exit" presetSubtype="4" fill="hold" nodeType="afterEffect">
                                  <p:stCondLst>
                                    <p:cond delay="0"/>
                                  </p:stCondLst>
                                  <p:childTnLst>
                                    <p:anim calcmode="lin" valueType="num">
                                      <p:cBhvr additive="base">
                                        <p:cTn id="67" dur="3000"/>
                                        <p:tgtEl>
                                          <p:spTgt spid="10"/>
                                        </p:tgtEl>
                                        <p:attrNameLst>
                                          <p:attrName>ppt_x</p:attrName>
                                        </p:attrNameLst>
                                      </p:cBhvr>
                                      <p:tavLst>
                                        <p:tav tm="0">
                                          <p:val>
                                            <p:strVal val="ppt_x"/>
                                          </p:val>
                                        </p:tav>
                                        <p:tav tm="100000">
                                          <p:val>
                                            <p:strVal val="ppt_x"/>
                                          </p:val>
                                        </p:tav>
                                      </p:tavLst>
                                    </p:anim>
                                    <p:anim calcmode="lin" valueType="num">
                                      <p:cBhvr additive="base">
                                        <p:cTn id="68" dur="3000"/>
                                        <p:tgtEl>
                                          <p:spTgt spid="10"/>
                                        </p:tgtEl>
                                        <p:attrNameLst>
                                          <p:attrName>ppt_y</p:attrName>
                                        </p:attrNameLst>
                                      </p:cBhvr>
                                      <p:tavLst>
                                        <p:tav tm="0">
                                          <p:val>
                                            <p:strVal val="ppt_y"/>
                                          </p:val>
                                        </p:tav>
                                        <p:tav tm="100000">
                                          <p:val>
                                            <p:strVal val="1+ppt_h/2"/>
                                          </p:val>
                                        </p:tav>
                                      </p:tavLst>
                                    </p:anim>
                                    <p:set>
                                      <p:cBhvr>
                                        <p:cTn id="69" dur="1" fill="hold">
                                          <p:stCondLst>
                                            <p:cond delay="2999"/>
                                          </p:stCondLst>
                                        </p:cTn>
                                        <p:tgtEl>
                                          <p:spTgt spid="10"/>
                                        </p:tgtEl>
                                        <p:attrNameLst>
                                          <p:attrName>style.visibility</p:attrName>
                                        </p:attrNameLst>
                                      </p:cBhvr>
                                      <p:to>
                                        <p:strVal val="hidden"/>
                                      </p:to>
                                    </p:set>
                                  </p:childTnLst>
                                </p:cTn>
                              </p:par>
                              <p:par>
                                <p:cTn id="70" presetID="2" presetClass="exit" presetSubtype="4" fill="hold" nodeType="withEffect">
                                  <p:stCondLst>
                                    <p:cond delay="0"/>
                                  </p:stCondLst>
                                  <p:childTnLst>
                                    <p:anim calcmode="lin" valueType="num">
                                      <p:cBhvr additive="base">
                                        <p:cTn id="71" dur="3000"/>
                                        <p:tgtEl>
                                          <p:spTgt spid="11"/>
                                        </p:tgtEl>
                                        <p:attrNameLst>
                                          <p:attrName>ppt_x</p:attrName>
                                        </p:attrNameLst>
                                      </p:cBhvr>
                                      <p:tavLst>
                                        <p:tav tm="0">
                                          <p:val>
                                            <p:strVal val="ppt_x"/>
                                          </p:val>
                                        </p:tav>
                                        <p:tav tm="100000">
                                          <p:val>
                                            <p:strVal val="ppt_x"/>
                                          </p:val>
                                        </p:tav>
                                      </p:tavLst>
                                    </p:anim>
                                    <p:anim calcmode="lin" valueType="num">
                                      <p:cBhvr additive="base">
                                        <p:cTn id="72" dur="3000"/>
                                        <p:tgtEl>
                                          <p:spTgt spid="11"/>
                                        </p:tgtEl>
                                        <p:attrNameLst>
                                          <p:attrName>ppt_y</p:attrName>
                                        </p:attrNameLst>
                                      </p:cBhvr>
                                      <p:tavLst>
                                        <p:tav tm="0">
                                          <p:val>
                                            <p:strVal val="ppt_y"/>
                                          </p:val>
                                        </p:tav>
                                        <p:tav tm="100000">
                                          <p:val>
                                            <p:strVal val="1+ppt_h/2"/>
                                          </p:val>
                                        </p:tav>
                                      </p:tavLst>
                                    </p:anim>
                                    <p:set>
                                      <p:cBhvr>
                                        <p:cTn id="73" dur="1" fill="hold">
                                          <p:stCondLst>
                                            <p:cond delay="2999"/>
                                          </p:stCondLst>
                                        </p:cTn>
                                        <p:tgtEl>
                                          <p:spTgt spid="11"/>
                                        </p:tgtEl>
                                        <p:attrNameLst>
                                          <p:attrName>style.visibility</p:attrName>
                                        </p:attrNameLst>
                                      </p:cBhvr>
                                      <p:to>
                                        <p:strVal val="hidden"/>
                                      </p:to>
                                    </p:set>
                                  </p:childTnLst>
                                </p:cTn>
                              </p:par>
                              <p:par>
                                <p:cTn id="74" presetID="2" presetClass="exit" presetSubtype="4" fill="hold" nodeType="withEffect">
                                  <p:stCondLst>
                                    <p:cond delay="0"/>
                                  </p:stCondLst>
                                  <p:childTnLst>
                                    <p:anim calcmode="lin" valueType="num">
                                      <p:cBhvr additive="base">
                                        <p:cTn id="75" dur="3000"/>
                                        <p:tgtEl>
                                          <p:spTgt spid="12"/>
                                        </p:tgtEl>
                                        <p:attrNameLst>
                                          <p:attrName>ppt_x</p:attrName>
                                        </p:attrNameLst>
                                      </p:cBhvr>
                                      <p:tavLst>
                                        <p:tav tm="0">
                                          <p:val>
                                            <p:strVal val="ppt_x"/>
                                          </p:val>
                                        </p:tav>
                                        <p:tav tm="100000">
                                          <p:val>
                                            <p:strVal val="ppt_x"/>
                                          </p:val>
                                        </p:tav>
                                      </p:tavLst>
                                    </p:anim>
                                    <p:anim calcmode="lin" valueType="num">
                                      <p:cBhvr additive="base">
                                        <p:cTn id="76" dur="3000"/>
                                        <p:tgtEl>
                                          <p:spTgt spid="12"/>
                                        </p:tgtEl>
                                        <p:attrNameLst>
                                          <p:attrName>ppt_y</p:attrName>
                                        </p:attrNameLst>
                                      </p:cBhvr>
                                      <p:tavLst>
                                        <p:tav tm="0">
                                          <p:val>
                                            <p:strVal val="ppt_y"/>
                                          </p:val>
                                        </p:tav>
                                        <p:tav tm="100000">
                                          <p:val>
                                            <p:strVal val="1+ppt_h/2"/>
                                          </p:val>
                                        </p:tav>
                                      </p:tavLst>
                                    </p:anim>
                                    <p:set>
                                      <p:cBhvr>
                                        <p:cTn id="77" dur="1" fill="hold">
                                          <p:stCondLst>
                                            <p:cond delay="2999"/>
                                          </p:stCondLst>
                                        </p:cTn>
                                        <p:tgtEl>
                                          <p:spTgt spid="12"/>
                                        </p:tgtEl>
                                        <p:attrNameLst>
                                          <p:attrName>style.visibility</p:attrName>
                                        </p:attrNameLst>
                                      </p:cBhvr>
                                      <p:to>
                                        <p:strVal val="hidden"/>
                                      </p:to>
                                    </p:set>
                                  </p:childTnLst>
                                </p:cTn>
                              </p:par>
                              <p:par>
                                <p:cTn id="78" presetID="19" presetClass="exit" presetSubtype="10" fill="hold" nodeType="withEffect">
                                  <p:stCondLst>
                                    <p:cond delay="0"/>
                                  </p:stCondLst>
                                  <p:childTnLst>
                                    <p:anim calcmode="lin" valueType="num">
                                      <p:cBhvr>
                                        <p:cTn id="79" dur="3000"/>
                                        <p:tgtEl>
                                          <p:spTgt spid="10"/>
                                        </p:tgtEl>
                                        <p:attrNameLst>
                                          <p:attrName>ppt_h</p:attrName>
                                        </p:attrNameLst>
                                      </p:cBhvr>
                                      <p:tavLst>
                                        <p:tav tm="0">
                                          <p:val>
                                            <p:strVal val="ppt_h"/>
                                          </p:val>
                                        </p:tav>
                                        <p:tav tm="100000">
                                          <p:val>
                                            <p:strVal val="ppt_h"/>
                                          </p:val>
                                        </p:tav>
                                      </p:tavLst>
                                    </p:anim>
                                    <p:anim calcmode="lin" valueType="num">
                                      <p:cBhvr>
                                        <p:cTn id="80"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1" dur="1" fill="hold">
                                          <p:stCondLst>
                                            <p:cond delay="2999"/>
                                          </p:stCondLst>
                                        </p:cTn>
                                        <p:tgtEl>
                                          <p:spTgt spid="10"/>
                                        </p:tgtEl>
                                        <p:attrNameLst>
                                          <p:attrName>style.visibility</p:attrName>
                                        </p:attrNameLst>
                                      </p:cBhvr>
                                      <p:to>
                                        <p:strVal val="hidden"/>
                                      </p:to>
                                    </p:set>
                                  </p:childTnLst>
                                </p:cTn>
                              </p:par>
                              <p:par>
                                <p:cTn id="82" presetID="19" presetClass="exit" presetSubtype="10" fill="hold" nodeType="withEffect">
                                  <p:stCondLst>
                                    <p:cond delay="0"/>
                                  </p:stCondLst>
                                  <p:childTnLst>
                                    <p:anim calcmode="lin" valueType="num">
                                      <p:cBhvr>
                                        <p:cTn id="83" dur="3000"/>
                                        <p:tgtEl>
                                          <p:spTgt spid="11"/>
                                        </p:tgtEl>
                                        <p:attrNameLst>
                                          <p:attrName>ppt_h</p:attrName>
                                        </p:attrNameLst>
                                      </p:cBhvr>
                                      <p:tavLst>
                                        <p:tav tm="0">
                                          <p:val>
                                            <p:strVal val="ppt_h"/>
                                          </p:val>
                                        </p:tav>
                                        <p:tav tm="100000">
                                          <p:val>
                                            <p:strVal val="ppt_h"/>
                                          </p:val>
                                        </p:tav>
                                      </p:tavLst>
                                    </p:anim>
                                    <p:anim calcmode="lin" valueType="num">
                                      <p:cBhvr>
                                        <p:cTn id="84"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5" dur="1" fill="hold">
                                          <p:stCondLst>
                                            <p:cond delay="2999"/>
                                          </p:stCondLst>
                                        </p:cTn>
                                        <p:tgtEl>
                                          <p:spTgt spid="11"/>
                                        </p:tgtEl>
                                        <p:attrNameLst>
                                          <p:attrName>style.visibility</p:attrName>
                                        </p:attrNameLst>
                                      </p:cBhvr>
                                      <p:to>
                                        <p:strVal val="hidden"/>
                                      </p:to>
                                    </p:set>
                                  </p:childTnLst>
                                </p:cTn>
                              </p:par>
                              <p:par>
                                <p:cTn id="86" presetID="19" presetClass="exit" presetSubtype="10" fill="hold" nodeType="withEffect">
                                  <p:stCondLst>
                                    <p:cond delay="0"/>
                                  </p:stCondLst>
                                  <p:childTnLst>
                                    <p:anim calcmode="lin" valueType="num">
                                      <p:cBhvr>
                                        <p:cTn id="87" dur="3000"/>
                                        <p:tgtEl>
                                          <p:spTgt spid="12"/>
                                        </p:tgtEl>
                                        <p:attrNameLst>
                                          <p:attrName>ppt_h</p:attrName>
                                        </p:attrNameLst>
                                      </p:cBhvr>
                                      <p:tavLst>
                                        <p:tav tm="0">
                                          <p:val>
                                            <p:strVal val="ppt_h"/>
                                          </p:val>
                                        </p:tav>
                                        <p:tav tm="100000">
                                          <p:val>
                                            <p:strVal val="ppt_h"/>
                                          </p:val>
                                        </p:tav>
                                      </p:tavLst>
                                    </p:anim>
                                    <p:anim calcmode="lin" valueType="num">
                                      <p:cBhvr>
                                        <p:cTn id="88"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9" dur="1" fill="hold">
                                          <p:stCondLst>
                                            <p:cond delay="2999"/>
                                          </p:stCondLst>
                                        </p:cTn>
                                        <p:tgtEl>
                                          <p:spTgt spid="12"/>
                                        </p:tgtEl>
                                        <p:attrNameLst>
                                          <p:attrName>style.visibility</p:attrName>
                                        </p:attrNameLst>
                                      </p:cBhvr>
                                      <p:to>
                                        <p:strVal val="hidden"/>
                                      </p:to>
                                    </p:set>
                                  </p:childTnLst>
                                </p:cTn>
                              </p:par>
                              <p:par>
                                <p:cTn id="90" presetID="2" presetClass="exit" presetSubtype="1" fill="hold" nodeType="withEffect">
                                  <p:stCondLst>
                                    <p:cond delay="0"/>
                                  </p:stCondLst>
                                  <p:childTnLst>
                                    <p:anim calcmode="lin" valueType="num">
                                      <p:cBhvr additive="base">
                                        <p:cTn id="91" dur="3000"/>
                                        <p:tgtEl>
                                          <p:spTgt spid="13"/>
                                        </p:tgtEl>
                                        <p:attrNameLst>
                                          <p:attrName>ppt_x</p:attrName>
                                        </p:attrNameLst>
                                      </p:cBhvr>
                                      <p:tavLst>
                                        <p:tav tm="0">
                                          <p:val>
                                            <p:strVal val="ppt_x"/>
                                          </p:val>
                                        </p:tav>
                                        <p:tav tm="100000">
                                          <p:val>
                                            <p:strVal val="ppt_x"/>
                                          </p:val>
                                        </p:tav>
                                      </p:tavLst>
                                    </p:anim>
                                    <p:anim calcmode="lin" valueType="num">
                                      <p:cBhvr additive="base">
                                        <p:cTn id="92" dur="3000"/>
                                        <p:tgtEl>
                                          <p:spTgt spid="13"/>
                                        </p:tgtEl>
                                        <p:attrNameLst>
                                          <p:attrName>ppt_y</p:attrName>
                                        </p:attrNameLst>
                                      </p:cBhvr>
                                      <p:tavLst>
                                        <p:tav tm="0">
                                          <p:val>
                                            <p:strVal val="ppt_y"/>
                                          </p:val>
                                        </p:tav>
                                        <p:tav tm="100000">
                                          <p:val>
                                            <p:strVal val="0-ppt_h/2"/>
                                          </p:val>
                                        </p:tav>
                                      </p:tavLst>
                                    </p:anim>
                                    <p:set>
                                      <p:cBhvr>
                                        <p:cTn id="93" dur="1" fill="hold">
                                          <p:stCondLst>
                                            <p:cond delay="2999"/>
                                          </p:stCondLst>
                                        </p:cTn>
                                        <p:tgtEl>
                                          <p:spTgt spid="13"/>
                                        </p:tgtEl>
                                        <p:attrNameLst>
                                          <p:attrName>style.visibility</p:attrName>
                                        </p:attrNameLst>
                                      </p:cBhvr>
                                      <p:to>
                                        <p:strVal val="hidden"/>
                                      </p:to>
                                    </p:set>
                                  </p:childTnLst>
                                </p:cTn>
                              </p:par>
                              <p:par>
                                <p:cTn id="94" presetID="2" presetClass="exit" presetSubtype="1" fill="hold" nodeType="withEffect">
                                  <p:stCondLst>
                                    <p:cond delay="0"/>
                                  </p:stCondLst>
                                  <p:childTnLst>
                                    <p:anim calcmode="lin" valueType="num">
                                      <p:cBhvr additive="base">
                                        <p:cTn id="95" dur="3000"/>
                                        <p:tgtEl>
                                          <p:spTgt spid="14"/>
                                        </p:tgtEl>
                                        <p:attrNameLst>
                                          <p:attrName>ppt_x</p:attrName>
                                        </p:attrNameLst>
                                      </p:cBhvr>
                                      <p:tavLst>
                                        <p:tav tm="0">
                                          <p:val>
                                            <p:strVal val="ppt_x"/>
                                          </p:val>
                                        </p:tav>
                                        <p:tav tm="100000">
                                          <p:val>
                                            <p:strVal val="ppt_x"/>
                                          </p:val>
                                        </p:tav>
                                      </p:tavLst>
                                    </p:anim>
                                    <p:anim calcmode="lin" valueType="num">
                                      <p:cBhvr additive="base">
                                        <p:cTn id="96" dur="3000"/>
                                        <p:tgtEl>
                                          <p:spTgt spid="14"/>
                                        </p:tgtEl>
                                        <p:attrNameLst>
                                          <p:attrName>ppt_y</p:attrName>
                                        </p:attrNameLst>
                                      </p:cBhvr>
                                      <p:tavLst>
                                        <p:tav tm="0">
                                          <p:val>
                                            <p:strVal val="ppt_y"/>
                                          </p:val>
                                        </p:tav>
                                        <p:tav tm="100000">
                                          <p:val>
                                            <p:strVal val="0-ppt_h/2"/>
                                          </p:val>
                                        </p:tav>
                                      </p:tavLst>
                                    </p:anim>
                                    <p:set>
                                      <p:cBhvr>
                                        <p:cTn id="97" dur="1" fill="hold">
                                          <p:stCondLst>
                                            <p:cond delay="2999"/>
                                          </p:stCondLst>
                                        </p:cTn>
                                        <p:tgtEl>
                                          <p:spTgt spid="14"/>
                                        </p:tgtEl>
                                        <p:attrNameLst>
                                          <p:attrName>style.visibility</p:attrName>
                                        </p:attrNameLst>
                                      </p:cBhvr>
                                      <p:to>
                                        <p:strVal val="hidden"/>
                                      </p:to>
                                    </p:set>
                                  </p:childTnLst>
                                </p:cTn>
                              </p:par>
                              <p:par>
                                <p:cTn id="98" presetID="2" presetClass="exit" presetSubtype="1" fill="hold" nodeType="withEffect">
                                  <p:stCondLst>
                                    <p:cond delay="0"/>
                                  </p:stCondLst>
                                  <p:childTnLst>
                                    <p:anim calcmode="lin" valueType="num">
                                      <p:cBhvr additive="base">
                                        <p:cTn id="99" dur="3000"/>
                                        <p:tgtEl>
                                          <p:spTgt spid="15"/>
                                        </p:tgtEl>
                                        <p:attrNameLst>
                                          <p:attrName>ppt_x</p:attrName>
                                        </p:attrNameLst>
                                      </p:cBhvr>
                                      <p:tavLst>
                                        <p:tav tm="0">
                                          <p:val>
                                            <p:strVal val="ppt_x"/>
                                          </p:val>
                                        </p:tav>
                                        <p:tav tm="100000">
                                          <p:val>
                                            <p:strVal val="ppt_x"/>
                                          </p:val>
                                        </p:tav>
                                      </p:tavLst>
                                    </p:anim>
                                    <p:anim calcmode="lin" valueType="num">
                                      <p:cBhvr additive="base">
                                        <p:cTn id="100" dur="3000"/>
                                        <p:tgtEl>
                                          <p:spTgt spid="15"/>
                                        </p:tgtEl>
                                        <p:attrNameLst>
                                          <p:attrName>ppt_y</p:attrName>
                                        </p:attrNameLst>
                                      </p:cBhvr>
                                      <p:tavLst>
                                        <p:tav tm="0">
                                          <p:val>
                                            <p:strVal val="ppt_y"/>
                                          </p:val>
                                        </p:tav>
                                        <p:tav tm="100000">
                                          <p:val>
                                            <p:strVal val="0-ppt_h/2"/>
                                          </p:val>
                                        </p:tav>
                                      </p:tavLst>
                                    </p:anim>
                                    <p:set>
                                      <p:cBhvr>
                                        <p:cTn id="101" dur="1" fill="hold">
                                          <p:stCondLst>
                                            <p:cond delay="2999"/>
                                          </p:stCondLst>
                                        </p:cTn>
                                        <p:tgtEl>
                                          <p:spTgt spid="15"/>
                                        </p:tgtEl>
                                        <p:attrNameLst>
                                          <p:attrName>style.visibility</p:attrName>
                                        </p:attrNameLst>
                                      </p:cBhvr>
                                      <p:to>
                                        <p:strVal val="hidden"/>
                                      </p:to>
                                    </p:set>
                                  </p:childTnLst>
                                </p:cTn>
                              </p:par>
                              <p:par>
                                <p:cTn id="102" presetID="19" presetClass="exit" presetSubtype="10" fill="hold" nodeType="withEffect">
                                  <p:stCondLst>
                                    <p:cond delay="0"/>
                                  </p:stCondLst>
                                  <p:childTnLst>
                                    <p:anim calcmode="lin" valueType="num">
                                      <p:cBhvr>
                                        <p:cTn id="103" dur="3000"/>
                                        <p:tgtEl>
                                          <p:spTgt spid="13"/>
                                        </p:tgtEl>
                                        <p:attrNameLst>
                                          <p:attrName>ppt_h</p:attrName>
                                        </p:attrNameLst>
                                      </p:cBhvr>
                                      <p:tavLst>
                                        <p:tav tm="0">
                                          <p:val>
                                            <p:strVal val="ppt_h"/>
                                          </p:val>
                                        </p:tav>
                                        <p:tav tm="100000">
                                          <p:val>
                                            <p:strVal val="ppt_h"/>
                                          </p:val>
                                        </p:tav>
                                      </p:tavLst>
                                    </p:anim>
                                    <p:anim calcmode="lin" valueType="num">
                                      <p:cBhvr>
                                        <p:cTn id="104" dur="3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5" dur="1" fill="hold">
                                          <p:stCondLst>
                                            <p:cond delay="2999"/>
                                          </p:stCondLst>
                                        </p:cTn>
                                        <p:tgtEl>
                                          <p:spTgt spid="13"/>
                                        </p:tgtEl>
                                        <p:attrNameLst>
                                          <p:attrName>style.visibility</p:attrName>
                                        </p:attrNameLst>
                                      </p:cBhvr>
                                      <p:to>
                                        <p:strVal val="hidden"/>
                                      </p:to>
                                    </p:set>
                                  </p:childTnLst>
                                </p:cTn>
                              </p:par>
                              <p:par>
                                <p:cTn id="106" presetID="19" presetClass="exit" presetSubtype="10" fill="hold" nodeType="withEffect">
                                  <p:stCondLst>
                                    <p:cond delay="0"/>
                                  </p:stCondLst>
                                  <p:childTnLst>
                                    <p:anim calcmode="lin" valueType="num">
                                      <p:cBhvr>
                                        <p:cTn id="107" dur="3000"/>
                                        <p:tgtEl>
                                          <p:spTgt spid="14"/>
                                        </p:tgtEl>
                                        <p:attrNameLst>
                                          <p:attrName>ppt_h</p:attrName>
                                        </p:attrNameLst>
                                      </p:cBhvr>
                                      <p:tavLst>
                                        <p:tav tm="0">
                                          <p:val>
                                            <p:strVal val="ppt_h"/>
                                          </p:val>
                                        </p:tav>
                                        <p:tav tm="100000">
                                          <p:val>
                                            <p:strVal val="ppt_h"/>
                                          </p:val>
                                        </p:tav>
                                      </p:tavLst>
                                    </p:anim>
                                    <p:anim calcmode="lin" valueType="num">
                                      <p:cBhvr>
                                        <p:cTn id="108" dur="3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9" dur="1" fill="hold">
                                          <p:stCondLst>
                                            <p:cond delay="2999"/>
                                          </p:stCondLst>
                                        </p:cTn>
                                        <p:tgtEl>
                                          <p:spTgt spid="14"/>
                                        </p:tgtEl>
                                        <p:attrNameLst>
                                          <p:attrName>style.visibility</p:attrName>
                                        </p:attrNameLst>
                                      </p:cBhvr>
                                      <p:to>
                                        <p:strVal val="hidden"/>
                                      </p:to>
                                    </p:set>
                                  </p:childTnLst>
                                </p:cTn>
                              </p:par>
                              <p:par>
                                <p:cTn id="110" presetID="19" presetClass="exit" presetSubtype="10" fill="hold" nodeType="withEffect">
                                  <p:stCondLst>
                                    <p:cond delay="0"/>
                                  </p:stCondLst>
                                  <p:childTnLst>
                                    <p:anim calcmode="lin" valueType="num">
                                      <p:cBhvr>
                                        <p:cTn id="111" dur="3000"/>
                                        <p:tgtEl>
                                          <p:spTgt spid="15"/>
                                        </p:tgtEl>
                                        <p:attrNameLst>
                                          <p:attrName>ppt_h</p:attrName>
                                        </p:attrNameLst>
                                      </p:cBhvr>
                                      <p:tavLst>
                                        <p:tav tm="0">
                                          <p:val>
                                            <p:strVal val="ppt_h"/>
                                          </p:val>
                                        </p:tav>
                                        <p:tav tm="100000">
                                          <p:val>
                                            <p:strVal val="ppt_h"/>
                                          </p:val>
                                        </p:tav>
                                      </p:tavLst>
                                    </p:anim>
                                    <p:anim calcmode="lin" valueType="num">
                                      <p:cBhvr>
                                        <p:cTn id="112" dur="3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3" dur="1" fill="hold">
                                          <p:stCondLst>
                                            <p:cond delay="2999"/>
                                          </p:stCondLst>
                                        </p:cTn>
                                        <p:tgtEl>
                                          <p:spTgt spid="15"/>
                                        </p:tgtEl>
                                        <p:attrNameLst>
                                          <p:attrName>style.visibility</p:attrName>
                                        </p:attrNameLst>
                                      </p:cBhvr>
                                      <p:to>
                                        <p:strVal val="hidden"/>
                                      </p:to>
                                    </p:set>
                                  </p:childTnLst>
                                </p:cTn>
                              </p:par>
                              <p:par>
                                <p:cTn id="114" presetID="19" presetClass="exit" presetSubtype="10" fill="hold" nodeType="withEffect">
                                  <p:stCondLst>
                                    <p:cond delay="0"/>
                                  </p:stCondLst>
                                  <p:childTnLst>
                                    <p:anim calcmode="lin" valueType="num">
                                      <p:cBhvr>
                                        <p:cTn id="115" dur="3000"/>
                                        <p:tgtEl>
                                          <p:spTgt spid="6"/>
                                        </p:tgtEl>
                                        <p:attrNameLst>
                                          <p:attrName>ppt_h</p:attrName>
                                        </p:attrNameLst>
                                      </p:cBhvr>
                                      <p:tavLst>
                                        <p:tav tm="0">
                                          <p:val>
                                            <p:strVal val="ppt_h"/>
                                          </p:val>
                                        </p:tav>
                                        <p:tav tm="100000">
                                          <p:val>
                                            <p:strVal val="ppt_h"/>
                                          </p:val>
                                        </p:tav>
                                      </p:tavLst>
                                    </p:anim>
                                    <p:anim calcmode="lin" valueType="num">
                                      <p:cBhvr>
                                        <p:cTn id="116"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7" dur="1" fill="hold">
                                          <p:stCondLst>
                                            <p:cond delay="2999"/>
                                          </p:stCondLst>
                                        </p:cTn>
                                        <p:tgtEl>
                                          <p:spTgt spid="6"/>
                                        </p:tgtEl>
                                        <p:attrNameLst>
                                          <p:attrName>style.visibility</p:attrName>
                                        </p:attrNameLst>
                                      </p:cBhvr>
                                      <p:to>
                                        <p:strVal val="hidden"/>
                                      </p:to>
                                    </p:set>
                                  </p:childTnLst>
                                </p:cTn>
                              </p:par>
                              <p:par>
                                <p:cTn id="118" presetID="19" presetClass="exit" presetSubtype="10" fill="hold" nodeType="withEffect">
                                  <p:stCondLst>
                                    <p:cond delay="0"/>
                                  </p:stCondLst>
                                  <p:childTnLst>
                                    <p:anim calcmode="lin" valueType="num">
                                      <p:cBhvr>
                                        <p:cTn id="119" dur="3000"/>
                                        <p:tgtEl>
                                          <p:spTgt spid="7"/>
                                        </p:tgtEl>
                                        <p:attrNameLst>
                                          <p:attrName>ppt_h</p:attrName>
                                        </p:attrNameLst>
                                      </p:cBhvr>
                                      <p:tavLst>
                                        <p:tav tm="0">
                                          <p:val>
                                            <p:strVal val="ppt_h"/>
                                          </p:val>
                                        </p:tav>
                                        <p:tav tm="100000">
                                          <p:val>
                                            <p:strVal val="ppt_h"/>
                                          </p:val>
                                        </p:tav>
                                      </p:tavLst>
                                    </p:anim>
                                    <p:anim calcmode="lin" valueType="num">
                                      <p:cBhvr>
                                        <p:cTn id="120"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1" dur="1" fill="hold">
                                          <p:stCondLst>
                                            <p:cond delay="2999"/>
                                          </p:stCondLst>
                                        </p:cTn>
                                        <p:tgtEl>
                                          <p:spTgt spid="7"/>
                                        </p:tgtEl>
                                        <p:attrNameLst>
                                          <p:attrName>style.visibility</p:attrName>
                                        </p:attrNameLst>
                                      </p:cBhvr>
                                      <p:to>
                                        <p:strVal val="hidden"/>
                                      </p:to>
                                    </p:set>
                                  </p:childTnLst>
                                </p:cTn>
                              </p:par>
                              <p:par>
                                <p:cTn id="122" presetID="19" presetClass="exit" presetSubtype="10" fill="hold" nodeType="withEffect">
                                  <p:stCondLst>
                                    <p:cond delay="0"/>
                                  </p:stCondLst>
                                  <p:childTnLst>
                                    <p:anim calcmode="lin" valueType="num">
                                      <p:cBhvr>
                                        <p:cTn id="123" dur="3000"/>
                                        <p:tgtEl>
                                          <p:spTgt spid="8"/>
                                        </p:tgtEl>
                                        <p:attrNameLst>
                                          <p:attrName>ppt_h</p:attrName>
                                        </p:attrNameLst>
                                      </p:cBhvr>
                                      <p:tavLst>
                                        <p:tav tm="0">
                                          <p:val>
                                            <p:strVal val="ppt_h"/>
                                          </p:val>
                                        </p:tav>
                                        <p:tav tm="100000">
                                          <p:val>
                                            <p:strVal val="ppt_h"/>
                                          </p:val>
                                        </p:tav>
                                      </p:tavLst>
                                    </p:anim>
                                    <p:anim calcmode="lin" valueType="num">
                                      <p:cBhvr>
                                        <p:cTn id="124"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5" dur="1" fill="hold">
                                          <p:stCondLst>
                                            <p:cond delay="2999"/>
                                          </p:stCondLst>
                                        </p:cTn>
                                        <p:tgtEl>
                                          <p:spTgt spid="8"/>
                                        </p:tgtEl>
                                        <p:attrNameLst>
                                          <p:attrName>style.visibility</p:attrName>
                                        </p:attrNameLst>
                                      </p:cBhvr>
                                      <p:to>
                                        <p:strVal val="hidden"/>
                                      </p:to>
                                    </p:set>
                                  </p:childTnLst>
                                </p:cTn>
                              </p:par>
                              <p:par>
                                <p:cTn id="126" presetID="8" presetClass="exit" presetSubtype="16" fill="hold" nodeType="withEffect">
                                  <p:stCondLst>
                                    <p:cond delay="0"/>
                                  </p:stCondLst>
                                  <p:childTnLst>
                                    <p:animEffect transition="out" filter="diamond(in)">
                                      <p:cBhvr>
                                        <p:cTn id="127" dur="3000"/>
                                        <p:tgtEl>
                                          <p:spTgt spid="6"/>
                                        </p:tgtEl>
                                      </p:cBhvr>
                                    </p:animEffect>
                                    <p:set>
                                      <p:cBhvr>
                                        <p:cTn id="128" dur="1" fill="hold">
                                          <p:stCondLst>
                                            <p:cond delay="2999"/>
                                          </p:stCondLst>
                                        </p:cTn>
                                        <p:tgtEl>
                                          <p:spTgt spid="6"/>
                                        </p:tgtEl>
                                        <p:attrNameLst>
                                          <p:attrName>style.visibility</p:attrName>
                                        </p:attrNameLst>
                                      </p:cBhvr>
                                      <p:to>
                                        <p:strVal val="hidden"/>
                                      </p:to>
                                    </p:set>
                                  </p:childTnLst>
                                </p:cTn>
                              </p:par>
                              <p:par>
                                <p:cTn id="129" presetID="8" presetClass="exit" presetSubtype="16" fill="hold" nodeType="withEffect">
                                  <p:stCondLst>
                                    <p:cond delay="0"/>
                                  </p:stCondLst>
                                  <p:childTnLst>
                                    <p:animEffect transition="out" filter="diamond(in)">
                                      <p:cBhvr>
                                        <p:cTn id="130" dur="3000"/>
                                        <p:tgtEl>
                                          <p:spTgt spid="7"/>
                                        </p:tgtEl>
                                      </p:cBhvr>
                                    </p:animEffect>
                                    <p:set>
                                      <p:cBhvr>
                                        <p:cTn id="131" dur="1" fill="hold">
                                          <p:stCondLst>
                                            <p:cond delay="2999"/>
                                          </p:stCondLst>
                                        </p:cTn>
                                        <p:tgtEl>
                                          <p:spTgt spid="7"/>
                                        </p:tgtEl>
                                        <p:attrNameLst>
                                          <p:attrName>style.visibility</p:attrName>
                                        </p:attrNameLst>
                                      </p:cBhvr>
                                      <p:to>
                                        <p:strVal val="hidden"/>
                                      </p:to>
                                    </p:set>
                                  </p:childTnLst>
                                </p:cTn>
                              </p:par>
                              <p:par>
                                <p:cTn id="132" presetID="8" presetClass="exit" presetSubtype="16" fill="hold" nodeType="withEffect">
                                  <p:stCondLst>
                                    <p:cond delay="0"/>
                                  </p:stCondLst>
                                  <p:childTnLst>
                                    <p:animEffect transition="out" filter="diamond(in)">
                                      <p:cBhvr>
                                        <p:cTn id="133" dur="3000"/>
                                        <p:tgtEl>
                                          <p:spTgt spid="8"/>
                                        </p:tgtEl>
                                      </p:cBhvr>
                                    </p:animEffect>
                                    <p:set>
                                      <p:cBhvr>
                                        <p:cTn id="134" dur="1" fill="hold">
                                          <p:stCondLst>
                                            <p:cond delay="2999"/>
                                          </p:stCondLst>
                                        </p:cTn>
                                        <p:tgtEl>
                                          <p:spTgt spid="8"/>
                                        </p:tgtEl>
                                        <p:attrNameLst>
                                          <p:attrName>style.visibility</p:attrName>
                                        </p:attrNameLst>
                                      </p:cBhvr>
                                      <p:to>
                                        <p:strVal val="hidden"/>
                                      </p:to>
                                    </p:set>
                                  </p:childTnLst>
                                </p:cTn>
                              </p:par>
                              <p:par>
                                <p:cTn id="135" presetID="8" presetClass="exit" presetSubtype="16" fill="hold" nodeType="withEffect">
                                  <p:stCondLst>
                                    <p:cond delay="0"/>
                                  </p:stCondLst>
                                  <p:childTnLst>
                                    <p:animEffect transition="out" filter="diamond(in)">
                                      <p:cBhvr>
                                        <p:cTn id="136" dur="3000"/>
                                        <p:tgtEl>
                                          <p:spTgt spid="9"/>
                                        </p:tgtEl>
                                      </p:cBhvr>
                                    </p:animEffect>
                                    <p:set>
                                      <p:cBhvr>
                                        <p:cTn id="137" dur="1" fill="hold">
                                          <p:stCondLst>
                                            <p:cond delay="2999"/>
                                          </p:stCondLst>
                                        </p:cTn>
                                        <p:tgtEl>
                                          <p:spTgt spid="9"/>
                                        </p:tgtEl>
                                        <p:attrNameLst>
                                          <p:attrName>style.visibility</p:attrName>
                                        </p:attrNameLst>
                                      </p:cBhvr>
                                      <p:to>
                                        <p:strVal val="hidden"/>
                                      </p:to>
                                    </p:set>
                                  </p:childTnLst>
                                </p:cTn>
                              </p:par>
                              <p:par>
                                <p:cTn id="138" presetID="23" presetClass="entr" presetSubtype="288" fill="hold" nodeType="withEffect">
                                  <p:stCondLst>
                                    <p:cond delay="0"/>
                                  </p:stCondLst>
                                  <p:childTnLst>
                                    <p:set>
                                      <p:cBhvr>
                                        <p:cTn id="139" dur="1" fill="hold">
                                          <p:stCondLst>
                                            <p:cond delay="0"/>
                                          </p:stCondLst>
                                        </p:cTn>
                                        <p:tgtEl>
                                          <p:spTgt spid="4"/>
                                        </p:tgtEl>
                                        <p:attrNameLst>
                                          <p:attrName>style.visibility</p:attrName>
                                        </p:attrNameLst>
                                      </p:cBhvr>
                                      <p:to>
                                        <p:strVal val="visible"/>
                                      </p:to>
                                    </p:set>
                                    <p:anim calcmode="lin" valueType="num">
                                      <p:cBhvr>
                                        <p:cTn id="140" dur="3000" fill="hold"/>
                                        <p:tgtEl>
                                          <p:spTgt spid="4"/>
                                        </p:tgtEl>
                                        <p:attrNameLst>
                                          <p:attrName>ppt_w</p:attrName>
                                        </p:attrNameLst>
                                      </p:cBhvr>
                                      <p:tavLst>
                                        <p:tav tm="0">
                                          <p:val>
                                            <p:strVal val="4/3*#ppt_w"/>
                                          </p:val>
                                        </p:tav>
                                        <p:tav tm="100000">
                                          <p:val>
                                            <p:strVal val="#ppt_w"/>
                                          </p:val>
                                        </p:tav>
                                      </p:tavLst>
                                    </p:anim>
                                    <p:anim calcmode="lin" valueType="num">
                                      <p:cBhvr>
                                        <p:cTn id="141" dur="3000" fill="hold"/>
                                        <p:tgtEl>
                                          <p:spTgt spid="4"/>
                                        </p:tgtEl>
                                        <p:attrNameLst>
                                          <p:attrName>ppt_h</p:attrName>
                                        </p:attrNameLst>
                                      </p:cBhvr>
                                      <p:tavLst>
                                        <p:tav tm="0">
                                          <p:val>
                                            <p:strVal val="4/3*#ppt_h"/>
                                          </p:val>
                                        </p:tav>
                                        <p:tav tm="100000">
                                          <p:val>
                                            <p:strVal val="#ppt_h"/>
                                          </p:val>
                                        </p:tav>
                                      </p:tavLst>
                                    </p:anim>
                                  </p:childTnLst>
                                </p:cTn>
                              </p:par>
                              <p:par>
                                <p:cTn id="142" presetID="16" presetClass="entr" presetSubtype="42" fill="hold" nodeType="withEffect">
                                  <p:stCondLst>
                                    <p:cond delay="0"/>
                                  </p:stCondLst>
                                  <p:childTnLst>
                                    <p:set>
                                      <p:cBhvr>
                                        <p:cTn id="143" dur="1" fill="hold">
                                          <p:stCondLst>
                                            <p:cond delay="0"/>
                                          </p:stCondLst>
                                        </p:cTn>
                                        <p:tgtEl>
                                          <p:spTgt spid="4"/>
                                        </p:tgtEl>
                                        <p:attrNameLst>
                                          <p:attrName>style.visibility</p:attrName>
                                        </p:attrNameLst>
                                      </p:cBhvr>
                                      <p:to>
                                        <p:strVal val="visible"/>
                                      </p:to>
                                    </p:set>
                                    <p:animEffect transition="in" filter="barn(outHorizontal)">
                                      <p:cBhvr>
                                        <p:cTn id="144" dur="3000"/>
                                        <p:tgtEl>
                                          <p:spTgt spid="4"/>
                                        </p:tgtEl>
                                      </p:cBhvr>
                                    </p:animEffect>
                                  </p:childTnLst>
                                </p:cTn>
                              </p:par>
                            </p:childTnLst>
                          </p:cTn>
                        </p:par>
                        <p:par>
                          <p:cTn id="145" fill="hold">
                            <p:stCondLst>
                              <p:cond delay="6000"/>
                            </p:stCondLst>
                            <p:childTnLst>
                              <p:par>
                                <p:cTn id="146" presetID="40" presetClass="entr" presetSubtype="0" fill="hold" grpId="0" nodeType="afterEffect">
                                  <p:stCondLst>
                                    <p:cond delay="0"/>
                                  </p:stCondLst>
                                  <p:iterate type="lt">
                                    <p:tmPct val="10000"/>
                                  </p:iterate>
                                  <p:childTnLst>
                                    <p:set>
                                      <p:cBhvr>
                                        <p:cTn id="147" dur="1" fill="hold">
                                          <p:stCondLst>
                                            <p:cond delay="0"/>
                                          </p:stCondLst>
                                        </p:cTn>
                                        <p:tgtEl>
                                          <p:spTgt spid="16"/>
                                        </p:tgtEl>
                                        <p:attrNameLst>
                                          <p:attrName>style.visibility</p:attrName>
                                        </p:attrNameLst>
                                      </p:cBhvr>
                                      <p:to>
                                        <p:strVal val="visible"/>
                                      </p:to>
                                    </p:set>
                                    <p:animEffect transition="in" filter="fade">
                                      <p:cBhvr>
                                        <p:cTn id="148" dur="1000"/>
                                        <p:tgtEl>
                                          <p:spTgt spid="16"/>
                                        </p:tgtEl>
                                      </p:cBhvr>
                                    </p:animEffect>
                                    <p:anim calcmode="lin" valueType="num">
                                      <p:cBhvr>
                                        <p:cTn id="149" dur="1000" fill="hold"/>
                                        <p:tgtEl>
                                          <p:spTgt spid="16"/>
                                        </p:tgtEl>
                                        <p:attrNameLst>
                                          <p:attrName>ppt_x</p:attrName>
                                        </p:attrNameLst>
                                      </p:cBhvr>
                                      <p:tavLst>
                                        <p:tav tm="0">
                                          <p:val>
                                            <p:strVal val="#ppt_x-.1"/>
                                          </p:val>
                                        </p:tav>
                                        <p:tav tm="100000">
                                          <p:val>
                                            <p:strVal val="#ppt_x"/>
                                          </p:val>
                                        </p:tav>
                                      </p:tavLst>
                                    </p:anim>
                                    <p:anim calcmode="lin" valueType="num">
                                      <p:cBhvr>
                                        <p:cTn id="150"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04jh8.jpg"/>
          <p:cNvPicPr>
            <a:picLocks noChangeAspect="1"/>
          </p:cNvPicPr>
          <p:nvPr/>
        </p:nvPicPr>
        <p:blipFill>
          <a:blip r:embed="rId2" cstate="print"/>
          <a:stretch>
            <a:fillRect/>
          </a:stretch>
        </p:blipFill>
        <p:spPr bwMode="auto">
          <a:xfrm>
            <a:off x="1" y="0"/>
            <a:ext cx="9144000" cy="5715000"/>
          </a:xfrm>
          <a:prstGeom prst="rect">
            <a:avLst/>
          </a:prstGeom>
          <a:noFill/>
          <a:ln w="9525">
            <a:solidFill>
              <a:schemeClr val="tx2">
                <a:lumMod val="75000"/>
              </a:schemeClr>
            </a:solid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Triángulo rectángulo"/>
          <p:cNvSpPr/>
          <p:nvPr/>
        </p:nvSpPr>
        <p:spPr>
          <a:xfrm flipH="1">
            <a:off x="0" y="0"/>
            <a:ext cx="4643438" cy="5715000"/>
          </a:xfrm>
          <a:prstGeom prst="rtTriangle">
            <a:avLst/>
          </a:prstGeom>
          <a:noFill/>
          <a:ln w="57150">
            <a:solidFill>
              <a:schemeClr val="tx2">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Triángulo rectángulo"/>
          <p:cNvSpPr/>
          <p:nvPr/>
        </p:nvSpPr>
        <p:spPr>
          <a:xfrm>
            <a:off x="4643438" y="0"/>
            <a:ext cx="4500562" cy="5715000"/>
          </a:xfrm>
          <a:prstGeom prst="rtTriangle">
            <a:avLst/>
          </a:prstGeom>
          <a:noFill/>
          <a:ln w="57150">
            <a:solidFill>
              <a:schemeClr val="tx2">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Triángulo rectángulo"/>
          <p:cNvSpPr/>
          <p:nvPr/>
        </p:nvSpPr>
        <p:spPr>
          <a:xfrm flipH="1">
            <a:off x="642938" y="0"/>
            <a:ext cx="4000500" cy="5715000"/>
          </a:xfrm>
          <a:prstGeom prst="rtTriangle">
            <a:avLst/>
          </a:prstGeom>
          <a:noFill/>
          <a:ln w="57150">
            <a:solidFill>
              <a:schemeClr val="tx2">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Triángulo rectángulo"/>
          <p:cNvSpPr/>
          <p:nvPr/>
        </p:nvSpPr>
        <p:spPr>
          <a:xfrm>
            <a:off x="4643438" y="0"/>
            <a:ext cx="3857625" cy="5715000"/>
          </a:xfrm>
          <a:prstGeom prst="rtTriangle">
            <a:avLst/>
          </a:prstGeom>
          <a:noFill/>
          <a:ln w="57150">
            <a:solidFill>
              <a:schemeClr val="tx2">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Triángulo rectángulo"/>
          <p:cNvSpPr/>
          <p:nvPr/>
        </p:nvSpPr>
        <p:spPr>
          <a:xfrm flipH="1">
            <a:off x="1500188" y="0"/>
            <a:ext cx="3143250" cy="5715000"/>
          </a:xfrm>
          <a:prstGeom prst="rtTriangle">
            <a:avLst/>
          </a:prstGeom>
          <a:noFill/>
          <a:ln w="57150">
            <a:solidFill>
              <a:schemeClr val="accent3">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Triángulo rectángulo"/>
          <p:cNvSpPr/>
          <p:nvPr/>
        </p:nvSpPr>
        <p:spPr>
          <a:xfrm>
            <a:off x="4643438" y="0"/>
            <a:ext cx="3143250" cy="5715000"/>
          </a:xfrm>
          <a:prstGeom prst="rtTriangle">
            <a:avLst/>
          </a:prstGeom>
          <a:noFill/>
          <a:ln w="57150">
            <a:solidFill>
              <a:schemeClr val="accent3">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Triángulo rectángulo"/>
          <p:cNvSpPr/>
          <p:nvPr/>
        </p:nvSpPr>
        <p:spPr>
          <a:xfrm flipH="1">
            <a:off x="2428875" y="0"/>
            <a:ext cx="2214563" cy="5715000"/>
          </a:xfrm>
          <a:prstGeom prst="rtTriangle">
            <a:avLst/>
          </a:prstGeom>
          <a:noFill/>
          <a:ln w="57150">
            <a:solidFill>
              <a:schemeClr val="accent3">
                <a:lumMod val="5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Triángulo rectángulo"/>
          <p:cNvSpPr/>
          <p:nvPr/>
        </p:nvSpPr>
        <p:spPr>
          <a:xfrm>
            <a:off x="4643438" y="0"/>
            <a:ext cx="2214562" cy="5715000"/>
          </a:xfrm>
          <a:prstGeom prst="rtTriangle">
            <a:avLst/>
          </a:prstGeom>
          <a:noFill/>
          <a:ln w="57150">
            <a:solidFill>
              <a:schemeClr val="accent3">
                <a:lumMod val="5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CuadroTexto"/>
          <p:cNvSpPr txBox="1"/>
          <p:nvPr/>
        </p:nvSpPr>
        <p:spPr>
          <a:xfrm>
            <a:off x="539552" y="4369668"/>
            <a:ext cx="813690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Fuente de Cascada, en el idílico Parque Quinta Fuente del Berro, es el escenario perfecto para una jornada de desconexión en plena naturaleza. Su exuberante vegetación y su tranquilidad lo convierten en un lugar altamente recomendable para adultos, niños y familias.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4000">
        <p14:window/>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2"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ppt_x</p:attrName>
                                        </p:attrNameLst>
                                      </p:cBhvr>
                                      <p:tavLst>
                                        <p:tav tm="0">
                                          <p:val>
                                            <p:strVal val="#ppt_x+#ppt_w/2"/>
                                          </p:val>
                                        </p:tav>
                                        <p:tav tm="100000">
                                          <p:val>
                                            <p:strVal val="#ppt_x"/>
                                          </p:val>
                                        </p:tav>
                                      </p:tavLst>
                                    </p:anim>
                                    <p:anim calcmode="lin" valueType="num">
                                      <p:cBhvr>
                                        <p:cTn id="8" dur="3000" fill="hold"/>
                                        <p:tgtEl>
                                          <p:spTgt spid="6"/>
                                        </p:tgtEl>
                                        <p:attrNameLst>
                                          <p:attrName>ppt_y</p:attrName>
                                        </p:attrNameLst>
                                      </p:cBhvr>
                                      <p:tavLst>
                                        <p:tav tm="0">
                                          <p:val>
                                            <p:strVal val="#ppt_y"/>
                                          </p:val>
                                        </p:tav>
                                        <p:tav tm="100000">
                                          <p:val>
                                            <p:strVal val="#ppt_y"/>
                                          </p:val>
                                        </p:tav>
                                      </p:tavLst>
                                    </p:anim>
                                    <p:anim calcmode="lin" valueType="num">
                                      <p:cBhvr>
                                        <p:cTn id="9" dur="3000" fill="hold"/>
                                        <p:tgtEl>
                                          <p:spTgt spid="6"/>
                                        </p:tgtEl>
                                        <p:attrNameLst>
                                          <p:attrName>ppt_w</p:attrName>
                                        </p:attrNameLst>
                                      </p:cBhvr>
                                      <p:tavLst>
                                        <p:tav tm="0">
                                          <p:val>
                                            <p:fltVal val="0"/>
                                          </p:val>
                                        </p:tav>
                                        <p:tav tm="100000">
                                          <p:val>
                                            <p:strVal val="#ppt_w"/>
                                          </p:val>
                                        </p:tav>
                                      </p:tavLst>
                                    </p:anim>
                                    <p:anim calcmode="lin" valueType="num">
                                      <p:cBhvr>
                                        <p:cTn id="10" dur="3000" fill="hold"/>
                                        <p:tgtEl>
                                          <p:spTgt spid="6"/>
                                        </p:tgtEl>
                                        <p:attrNameLst>
                                          <p:attrName>ppt_h</p:attrName>
                                        </p:attrNameLst>
                                      </p:cBhvr>
                                      <p:tavLst>
                                        <p:tav tm="0">
                                          <p:val>
                                            <p:strVal val="#ppt_h"/>
                                          </p:val>
                                        </p:tav>
                                        <p:tav tm="100000">
                                          <p:val>
                                            <p:strVal val="#ppt_h"/>
                                          </p:val>
                                        </p:tav>
                                      </p:tavLst>
                                    </p:anim>
                                  </p:childTnLst>
                                </p:cTn>
                              </p:par>
                              <p:par>
                                <p:cTn id="11" presetID="17" presetClass="entr" presetSubtype="8"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p:cTn id="13" dur="3000" fill="hold"/>
                                        <p:tgtEl>
                                          <p:spTgt spid="7"/>
                                        </p:tgtEl>
                                        <p:attrNameLst>
                                          <p:attrName>ppt_x</p:attrName>
                                        </p:attrNameLst>
                                      </p:cBhvr>
                                      <p:tavLst>
                                        <p:tav tm="0">
                                          <p:val>
                                            <p:strVal val="#ppt_x-#ppt_w/2"/>
                                          </p:val>
                                        </p:tav>
                                        <p:tav tm="100000">
                                          <p:val>
                                            <p:strVal val="#ppt_x"/>
                                          </p:val>
                                        </p:tav>
                                      </p:tavLst>
                                    </p:anim>
                                    <p:anim calcmode="lin" valueType="num">
                                      <p:cBhvr>
                                        <p:cTn id="14" dur="3000" fill="hold"/>
                                        <p:tgtEl>
                                          <p:spTgt spid="7"/>
                                        </p:tgtEl>
                                        <p:attrNameLst>
                                          <p:attrName>ppt_y</p:attrName>
                                        </p:attrNameLst>
                                      </p:cBhvr>
                                      <p:tavLst>
                                        <p:tav tm="0">
                                          <p:val>
                                            <p:strVal val="#ppt_y"/>
                                          </p:val>
                                        </p:tav>
                                        <p:tav tm="100000">
                                          <p:val>
                                            <p:strVal val="#ppt_y"/>
                                          </p:val>
                                        </p:tav>
                                      </p:tavLst>
                                    </p:anim>
                                    <p:anim calcmode="lin" valueType="num">
                                      <p:cBhvr>
                                        <p:cTn id="15" dur="3000" fill="hold"/>
                                        <p:tgtEl>
                                          <p:spTgt spid="7"/>
                                        </p:tgtEl>
                                        <p:attrNameLst>
                                          <p:attrName>ppt_w</p:attrName>
                                        </p:attrNameLst>
                                      </p:cBhvr>
                                      <p:tavLst>
                                        <p:tav tm="0">
                                          <p:val>
                                            <p:fltVal val="0"/>
                                          </p:val>
                                        </p:tav>
                                        <p:tav tm="100000">
                                          <p:val>
                                            <p:strVal val="#ppt_w"/>
                                          </p:val>
                                        </p:tav>
                                      </p:tavLst>
                                    </p:anim>
                                    <p:anim calcmode="lin" valueType="num">
                                      <p:cBhvr>
                                        <p:cTn id="16" dur="3000" fill="hold"/>
                                        <p:tgtEl>
                                          <p:spTgt spid="7"/>
                                        </p:tgtEl>
                                        <p:attrNameLst>
                                          <p:attrName>ppt_h</p:attrName>
                                        </p:attrNameLst>
                                      </p:cBhvr>
                                      <p:tavLst>
                                        <p:tav tm="0">
                                          <p:val>
                                            <p:strVal val="#ppt_h"/>
                                          </p:val>
                                        </p:tav>
                                        <p:tav tm="100000">
                                          <p:val>
                                            <p:strVal val="#ppt_h"/>
                                          </p:val>
                                        </p:tav>
                                      </p:tavLst>
                                    </p:anim>
                                  </p:childTnLst>
                                </p:cTn>
                              </p:par>
                              <p:par>
                                <p:cTn id="17" presetID="17" presetClass="entr" presetSubtype="2"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3000" fill="hold"/>
                                        <p:tgtEl>
                                          <p:spTgt spid="8"/>
                                        </p:tgtEl>
                                        <p:attrNameLst>
                                          <p:attrName>ppt_x</p:attrName>
                                        </p:attrNameLst>
                                      </p:cBhvr>
                                      <p:tavLst>
                                        <p:tav tm="0">
                                          <p:val>
                                            <p:strVal val="#ppt_x+#ppt_w/2"/>
                                          </p:val>
                                        </p:tav>
                                        <p:tav tm="100000">
                                          <p:val>
                                            <p:strVal val="#ppt_x"/>
                                          </p:val>
                                        </p:tav>
                                      </p:tavLst>
                                    </p:anim>
                                    <p:anim calcmode="lin" valueType="num">
                                      <p:cBhvr>
                                        <p:cTn id="20" dur="3000" fill="hold"/>
                                        <p:tgtEl>
                                          <p:spTgt spid="8"/>
                                        </p:tgtEl>
                                        <p:attrNameLst>
                                          <p:attrName>ppt_y</p:attrName>
                                        </p:attrNameLst>
                                      </p:cBhvr>
                                      <p:tavLst>
                                        <p:tav tm="0">
                                          <p:val>
                                            <p:strVal val="#ppt_y"/>
                                          </p:val>
                                        </p:tav>
                                        <p:tav tm="100000">
                                          <p:val>
                                            <p:strVal val="#ppt_y"/>
                                          </p:val>
                                        </p:tav>
                                      </p:tavLst>
                                    </p:anim>
                                    <p:anim calcmode="lin" valueType="num">
                                      <p:cBhvr>
                                        <p:cTn id="21" dur="3000" fill="hold"/>
                                        <p:tgtEl>
                                          <p:spTgt spid="8"/>
                                        </p:tgtEl>
                                        <p:attrNameLst>
                                          <p:attrName>ppt_w</p:attrName>
                                        </p:attrNameLst>
                                      </p:cBhvr>
                                      <p:tavLst>
                                        <p:tav tm="0">
                                          <p:val>
                                            <p:fltVal val="0"/>
                                          </p:val>
                                        </p:tav>
                                        <p:tav tm="100000">
                                          <p:val>
                                            <p:strVal val="#ppt_w"/>
                                          </p:val>
                                        </p:tav>
                                      </p:tavLst>
                                    </p:anim>
                                    <p:anim calcmode="lin" valueType="num">
                                      <p:cBhvr>
                                        <p:cTn id="22" dur="3000" fill="hold"/>
                                        <p:tgtEl>
                                          <p:spTgt spid="8"/>
                                        </p:tgtEl>
                                        <p:attrNameLst>
                                          <p:attrName>ppt_h</p:attrName>
                                        </p:attrNameLst>
                                      </p:cBhvr>
                                      <p:tavLst>
                                        <p:tav tm="0">
                                          <p:val>
                                            <p:strVal val="#ppt_h"/>
                                          </p:val>
                                        </p:tav>
                                        <p:tav tm="100000">
                                          <p:val>
                                            <p:strVal val="#ppt_h"/>
                                          </p:val>
                                        </p:tav>
                                      </p:tavLst>
                                    </p:anim>
                                  </p:childTnLst>
                                </p:cTn>
                              </p:par>
                              <p:par>
                                <p:cTn id="23" presetID="17" presetClass="entr" presetSubtype="8"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p:cTn id="25" dur="3000" fill="hold"/>
                                        <p:tgtEl>
                                          <p:spTgt spid="9"/>
                                        </p:tgtEl>
                                        <p:attrNameLst>
                                          <p:attrName>ppt_x</p:attrName>
                                        </p:attrNameLst>
                                      </p:cBhvr>
                                      <p:tavLst>
                                        <p:tav tm="0">
                                          <p:val>
                                            <p:strVal val="#ppt_x-#ppt_w/2"/>
                                          </p:val>
                                        </p:tav>
                                        <p:tav tm="100000">
                                          <p:val>
                                            <p:strVal val="#ppt_x"/>
                                          </p:val>
                                        </p:tav>
                                      </p:tavLst>
                                    </p:anim>
                                    <p:anim calcmode="lin" valueType="num">
                                      <p:cBhvr>
                                        <p:cTn id="26" dur="3000" fill="hold"/>
                                        <p:tgtEl>
                                          <p:spTgt spid="9"/>
                                        </p:tgtEl>
                                        <p:attrNameLst>
                                          <p:attrName>ppt_y</p:attrName>
                                        </p:attrNameLst>
                                      </p:cBhvr>
                                      <p:tavLst>
                                        <p:tav tm="0">
                                          <p:val>
                                            <p:strVal val="#ppt_y"/>
                                          </p:val>
                                        </p:tav>
                                        <p:tav tm="100000">
                                          <p:val>
                                            <p:strVal val="#ppt_y"/>
                                          </p:val>
                                        </p:tav>
                                      </p:tavLst>
                                    </p:anim>
                                    <p:anim calcmode="lin" valueType="num">
                                      <p:cBhvr>
                                        <p:cTn id="27" dur="3000" fill="hold"/>
                                        <p:tgtEl>
                                          <p:spTgt spid="9"/>
                                        </p:tgtEl>
                                        <p:attrNameLst>
                                          <p:attrName>ppt_w</p:attrName>
                                        </p:attrNameLst>
                                      </p:cBhvr>
                                      <p:tavLst>
                                        <p:tav tm="0">
                                          <p:val>
                                            <p:fltVal val="0"/>
                                          </p:val>
                                        </p:tav>
                                        <p:tav tm="100000">
                                          <p:val>
                                            <p:strVal val="#ppt_w"/>
                                          </p:val>
                                        </p:tav>
                                      </p:tavLst>
                                    </p:anim>
                                    <p:anim calcmode="lin" valueType="num">
                                      <p:cBhvr>
                                        <p:cTn id="28" dur="3000" fill="hold"/>
                                        <p:tgtEl>
                                          <p:spTgt spid="9"/>
                                        </p:tgtEl>
                                        <p:attrNameLst>
                                          <p:attrName>ppt_h</p:attrName>
                                        </p:attrNameLst>
                                      </p:cBhvr>
                                      <p:tavLst>
                                        <p:tav tm="0">
                                          <p:val>
                                            <p:strVal val="#ppt_h"/>
                                          </p:val>
                                        </p:tav>
                                        <p:tav tm="100000">
                                          <p:val>
                                            <p:strVal val="#ppt_h"/>
                                          </p:val>
                                        </p:tav>
                                      </p:tavLst>
                                    </p:anim>
                                  </p:childTnLst>
                                </p:cTn>
                              </p:par>
                              <p:par>
                                <p:cTn id="29" presetID="17" presetClass="entr" presetSubtype="2" fill="hold" grpId="0" nodeType="with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p:cTn id="31" dur="3000" fill="hold"/>
                                        <p:tgtEl>
                                          <p:spTgt spid="10"/>
                                        </p:tgtEl>
                                        <p:attrNameLst>
                                          <p:attrName>ppt_x</p:attrName>
                                        </p:attrNameLst>
                                      </p:cBhvr>
                                      <p:tavLst>
                                        <p:tav tm="0">
                                          <p:val>
                                            <p:strVal val="#ppt_x+#ppt_w/2"/>
                                          </p:val>
                                        </p:tav>
                                        <p:tav tm="100000">
                                          <p:val>
                                            <p:strVal val="#ppt_x"/>
                                          </p:val>
                                        </p:tav>
                                      </p:tavLst>
                                    </p:anim>
                                    <p:anim calcmode="lin" valueType="num">
                                      <p:cBhvr>
                                        <p:cTn id="32" dur="3000" fill="hold"/>
                                        <p:tgtEl>
                                          <p:spTgt spid="10"/>
                                        </p:tgtEl>
                                        <p:attrNameLst>
                                          <p:attrName>ppt_y</p:attrName>
                                        </p:attrNameLst>
                                      </p:cBhvr>
                                      <p:tavLst>
                                        <p:tav tm="0">
                                          <p:val>
                                            <p:strVal val="#ppt_y"/>
                                          </p:val>
                                        </p:tav>
                                        <p:tav tm="100000">
                                          <p:val>
                                            <p:strVal val="#ppt_y"/>
                                          </p:val>
                                        </p:tav>
                                      </p:tavLst>
                                    </p:anim>
                                    <p:anim calcmode="lin" valueType="num">
                                      <p:cBhvr>
                                        <p:cTn id="33" dur="3000" fill="hold"/>
                                        <p:tgtEl>
                                          <p:spTgt spid="10"/>
                                        </p:tgtEl>
                                        <p:attrNameLst>
                                          <p:attrName>ppt_w</p:attrName>
                                        </p:attrNameLst>
                                      </p:cBhvr>
                                      <p:tavLst>
                                        <p:tav tm="0">
                                          <p:val>
                                            <p:fltVal val="0"/>
                                          </p:val>
                                        </p:tav>
                                        <p:tav tm="100000">
                                          <p:val>
                                            <p:strVal val="#ppt_w"/>
                                          </p:val>
                                        </p:tav>
                                      </p:tavLst>
                                    </p:anim>
                                    <p:anim calcmode="lin" valueType="num">
                                      <p:cBhvr>
                                        <p:cTn id="34" dur="3000" fill="hold"/>
                                        <p:tgtEl>
                                          <p:spTgt spid="10"/>
                                        </p:tgtEl>
                                        <p:attrNameLst>
                                          <p:attrName>ppt_h</p:attrName>
                                        </p:attrNameLst>
                                      </p:cBhvr>
                                      <p:tavLst>
                                        <p:tav tm="0">
                                          <p:val>
                                            <p:strVal val="#ppt_h"/>
                                          </p:val>
                                        </p:tav>
                                        <p:tav tm="100000">
                                          <p:val>
                                            <p:strVal val="#ppt_h"/>
                                          </p:val>
                                        </p:tav>
                                      </p:tavLst>
                                    </p:anim>
                                  </p:childTnLst>
                                </p:cTn>
                              </p:par>
                              <p:par>
                                <p:cTn id="35" presetID="17" presetClass="entr" presetSubtype="8"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p:cTn id="37" dur="3000" fill="hold"/>
                                        <p:tgtEl>
                                          <p:spTgt spid="11"/>
                                        </p:tgtEl>
                                        <p:attrNameLst>
                                          <p:attrName>ppt_x</p:attrName>
                                        </p:attrNameLst>
                                      </p:cBhvr>
                                      <p:tavLst>
                                        <p:tav tm="0">
                                          <p:val>
                                            <p:strVal val="#ppt_x-#ppt_w/2"/>
                                          </p:val>
                                        </p:tav>
                                        <p:tav tm="100000">
                                          <p:val>
                                            <p:strVal val="#ppt_x"/>
                                          </p:val>
                                        </p:tav>
                                      </p:tavLst>
                                    </p:anim>
                                    <p:anim calcmode="lin" valueType="num">
                                      <p:cBhvr>
                                        <p:cTn id="38" dur="3000" fill="hold"/>
                                        <p:tgtEl>
                                          <p:spTgt spid="11"/>
                                        </p:tgtEl>
                                        <p:attrNameLst>
                                          <p:attrName>ppt_y</p:attrName>
                                        </p:attrNameLst>
                                      </p:cBhvr>
                                      <p:tavLst>
                                        <p:tav tm="0">
                                          <p:val>
                                            <p:strVal val="#ppt_y"/>
                                          </p:val>
                                        </p:tav>
                                        <p:tav tm="100000">
                                          <p:val>
                                            <p:strVal val="#ppt_y"/>
                                          </p:val>
                                        </p:tav>
                                      </p:tavLst>
                                    </p:anim>
                                    <p:anim calcmode="lin" valueType="num">
                                      <p:cBhvr>
                                        <p:cTn id="39" dur="3000" fill="hold"/>
                                        <p:tgtEl>
                                          <p:spTgt spid="11"/>
                                        </p:tgtEl>
                                        <p:attrNameLst>
                                          <p:attrName>ppt_w</p:attrName>
                                        </p:attrNameLst>
                                      </p:cBhvr>
                                      <p:tavLst>
                                        <p:tav tm="0">
                                          <p:val>
                                            <p:fltVal val="0"/>
                                          </p:val>
                                        </p:tav>
                                        <p:tav tm="100000">
                                          <p:val>
                                            <p:strVal val="#ppt_w"/>
                                          </p:val>
                                        </p:tav>
                                      </p:tavLst>
                                    </p:anim>
                                    <p:anim calcmode="lin" valueType="num">
                                      <p:cBhvr>
                                        <p:cTn id="40" dur="3000" fill="hold"/>
                                        <p:tgtEl>
                                          <p:spTgt spid="11"/>
                                        </p:tgtEl>
                                        <p:attrNameLst>
                                          <p:attrName>ppt_h</p:attrName>
                                        </p:attrNameLst>
                                      </p:cBhvr>
                                      <p:tavLst>
                                        <p:tav tm="0">
                                          <p:val>
                                            <p:strVal val="#ppt_h"/>
                                          </p:val>
                                        </p:tav>
                                        <p:tav tm="100000">
                                          <p:val>
                                            <p:strVal val="#ppt_h"/>
                                          </p:val>
                                        </p:tav>
                                      </p:tavLst>
                                    </p:anim>
                                  </p:childTnLst>
                                </p:cTn>
                              </p:par>
                              <p:par>
                                <p:cTn id="41" presetID="17" presetClass="entr" presetSubtype="2" fill="hold" grpId="0" nodeType="withEffect">
                                  <p:stCondLst>
                                    <p:cond delay="0"/>
                                  </p:stCondLst>
                                  <p:childTnLst>
                                    <p:set>
                                      <p:cBhvr>
                                        <p:cTn id="42" dur="1" fill="hold">
                                          <p:stCondLst>
                                            <p:cond delay="0"/>
                                          </p:stCondLst>
                                        </p:cTn>
                                        <p:tgtEl>
                                          <p:spTgt spid="12"/>
                                        </p:tgtEl>
                                        <p:attrNameLst>
                                          <p:attrName>style.visibility</p:attrName>
                                        </p:attrNameLst>
                                      </p:cBhvr>
                                      <p:to>
                                        <p:strVal val="visible"/>
                                      </p:to>
                                    </p:set>
                                    <p:anim calcmode="lin" valueType="num">
                                      <p:cBhvr>
                                        <p:cTn id="43" dur="3000" fill="hold"/>
                                        <p:tgtEl>
                                          <p:spTgt spid="12"/>
                                        </p:tgtEl>
                                        <p:attrNameLst>
                                          <p:attrName>ppt_x</p:attrName>
                                        </p:attrNameLst>
                                      </p:cBhvr>
                                      <p:tavLst>
                                        <p:tav tm="0">
                                          <p:val>
                                            <p:strVal val="#ppt_x+#ppt_w/2"/>
                                          </p:val>
                                        </p:tav>
                                        <p:tav tm="100000">
                                          <p:val>
                                            <p:strVal val="#ppt_x"/>
                                          </p:val>
                                        </p:tav>
                                      </p:tavLst>
                                    </p:anim>
                                    <p:anim calcmode="lin" valueType="num">
                                      <p:cBhvr>
                                        <p:cTn id="44" dur="3000" fill="hold"/>
                                        <p:tgtEl>
                                          <p:spTgt spid="12"/>
                                        </p:tgtEl>
                                        <p:attrNameLst>
                                          <p:attrName>ppt_y</p:attrName>
                                        </p:attrNameLst>
                                      </p:cBhvr>
                                      <p:tavLst>
                                        <p:tav tm="0">
                                          <p:val>
                                            <p:strVal val="#ppt_y"/>
                                          </p:val>
                                        </p:tav>
                                        <p:tav tm="100000">
                                          <p:val>
                                            <p:strVal val="#ppt_y"/>
                                          </p:val>
                                        </p:tav>
                                      </p:tavLst>
                                    </p:anim>
                                    <p:anim calcmode="lin" valueType="num">
                                      <p:cBhvr>
                                        <p:cTn id="45" dur="3000" fill="hold"/>
                                        <p:tgtEl>
                                          <p:spTgt spid="12"/>
                                        </p:tgtEl>
                                        <p:attrNameLst>
                                          <p:attrName>ppt_w</p:attrName>
                                        </p:attrNameLst>
                                      </p:cBhvr>
                                      <p:tavLst>
                                        <p:tav tm="0">
                                          <p:val>
                                            <p:fltVal val="0"/>
                                          </p:val>
                                        </p:tav>
                                        <p:tav tm="100000">
                                          <p:val>
                                            <p:strVal val="#ppt_w"/>
                                          </p:val>
                                        </p:tav>
                                      </p:tavLst>
                                    </p:anim>
                                    <p:anim calcmode="lin" valueType="num">
                                      <p:cBhvr>
                                        <p:cTn id="46" dur="3000" fill="hold"/>
                                        <p:tgtEl>
                                          <p:spTgt spid="12"/>
                                        </p:tgtEl>
                                        <p:attrNameLst>
                                          <p:attrName>ppt_h</p:attrName>
                                        </p:attrNameLst>
                                      </p:cBhvr>
                                      <p:tavLst>
                                        <p:tav tm="0">
                                          <p:val>
                                            <p:strVal val="#ppt_h"/>
                                          </p:val>
                                        </p:tav>
                                        <p:tav tm="100000">
                                          <p:val>
                                            <p:strVal val="#ppt_h"/>
                                          </p:val>
                                        </p:tav>
                                      </p:tavLst>
                                    </p:anim>
                                  </p:childTnLst>
                                </p:cTn>
                              </p:par>
                              <p:par>
                                <p:cTn id="47" presetID="17" presetClass="entr" presetSubtype="8"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p:cTn id="49" dur="3000" fill="hold"/>
                                        <p:tgtEl>
                                          <p:spTgt spid="13"/>
                                        </p:tgtEl>
                                        <p:attrNameLst>
                                          <p:attrName>ppt_x</p:attrName>
                                        </p:attrNameLst>
                                      </p:cBhvr>
                                      <p:tavLst>
                                        <p:tav tm="0">
                                          <p:val>
                                            <p:strVal val="#ppt_x-#ppt_w/2"/>
                                          </p:val>
                                        </p:tav>
                                        <p:tav tm="100000">
                                          <p:val>
                                            <p:strVal val="#ppt_x"/>
                                          </p:val>
                                        </p:tav>
                                      </p:tavLst>
                                    </p:anim>
                                    <p:anim calcmode="lin" valueType="num">
                                      <p:cBhvr>
                                        <p:cTn id="50" dur="3000" fill="hold"/>
                                        <p:tgtEl>
                                          <p:spTgt spid="13"/>
                                        </p:tgtEl>
                                        <p:attrNameLst>
                                          <p:attrName>ppt_y</p:attrName>
                                        </p:attrNameLst>
                                      </p:cBhvr>
                                      <p:tavLst>
                                        <p:tav tm="0">
                                          <p:val>
                                            <p:strVal val="#ppt_y"/>
                                          </p:val>
                                        </p:tav>
                                        <p:tav tm="100000">
                                          <p:val>
                                            <p:strVal val="#ppt_y"/>
                                          </p:val>
                                        </p:tav>
                                      </p:tavLst>
                                    </p:anim>
                                    <p:anim calcmode="lin" valueType="num">
                                      <p:cBhvr>
                                        <p:cTn id="51" dur="3000" fill="hold"/>
                                        <p:tgtEl>
                                          <p:spTgt spid="13"/>
                                        </p:tgtEl>
                                        <p:attrNameLst>
                                          <p:attrName>ppt_w</p:attrName>
                                        </p:attrNameLst>
                                      </p:cBhvr>
                                      <p:tavLst>
                                        <p:tav tm="0">
                                          <p:val>
                                            <p:fltVal val="0"/>
                                          </p:val>
                                        </p:tav>
                                        <p:tav tm="100000">
                                          <p:val>
                                            <p:strVal val="#ppt_w"/>
                                          </p:val>
                                        </p:tav>
                                      </p:tavLst>
                                    </p:anim>
                                    <p:anim calcmode="lin" valueType="num">
                                      <p:cBhvr>
                                        <p:cTn id="52" dur="3000" fill="hold"/>
                                        <p:tgtEl>
                                          <p:spTgt spid="13"/>
                                        </p:tgtEl>
                                        <p:attrNameLst>
                                          <p:attrName>ppt_h</p:attrName>
                                        </p:attrNameLst>
                                      </p:cBhvr>
                                      <p:tavLst>
                                        <p:tav tm="0">
                                          <p:val>
                                            <p:strVal val="#ppt_h"/>
                                          </p:val>
                                        </p:tav>
                                        <p:tav tm="100000">
                                          <p:val>
                                            <p:strVal val="#ppt_h"/>
                                          </p:val>
                                        </p:tav>
                                      </p:tavLst>
                                    </p:anim>
                                  </p:childTnLst>
                                </p:cTn>
                              </p:par>
                              <p:par>
                                <p:cTn id="53" presetID="3" presetClass="entr" presetSubtype="5" fill="hold" grpId="1" nodeType="withEffect">
                                  <p:stCondLst>
                                    <p:cond delay="0"/>
                                  </p:stCondLst>
                                  <p:childTnLst>
                                    <p:set>
                                      <p:cBhvr>
                                        <p:cTn id="54" dur="1" fill="hold">
                                          <p:stCondLst>
                                            <p:cond delay="0"/>
                                          </p:stCondLst>
                                        </p:cTn>
                                        <p:tgtEl>
                                          <p:spTgt spid="6"/>
                                        </p:tgtEl>
                                        <p:attrNameLst>
                                          <p:attrName>style.visibility</p:attrName>
                                        </p:attrNameLst>
                                      </p:cBhvr>
                                      <p:to>
                                        <p:strVal val="visible"/>
                                      </p:to>
                                    </p:set>
                                    <p:animEffect transition="in" filter="blinds(vertical)">
                                      <p:cBhvr>
                                        <p:cTn id="55" dur="3000"/>
                                        <p:tgtEl>
                                          <p:spTgt spid="6"/>
                                        </p:tgtEl>
                                      </p:cBhvr>
                                    </p:animEffect>
                                  </p:childTnLst>
                                </p:cTn>
                              </p:par>
                              <p:par>
                                <p:cTn id="56" presetID="3" presetClass="entr" presetSubtype="5" fill="hold" grpId="1" nodeType="withEffect">
                                  <p:stCondLst>
                                    <p:cond delay="0"/>
                                  </p:stCondLst>
                                  <p:childTnLst>
                                    <p:set>
                                      <p:cBhvr>
                                        <p:cTn id="57" dur="1" fill="hold">
                                          <p:stCondLst>
                                            <p:cond delay="0"/>
                                          </p:stCondLst>
                                        </p:cTn>
                                        <p:tgtEl>
                                          <p:spTgt spid="8"/>
                                        </p:tgtEl>
                                        <p:attrNameLst>
                                          <p:attrName>style.visibility</p:attrName>
                                        </p:attrNameLst>
                                      </p:cBhvr>
                                      <p:to>
                                        <p:strVal val="visible"/>
                                      </p:to>
                                    </p:set>
                                    <p:animEffect transition="in" filter="blinds(vertical)">
                                      <p:cBhvr>
                                        <p:cTn id="58" dur="3000"/>
                                        <p:tgtEl>
                                          <p:spTgt spid="8"/>
                                        </p:tgtEl>
                                      </p:cBhvr>
                                    </p:animEffect>
                                  </p:childTnLst>
                                </p:cTn>
                              </p:par>
                              <p:par>
                                <p:cTn id="59" presetID="3" presetClass="entr" presetSubtype="5" fill="hold" grpId="1" nodeType="withEffect">
                                  <p:stCondLst>
                                    <p:cond delay="0"/>
                                  </p:stCondLst>
                                  <p:childTnLst>
                                    <p:set>
                                      <p:cBhvr>
                                        <p:cTn id="60" dur="1" fill="hold">
                                          <p:stCondLst>
                                            <p:cond delay="0"/>
                                          </p:stCondLst>
                                        </p:cTn>
                                        <p:tgtEl>
                                          <p:spTgt spid="10"/>
                                        </p:tgtEl>
                                        <p:attrNameLst>
                                          <p:attrName>style.visibility</p:attrName>
                                        </p:attrNameLst>
                                      </p:cBhvr>
                                      <p:to>
                                        <p:strVal val="visible"/>
                                      </p:to>
                                    </p:set>
                                    <p:animEffect transition="in" filter="blinds(vertical)">
                                      <p:cBhvr>
                                        <p:cTn id="61" dur="3000"/>
                                        <p:tgtEl>
                                          <p:spTgt spid="10"/>
                                        </p:tgtEl>
                                      </p:cBhvr>
                                    </p:animEffect>
                                  </p:childTnLst>
                                </p:cTn>
                              </p:par>
                              <p:par>
                                <p:cTn id="62" presetID="3" presetClass="entr" presetSubtype="5" fill="hold" grpId="1" nodeType="withEffect">
                                  <p:stCondLst>
                                    <p:cond delay="0"/>
                                  </p:stCondLst>
                                  <p:childTnLst>
                                    <p:set>
                                      <p:cBhvr>
                                        <p:cTn id="63" dur="1" fill="hold">
                                          <p:stCondLst>
                                            <p:cond delay="0"/>
                                          </p:stCondLst>
                                        </p:cTn>
                                        <p:tgtEl>
                                          <p:spTgt spid="12"/>
                                        </p:tgtEl>
                                        <p:attrNameLst>
                                          <p:attrName>style.visibility</p:attrName>
                                        </p:attrNameLst>
                                      </p:cBhvr>
                                      <p:to>
                                        <p:strVal val="visible"/>
                                      </p:to>
                                    </p:set>
                                    <p:animEffect transition="in" filter="blinds(vertical)">
                                      <p:cBhvr>
                                        <p:cTn id="64" dur="3000"/>
                                        <p:tgtEl>
                                          <p:spTgt spid="12"/>
                                        </p:tgtEl>
                                      </p:cBhvr>
                                    </p:animEffect>
                                  </p:childTnLst>
                                </p:cTn>
                              </p:par>
                              <p:par>
                                <p:cTn id="65" presetID="3" presetClass="entr" presetSubtype="5" fill="hold" grpId="1" nodeType="withEffect">
                                  <p:stCondLst>
                                    <p:cond delay="0"/>
                                  </p:stCondLst>
                                  <p:childTnLst>
                                    <p:set>
                                      <p:cBhvr>
                                        <p:cTn id="66" dur="1" fill="hold">
                                          <p:stCondLst>
                                            <p:cond delay="0"/>
                                          </p:stCondLst>
                                        </p:cTn>
                                        <p:tgtEl>
                                          <p:spTgt spid="7"/>
                                        </p:tgtEl>
                                        <p:attrNameLst>
                                          <p:attrName>style.visibility</p:attrName>
                                        </p:attrNameLst>
                                      </p:cBhvr>
                                      <p:to>
                                        <p:strVal val="visible"/>
                                      </p:to>
                                    </p:set>
                                    <p:animEffect transition="in" filter="blinds(vertical)">
                                      <p:cBhvr>
                                        <p:cTn id="67" dur="3000"/>
                                        <p:tgtEl>
                                          <p:spTgt spid="7"/>
                                        </p:tgtEl>
                                      </p:cBhvr>
                                    </p:animEffect>
                                  </p:childTnLst>
                                </p:cTn>
                              </p:par>
                              <p:par>
                                <p:cTn id="68" presetID="3" presetClass="entr" presetSubtype="5" fill="hold" grpId="1" nodeType="withEffect">
                                  <p:stCondLst>
                                    <p:cond delay="0"/>
                                  </p:stCondLst>
                                  <p:childTnLst>
                                    <p:set>
                                      <p:cBhvr>
                                        <p:cTn id="69" dur="1" fill="hold">
                                          <p:stCondLst>
                                            <p:cond delay="0"/>
                                          </p:stCondLst>
                                        </p:cTn>
                                        <p:tgtEl>
                                          <p:spTgt spid="9"/>
                                        </p:tgtEl>
                                        <p:attrNameLst>
                                          <p:attrName>style.visibility</p:attrName>
                                        </p:attrNameLst>
                                      </p:cBhvr>
                                      <p:to>
                                        <p:strVal val="visible"/>
                                      </p:to>
                                    </p:set>
                                    <p:animEffect transition="in" filter="blinds(vertical)">
                                      <p:cBhvr>
                                        <p:cTn id="70" dur="3000"/>
                                        <p:tgtEl>
                                          <p:spTgt spid="9"/>
                                        </p:tgtEl>
                                      </p:cBhvr>
                                    </p:animEffect>
                                  </p:childTnLst>
                                </p:cTn>
                              </p:par>
                              <p:par>
                                <p:cTn id="71" presetID="3" presetClass="entr" presetSubtype="5" fill="hold" grpId="1" nodeType="withEffect">
                                  <p:stCondLst>
                                    <p:cond delay="0"/>
                                  </p:stCondLst>
                                  <p:childTnLst>
                                    <p:set>
                                      <p:cBhvr>
                                        <p:cTn id="72" dur="1" fill="hold">
                                          <p:stCondLst>
                                            <p:cond delay="0"/>
                                          </p:stCondLst>
                                        </p:cTn>
                                        <p:tgtEl>
                                          <p:spTgt spid="11"/>
                                        </p:tgtEl>
                                        <p:attrNameLst>
                                          <p:attrName>style.visibility</p:attrName>
                                        </p:attrNameLst>
                                      </p:cBhvr>
                                      <p:to>
                                        <p:strVal val="visible"/>
                                      </p:to>
                                    </p:set>
                                    <p:animEffect transition="in" filter="blinds(vertical)">
                                      <p:cBhvr>
                                        <p:cTn id="73" dur="3000"/>
                                        <p:tgtEl>
                                          <p:spTgt spid="11"/>
                                        </p:tgtEl>
                                      </p:cBhvr>
                                    </p:animEffect>
                                  </p:childTnLst>
                                </p:cTn>
                              </p:par>
                              <p:par>
                                <p:cTn id="74" presetID="3" presetClass="entr" presetSubtype="5" fill="hold" grpId="1" nodeType="withEffect">
                                  <p:stCondLst>
                                    <p:cond delay="0"/>
                                  </p:stCondLst>
                                  <p:childTnLst>
                                    <p:set>
                                      <p:cBhvr>
                                        <p:cTn id="75" dur="1" fill="hold">
                                          <p:stCondLst>
                                            <p:cond delay="0"/>
                                          </p:stCondLst>
                                        </p:cTn>
                                        <p:tgtEl>
                                          <p:spTgt spid="13"/>
                                        </p:tgtEl>
                                        <p:attrNameLst>
                                          <p:attrName>style.visibility</p:attrName>
                                        </p:attrNameLst>
                                      </p:cBhvr>
                                      <p:to>
                                        <p:strVal val="visible"/>
                                      </p:to>
                                    </p:set>
                                    <p:animEffect transition="in" filter="blinds(vertical)">
                                      <p:cBhvr>
                                        <p:cTn id="76" dur="3000"/>
                                        <p:tgtEl>
                                          <p:spTgt spid="13"/>
                                        </p:tgtEl>
                                      </p:cBhvr>
                                    </p:animEffect>
                                  </p:childTnLst>
                                </p:cTn>
                              </p:par>
                            </p:childTnLst>
                          </p:cTn>
                        </p:par>
                        <p:par>
                          <p:cTn id="77" fill="hold">
                            <p:stCondLst>
                              <p:cond delay="3000"/>
                            </p:stCondLst>
                            <p:childTnLst>
                              <p:par>
                                <p:cTn id="78" presetID="12" presetClass="exit" presetSubtype="8" fill="hold" grpId="2" nodeType="afterEffect">
                                  <p:stCondLst>
                                    <p:cond delay="0"/>
                                  </p:stCondLst>
                                  <p:childTnLst>
                                    <p:animEffect transition="out" filter="slide(fromLeft)">
                                      <p:cBhvr>
                                        <p:cTn id="79" dur="3000"/>
                                        <p:tgtEl>
                                          <p:spTgt spid="6"/>
                                        </p:tgtEl>
                                      </p:cBhvr>
                                    </p:animEffect>
                                    <p:set>
                                      <p:cBhvr>
                                        <p:cTn id="80" dur="1" fill="hold">
                                          <p:stCondLst>
                                            <p:cond delay="2999"/>
                                          </p:stCondLst>
                                        </p:cTn>
                                        <p:tgtEl>
                                          <p:spTgt spid="6"/>
                                        </p:tgtEl>
                                        <p:attrNameLst>
                                          <p:attrName>style.visibility</p:attrName>
                                        </p:attrNameLst>
                                      </p:cBhvr>
                                      <p:to>
                                        <p:strVal val="hidden"/>
                                      </p:to>
                                    </p:set>
                                  </p:childTnLst>
                                </p:cTn>
                              </p:par>
                              <p:par>
                                <p:cTn id="81" presetID="12" presetClass="exit" presetSubtype="8" fill="hold" grpId="2" nodeType="withEffect">
                                  <p:stCondLst>
                                    <p:cond delay="0"/>
                                  </p:stCondLst>
                                  <p:childTnLst>
                                    <p:animEffect transition="out" filter="slide(fromLeft)">
                                      <p:cBhvr>
                                        <p:cTn id="82" dur="3000"/>
                                        <p:tgtEl>
                                          <p:spTgt spid="8"/>
                                        </p:tgtEl>
                                      </p:cBhvr>
                                    </p:animEffect>
                                    <p:set>
                                      <p:cBhvr>
                                        <p:cTn id="83" dur="1" fill="hold">
                                          <p:stCondLst>
                                            <p:cond delay="2999"/>
                                          </p:stCondLst>
                                        </p:cTn>
                                        <p:tgtEl>
                                          <p:spTgt spid="8"/>
                                        </p:tgtEl>
                                        <p:attrNameLst>
                                          <p:attrName>style.visibility</p:attrName>
                                        </p:attrNameLst>
                                      </p:cBhvr>
                                      <p:to>
                                        <p:strVal val="hidden"/>
                                      </p:to>
                                    </p:set>
                                  </p:childTnLst>
                                </p:cTn>
                              </p:par>
                              <p:par>
                                <p:cTn id="84" presetID="12" presetClass="exit" presetSubtype="8" fill="hold" grpId="2" nodeType="withEffect">
                                  <p:stCondLst>
                                    <p:cond delay="0"/>
                                  </p:stCondLst>
                                  <p:childTnLst>
                                    <p:animEffect transition="out" filter="slide(fromLeft)">
                                      <p:cBhvr>
                                        <p:cTn id="85" dur="3000"/>
                                        <p:tgtEl>
                                          <p:spTgt spid="10"/>
                                        </p:tgtEl>
                                      </p:cBhvr>
                                    </p:animEffect>
                                    <p:set>
                                      <p:cBhvr>
                                        <p:cTn id="86" dur="1" fill="hold">
                                          <p:stCondLst>
                                            <p:cond delay="2999"/>
                                          </p:stCondLst>
                                        </p:cTn>
                                        <p:tgtEl>
                                          <p:spTgt spid="10"/>
                                        </p:tgtEl>
                                        <p:attrNameLst>
                                          <p:attrName>style.visibility</p:attrName>
                                        </p:attrNameLst>
                                      </p:cBhvr>
                                      <p:to>
                                        <p:strVal val="hidden"/>
                                      </p:to>
                                    </p:set>
                                  </p:childTnLst>
                                </p:cTn>
                              </p:par>
                              <p:par>
                                <p:cTn id="87" presetID="12" presetClass="exit" presetSubtype="8" fill="hold" grpId="2" nodeType="withEffect">
                                  <p:stCondLst>
                                    <p:cond delay="0"/>
                                  </p:stCondLst>
                                  <p:childTnLst>
                                    <p:animEffect transition="out" filter="slide(fromLeft)">
                                      <p:cBhvr>
                                        <p:cTn id="88" dur="3000"/>
                                        <p:tgtEl>
                                          <p:spTgt spid="12"/>
                                        </p:tgtEl>
                                      </p:cBhvr>
                                    </p:animEffect>
                                    <p:set>
                                      <p:cBhvr>
                                        <p:cTn id="89" dur="1" fill="hold">
                                          <p:stCondLst>
                                            <p:cond delay="2999"/>
                                          </p:stCondLst>
                                        </p:cTn>
                                        <p:tgtEl>
                                          <p:spTgt spid="12"/>
                                        </p:tgtEl>
                                        <p:attrNameLst>
                                          <p:attrName>style.visibility</p:attrName>
                                        </p:attrNameLst>
                                      </p:cBhvr>
                                      <p:to>
                                        <p:strVal val="hidden"/>
                                      </p:to>
                                    </p:set>
                                  </p:childTnLst>
                                </p:cTn>
                              </p:par>
                              <p:par>
                                <p:cTn id="90" presetID="12" presetClass="exit" presetSubtype="2" fill="hold" grpId="2" nodeType="withEffect">
                                  <p:stCondLst>
                                    <p:cond delay="0"/>
                                  </p:stCondLst>
                                  <p:childTnLst>
                                    <p:animEffect transition="out" filter="slide(fromRight)">
                                      <p:cBhvr>
                                        <p:cTn id="91" dur="3000"/>
                                        <p:tgtEl>
                                          <p:spTgt spid="7"/>
                                        </p:tgtEl>
                                      </p:cBhvr>
                                    </p:animEffect>
                                    <p:set>
                                      <p:cBhvr>
                                        <p:cTn id="92" dur="1" fill="hold">
                                          <p:stCondLst>
                                            <p:cond delay="2999"/>
                                          </p:stCondLst>
                                        </p:cTn>
                                        <p:tgtEl>
                                          <p:spTgt spid="7"/>
                                        </p:tgtEl>
                                        <p:attrNameLst>
                                          <p:attrName>style.visibility</p:attrName>
                                        </p:attrNameLst>
                                      </p:cBhvr>
                                      <p:to>
                                        <p:strVal val="hidden"/>
                                      </p:to>
                                    </p:set>
                                  </p:childTnLst>
                                </p:cTn>
                              </p:par>
                              <p:par>
                                <p:cTn id="93" presetID="12" presetClass="exit" presetSubtype="2" fill="hold" grpId="2" nodeType="withEffect">
                                  <p:stCondLst>
                                    <p:cond delay="0"/>
                                  </p:stCondLst>
                                  <p:childTnLst>
                                    <p:animEffect transition="out" filter="slide(fromRight)">
                                      <p:cBhvr>
                                        <p:cTn id="94" dur="3000"/>
                                        <p:tgtEl>
                                          <p:spTgt spid="9"/>
                                        </p:tgtEl>
                                      </p:cBhvr>
                                    </p:animEffect>
                                    <p:set>
                                      <p:cBhvr>
                                        <p:cTn id="95" dur="1" fill="hold">
                                          <p:stCondLst>
                                            <p:cond delay="2999"/>
                                          </p:stCondLst>
                                        </p:cTn>
                                        <p:tgtEl>
                                          <p:spTgt spid="9"/>
                                        </p:tgtEl>
                                        <p:attrNameLst>
                                          <p:attrName>style.visibility</p:attrName>
                                        </p:attrNameLst>
                                      </p:cBhvr>
                                      <p:to>
                                        <p:strVal val="hidden"/>
                                      </p:to>
                                    </p:set>
                                  </p:childTnLst>
                                </p:cTn>
                              </p:par>
                              <p:par>
                                <p:cTn id="96" presetID="12" presetClass="exit" presetSubtype="2" fill="hold" grpId="2" nodeType="withEffect">
                                  <p:stCondLst>
                                    <p:cond delay="0"/>
                                  </p:stCondLst>
                                  <p:childTnLst>
                                    <p:animEffect transition="out" filter="slide(fromRight)">
                                      <p:cBhvr>
                                        <p:cTn id="97" dur="3000"/>
                                        <p:tgtEl>
                                          <p:spTgt spid="11"/>
                                        </p:tgtEl>
                                      </p:cBhvr>
                                    </p:animEffect>
                                    <p:set>
                                      <p:cBhvr>
                                        <p:cTn id="98" dur="1" fill="hold">
                                          <p:stCondLst>
                                            <p:cond delay="2999"/>
                                          </p:stCondLst>
                                        </p:cTn>
                                        <p:tgtEl>
                                          <p:spTgt spid="11"/>
                                        </p:tgtEl>
                                        <p:attrNameLst>
                                          <p:attrName>style.visibility</p:attrName>
                                        </p:attrNameLst>
                                      </p:cBhvr>
                                      <p:to>
                                        <p:strVal val="hidden"/>
                                      </p:to>
                                    </p:set>
                                  </p:childTnLst>
                                </p:cTn>
                              </p:par>
                              <p:par>
                                <p:cTn id="99" presetID="12" presetClass="exit" presetSubtype="2" fill="hold" grpId="2" nodeType="withEffect">
                                  <p:stCondLst>
                                    <p:cond delay="0"/>
                                  </p:stCondLst>
                                  <p:childTnLst>
                                    <p:animEffect transition="out" filter="slide(fromRight)">
                                      <p:cBhvr>
                                        <p:cTn id="100" dur="3000"/>
                                        <p:tgtEl>
                                          <p:spTgt spid="13"/>
                                        </p:tgtEl>
                                      </p:cBhvr>
                                    </p:animEffect>
                                    <p:set>
                                      <p:cBhvr>
                                        <p:cTn id="101" dur="1" fill="hold">
                                          <p:stCondLst>
                                            <p:cond delay="2999"/>
                                          </p:stCondLst>
                                        </p:cTn>
                                        <p:tgtEl>
                                          <p:spTgt spid="13"/>
                                        </p:tgtEl>
                                        <p:attrNameLst>
                                          <p:attrName>style.visibility</p:attrName>
                                        </p:attrNameLst>
                                      </p:cBhvr>
                                      <p:to>
                                        <p:strVal val="hidden"/>
                                      </p:to>
                                    </p:set>
                                  </p:childTnLst>
                                </p:cTn>
                              </p:par>
                              <p:par>
                                <p:cTn id="102" presetID="23" presetClass="entr" presetSubtype="288" fill="hold" nodeType="withEffect">
                                  <p:stCondLst>
                                    <p:cond delay="0"/>
                                  </p:stCondLst>
                                  <p:childTnLst>
                                    <p:set>
                                      <p:cBhvr>
                                        <p:cTn id="103" dur="1" fill="hold">
                                          <p:stCondLst>
                                            <p:cond delay="0"/>
                                          </p:stCondLst>
                                        </p:cTn>
                                        <p:tgtEl>
                                          <p:spTgt spid="4"/>
                                        </p:tgtEl>
                                        <p:attrNameLst>
                                          <p:attrName>style.visibility</p:attrName>
                                        </p:attrNameLst>
                                      </p:cBhvr>
                                      <p:to>
                                        <p:strVal val="visible"/>
                                      </p:to>
                                    </p:set>
                                    <p:anim calcmode="lin" valueType="num">
                                      <p:cBhvr>
                                        <p:cTn id="104" dur="3000" fill="hold"/>
                                        <p:tgtEl>
                                          <p:spTgt spid="4"/>
                                        </p:tgtEl>
                                        <p:attrNameLst>
                                          <p:attrName>ppt_w</p:attrName>
                                        </p:attrNameLst>
                                      </p:cBhvr>
                                      <p:tavLst>
                                        <p:tav tm="0">
                                          <p:val>
                                            <p:strVal val="4/3*#ppt_w"/>
                                          </p:val>
                                        </p:tav>
                                        <p:tav tm="100000">
                                          <p:val>
                                            <p:strVal val="#ppt_w"/>
                                          </p:val>
                                        </p:tav>
                                      </p:tavLst>
                                    </p:anim>
                                    <p:anim calcmode="lin" valueType="num">
                                      <p:cBhvr>
                                        <p:cTn id="105" dur="3000" fill="hold"/>
                                        <p:tgtEl>
                                          <p:spTgt spid="4"/>
                                        </p:tgtEl>
                                        <p:attrNameLst>
                                          <p:attrName>ppt_h</p:attrName>
                                        </p:attrNameLst>
                                      </p:cBhvr>
                                      <p:tavLst>
                                        <p:tav tm="0">
                                          <p:val>
                                            <p:strVal val="4/3*#ppt_h"/>
                                          </p:val>
                                        </p:tav>
                                        <p:tav tm="100000">
                                          <p:val>
                                            <p:strVal val="#ppt_h"/>
                                          </p:val>
                                        </p:tav>
                                      </p:tavLst>
                                    </p:anim>
                                  </p:childTnLst>
                                </p:cTn>
                              </p:par>
                              <p:par>
                                <p:cTn id="106" presetID="16" presetClass="entr" presetSubtype="37" fill="hold" nodeType="withEffect">
                                  <p:stCondLst>
                                    <p:cond delay="0"/>
                                  </p:stCondLst>
                                  <p:childTnLst>
                                    <p:set>
                                      <p:cBhvr>
                                        <p:cTn id="107" dur="1" fill="hold">
                                          <p:stCondLst>
                                            <p:cond delay="0"/>
                                          </p:stCondLst>
                                        </p:cTn>
                                        <p:tgtEl>
                                          <p:spTgt spid="4"/>
                                        </p:tgtEl>
                                        <p:attrNameLst>
                                          <p:attrName>style.visibility</p:attrName>
                                        </p:attrNameLst>
                                      </p:cBhvr>
                                      <p:to>
                                        <p:strVal val="visible"/>
                                      </p:to>
                                    </p:set>
                                    <p:animEffect transition="in" filter="barn(outVertical)">
                                      <p:cBhvr>
                                        <p:cTn id="108" dur="3000"/>
                                        <p:tgtEl>
                                          <p:spTgt spid="4"/>
                                        </p:tgtEl>
                                      </p:cBhvr>
                                    </p:animEffect>
                                  </p:childTnLst>
                                </p:cTn>
                              </p:par>
                            </p:childTnLst>
                          </p:cTn>
                        </p:par>
                        <p:par>
                          <p:cTn id="109" fill="hold">
                            <p:stCondLst>
                              <p:cond delay="6000"/>
                            </p:stCondLst>
                            <p:childTnLst>
                              <p:par>
                                <p:cTn id="110" presetID="40" presetClass="entr" presetSubtype="0" fill="hold" grpId="0" nodeType="afterEffect">
                                  <p:stCondLst>
                                    <p:cond delay="0"/>
                                  </p:stCondLst>
                                  <p:iterate type="lt">
                                    <p:tmPct val="10000"/>
                                  </p:iterate>
                                  <p:childTnLst>
                                    <p:set>
                                      <p:cBhvr>
                                        <p:cTn id="111" dur="1" fill="hold">
                                          <p:stCondLst>
                                            <p:cond delay="0"/>
                                          </p:stCondLst>
                                        </p:cTn>
                                        <p:tgtEl>
                                          <p:spTgt spid="14"/>
                                        </p:tgtEl>
                                        <p:attrNameLst>
                                          <p:attrName>style.visibility</p:attrName>
                                        </p:attrNameLst>
                                      </p:cBhvr>
                                      <p:to>
                                        <p:strVal val="visible"/>
                                      </p:to>
                                    </p:set>
                                    <p:animEffect transition="in" filter="fade">
                                      <p:cBhvr>
                                        <p:cTn id="112" dur="1000"/>
                                        <p:tgtEl>
                                          <p:spTgt spid="14"/>
                                        </p:tgtEl>
                                      </p:cBhvr>
                                    </p:animEffect>
                                    <p:anim calcmode="lin" valueType="num">
                                      <p:cBhvr>
                                        <p:cTn id="113" dur="1000" fill="hold"/>
                                        <p:tgtEl>
                                          <p:spTgt spid="14"/>
                                        </p:tgtEl>
                                        <p:attrNameLst>
                                          <p:attrName>ppt_x</p:attrName>
                                        </p:attrNameLst>
                                      </p:cBhvr>
                                      <p:tavLst>
                                        <p:tav tm="0">
                                          <p:val>
                                            <p:strVal val="#ppt_x-.1"/>
                                          </p:val>
                                        </p:tav>
                                        <p:tav tm="100000">
                                          <p:val>
                                            <p:strVal val="#ppt_x"/>
                                          </p:val>
                                        </p:tav>
                                      </p:tavLst>
                                    </p:anim>
                                    <p:anim calcmode="lin" valueType="num">
                                      <p:cBhvr>
                                        <p:cTn id="114"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ppp.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Luna"/>
          <p:cNvSpPr/>
          <p:nvPr/>
        </p:nvSpPr>
        <p:spPr>
          <a:xfrm>
            <a:off x="6072188" y="1071563"/>
            <a:ext cx="2143125" cy="3394075"/>
          </a:xfrm>
          <a:prstGeom prst="moon">
            <a:avLst>
              <a:gd name="adj" fmla="val 17111"/>
            </a:avLst>
          </a:prstGeom>
          <a:noFill/>
          <a:ln w="57150">
            <a:solidFill>
              <a:schemeClr val="accent3">
                <a:lumMod val="60000"/>
                <a:lumOff val="4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Luna"/>
          <p:cNvSpPr/>
          <p:nvPr/>
        </p:nvSpPr>
        <p:spPr>
          <a:xfrm flipH="1">
            <a:off x="928688" y="1071563"/>
            <a:ext cx="2143125" cy="3394075"/>
          </a:xfrm>
          <a:prstGeom prst="moon">
            <a:avLst>
              <a:gd name="adj" fmla="val 18889"/>
            </a:avLst>
          </a:prstGeom>
          <a:noFill/>
          <a:ln w="57150">
            <a:solidFill>
              <a:schemeClr val="accent3">
                <a:lumMod val="60000"/>
                <a:lumOff val="4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Luna"/>
          <p:cNvSpPr/>
          <p:nvPr/>
        </p:nvSpPr>
        <p:spPr>
          <a:xfrm flipH="1">
            <a:off x="1643063" y="1071563"/>
            <a:ext cx="2143125" cy="3394075"/>
          </a:xfrm>
          <a:prstGeom prst="moon">
            <a:avLst>
              <a:gd name="adj" fmla="val 20667"/>
            </a:avLst>
          </a:prstGeom>
          <a:noFill/>
          <a:ln w="57150">
            <a:solidFill>
              <a:schemeClr val="accent3">
                <a:lumMod val="60000"/>
                <a:lumOff val="4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Luna"/>
          <p:cNvSpPr/>
          <p:nvPr/>
        </p:nvSpPr>
        <p:spPr>
          <a:xfrm>
            <a:off x="5357813" y="1071563"/>
            <a:ext cx="2143125" cy="3394075"/>
          </a:xfrm>
          <a:prstGeom prst="moon">
            <a:avLst>
              <a:gd name="adj" fmla="val 17111"/>
            </a:avLst>
          </a:prstGeom>
          <a:noFill/>
          <a:ln w="57150">
            <a:solidFill>
              <a:schemeClr val="accent3">
                <a:lumMod val="60000"/>
                <a:lumOff val="4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Luna"/>
          <p:cNvSpPr/>
          <p:nvPr/>
        </p:nvSpPr>
        <p:spPr>
          <a:xfrm flipH="1">
            <a:off x="2428875" y="1131888"/>
            <a:ext cx="2071688" cy="3333750"/>
          </a:xfrm>
          <a:prstGeom prst="moon">
            <a:avLst>
              <a:gd name="adj" fmla="val 21494"/>
            </a:avLst>
          </a:prstGeom>
          <a:noFill/>
          <a:ln w="57150">
            <a:solidFill>
              <a:schemeClr val="accent3">
                <a:lumMod val="60000"/>
                <a:lumOff val="4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Luna"/>
          <p:cNvSpPr/>
          <p:nvPr/>
        </p:nvSpPr>
        <p:spPr>
          <a:xfrm>
            <a:off x="4572000" y="1071563"/>
            <a:ext cx="2143125" cy="3333750"/>
          </a:xfrm>
          <a:prstGeom prst="moon">
            <a:avLst>
              <a:gd name="adj" fmla="val 18889"/>
            </a:avLst>
          </a:prstGeom>
          <a:noFill/>
          <a:ln w="57150">
            <a:solidFill>
              <a:schemeClr val="accent3">
                <a:lumMod val="60000"/>
                <a:lumOff val="4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CuadroTexto"/>
          <p:cNvSpPr txBox="1"/>
          <p:nvPr/>
        </p:nvSpPr>
        <p:spPr>
          <a:xfrm>
            <a:off x="395536" y="4369668"/>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Sumérgete en un entorno de paz y relájate mientras disfrutas del sonido del agua, que fluye a través de una cascada formada en el recorrido descendiente del manantial de la Fuente del Berro, salvando el desnivel entre la "Ría Chica" y la "Ría Grande".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2000">
        <p14:prism isContent="1" isInverted="1"/>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3000" fill="hold"/>
                                        <p:tgtEl>
                                          <p:spTgt spid="6"/>
                                        </p:tgtEl>
                                        <p:attrNameLst>
                                          <p:attrName>ppt_x</p:attrName>
                                        </p:attrNameLst>
                                      </p:cBhvr>
                                      <p:tavLst>
                                        <p:tav tm="0">
                                          <p:val>
                                            <p:strVal val="1+#ppt_w/2"/>
                                          </p:val>
                                        </p:tav>
                                        <p:tav tm="100000">
                                          <p:val>
                                            <p:strVal val="#ppt_x"/>
                                          </p:val>
                                        </p:tav>
                                      </p:tavLst>
                                    </p:anim>
                                    <p:anim calcmode="lin" valueType="num">
                                      <p:cBhvr additive="base">
                                        <p:cTn id="8" dur="30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3000" fill="hold"/>
                                        <p:tgtEl>
                                          <p:spTgt spid="7"/>
                                        </p:tgtEl>
                                        <p:attrNameLst>
                                          <p:attrName>ppt_x</p:attrName>
                                        </p:attrNameLst>
                                      </p:cBhvr>
                                      <p:tavLst>
                                        <p:tav tm="0">
                                          <p:val>
                                            <p:strVal val="1+#ppt_w/2"/>
                                          </p:val>
                                        </p:tav>
                                        <p:tav tm="100000">
                                          <p:val>
                                            <p:strVal val="#ppt_x"/>
                                          </p:val>
                                        </p:tav>
                                      </p:tavLst>
                                    </p:anim>
                                    <p:anim calcmode="lin" valueType="num">
                                      <p:cBhvr additive="base">
                                        <p:cTn id="12" dur="3000" fill="hold"/>
                                        <p:tgtEl>
                                          <p:spTgt spid="7"/>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3000" fill="hold"/>
                                        <p:tgtEl>
                                          <p:spTgt spid="9"/>
                                        </p:tgtEl>
                                        <p:attrNameLst>
                                          <p:attrName>ppt_x</p:attrName>
                                        </p:attrNameLst>
                                      </p:cBhvr>
                                      <p:tavLst>
                                        <p:tav tm="0">
                                          <p:val>
                                            <p:strVal val="1+#ppt_w/2"/>
                                          </p:val>
                                        </p:tav>
                                        <p:tav tm="100000">
                                          <p:val>
                                            <p:strVal val="#ppt_x"/>
                                          </p:val>
                                        </p:tav>
                                      </p:tavLst>
                                    </p:anim>
                                    <p:anim calcmode="lin" valueType="num">
                                      <p:cBhvr additive="base">
                                        <p:cTn id="16" dur="3000" fill="hold"/>
                                        <p:tgtEl>
                                          <p:spTgt spid="9"/>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3000" fill="hold"/>
                                        <p:tgtEl>
                                          <p:spTgt spid="5"/>
                                        </p:tgtEl>
                                        <p:attrNameLst>
                                          <p:attrName>ppt_x</p:attrName>
                                        </p:attrNameLst>
                                      </p:cBhvr>
                                      <p:tavLst>
                                        <p:tav tm="0">
                                          <p:val>
                                            <p:strVal val="0-#ppt_w/2"/>
                                          </p:val>
                                        </p:tav>
                                        <p:tav tm="100000">
                                          <p:val>
                                            <p:strVal val="#ppt_x"/>
                                          </p:val>
                                        </p:tav>
                                      </p:tavLst>
                                    </p:anim>
                                    <p:anim calcmode="lin" valueType="num">
                                      <p:cBhvr additive="base">
                                        <p:cTn id="20" dur="3000" fill="hold"/>
                                        <p:tgtEl>
                                          <p:spTgt spid="5"/>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3000" fill="hold"/>
                                        <p:tgtEl>
                                          <p:spTgt spid="8"/>
                                        </p:tgtEl>
                                        <p:attrNameLst>
                                          <p:attrName>ppt_x</p:attrName>
                                        </p:attrNameLst>
                                      </p:cBhvr>
                                      <p:tavLst>
                                        <p:tav tm="0">
                                          <p:val>
                                            <p:strVal val="0-#ppt_w/2"/>
                                          </p:val>
                                        </p:tav>
                                        <p:tav tm="100000">
                                          <p:val>
                                            <p:strVal val="#ppt_x"/>
                                          </p:val>
                                        </p:tav>
                                      </p:tavLst>
                                    </p:anim>
                                    <p:anim calcmode="lin" valueType="num">
                                      <p:cBhvr additive="base">
                                        <p:cTn id="24" dur="3000" fill="hold"/>
                                        <p:tgtEl>
                                          <p:spTgt spid="8"/>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3000" fill="hold"/>
                                        <p:tgtEl>
                                          <p:spTgt spid="10"/>
                                        </p:tgtEl>
                                        <p:attrNameLst>
                                          <p:attrName>ppt_x</p:attrName>
                                        </p:attrNameLst>
                                      </p:cBhvr>
                                      <p:tavLst>
                                        <p:tav tm="0">
                                          <p:val>
                                            <p:strVal val="0-#ppt_w/2"/>
                                          </p:val>
                                        </p:tav>
                                        <p:tav tm="100000">
                                          <p:val>
                                            <p:strVal val="#ppt_x"/>
                                          </p:val>
                                        </p:tav>
                                      </p:tavLst>
                                    </p:anim>
                                    <p:anim calcmode="lin" valueType="num">
                                      <p:cBhvr additive="base">
                                        <p:cTn id="28" dur="3000" fill="hold"/>
                                        <p:tgtEl>
                                          <p:spTgt spid="10"/>
                                        </p:tgtEl>
                                        <p:attrNameLst>
                                          <p:attrName>ppt_y</p:attrName>
                                        </p:attrNameLst>
                                      </p:cBhvr>
                                      <p:tavLst>
                                        <p:tav tm="0">
                                          <p:val>
                                            <p:strVal val="#ppt_y"/>
                                          </p:val>
                                        </p:tav>
                                        <p:tav tm="100000">
                                          <p:val>
                                            <p:strVal val="#ppt_y"/>
                                          </p:val>
                                        </p:tav>
                                      </p:tavLst>
                                    </p:anim>
                                  </p:childTnLst>
                                </p:cTn>
                              </p:par>
                              <p:par>
                                <p:cTn id="29" presetID="8" presetClass="emph" presetSubtype="0" fill="hold" nodeType="withEffect">
                                  <p:stCondLst>
                                    <p:cond delay="0"/>
                                  </p:stCondLst>
                                  <p:childTnLst>
                                    <p:animRot by="21600000">
                                      <p:cBhvr>
                                        <p:cTn id="30" dur="3000" fill="hold"/>
                                        <p:tgtEl>
                                          <p:spTgt spid="6"/>
                                        </p:tgtEl>
                                        <p:attrNameLst>
                                          <p:attrName>r</p:attrName>
                                        </p:attrNameLst>
                                      </p:cBhvr>
                                    </p:animRot>
                                  </p:childTnLst>
                                </p:cTn>
                              </p:par>
                              <p:par>
                                <p:cTn id="31" presetID="8" presetClass="emph" presetSubtype="0" fill="hold" nodeType="withEffect">
                                  <p:stCondLst>
                                    <p:cond delay="0"/>
                                  </p:stCondLst>
                                  <p:childTnLst>
                                    <p:animRot by="21600000">
                                      <p:cBhvr>
                                        <p:cTn id="32" dur="3000" fill="hold"/>
                                        <p:tgtEl>
                                          <p:spTgt spid="7"/>
                                        </p:tgtEl>
                                        <p:attrNameLst>
                                          <p:attrName>r</p:attrName>
                                        </p:attrNameLst>
                                      </p:cBhvr>
                                    </p:animRot>
                                  </p:childTnLst>
                                </p:cTn>
                              </p:par>
                              <p:par>
                                <p:cTn id="33" presetID="8" presetClass="emph" presetSubtype="0" fill="hold" nodeType="withEffect">
                                  <p:stCondLst>
                                    <p:cond delay="0"/>
                                  </p:stCondLst>
                                  <p:childTnLst>
                                    <p:animRot by="21600000">
                                      <p:cBhvr>
                                        <p:cTn id="34" dur="3000" fill="hold"/>
                                        <p:tgtEl>
                                          <p:spTgt spid="9"/>
                                        </p:tgtEl>
                                        <p:attrNameLst>
                                          <p:attrName>r</p:attrName>
                                        </p:attrNameLst>
                                      </p:cBhvr>
                                    </p:animRot>
                                  </p:childTnLst>
                                </p:cTn>
                              </p:par>
                              <p:par>
                                <p:cTn id="35" presetID="8" presetClass="emph" presetSubtype="0" fill="hold" nodeType="withEffect">
                                  <p:stCondLst>
                                    <p:cond delay="0"/>
                                  </p:stCondLst>
                                  <p:childTnLst>
                                    <p:animRot by="-21600000">
                                      <p:cBhvr>
                                        <p:cTn id="36" dur="3000" fill="hold"/>
                                        <p:tgtEl>
                                          <p:spTgt spid="5"/>
                                        </p:tgtEl>
                                        <p:attrNameLst>
                                          <p:attrName>r</p:attrName>
                                        </p:attrNameLst>
                                      </p:cBhvr>
                                    </p:animRot>
                                  </p:childTnLst>
                                </p:cTn>
                              </p:par>
                              <p:par>
                                <p:cTn id="37" presetID="8" presetClass="emph" presetSubtype="0" fill="hold" nodeType="withEffect">
                                  <p:stCondLst>
                                    <p:cond delay="0"/>
                                  </p:stCondLst>
                                  <p:childTnLst>
                                    <p:animRot by="-21600000">
                                      <p:cBhvr>
                                        <p:cTn id="38" dur="3000" fill="hold"/>
                                        <p:tgtEl>
                                          <p:spTgt spid="8"/>
                                        </p:tgtEl>
                                        <p:attrNameLst>
                                          <p:attrName>r</p:attrName>
                                        </p:attrNameLst>
                                      </p:cBhvr>
                                    </p:animRot>
                                  </p:childTnLst>
                                </p:cTn>
                              </p:par>
                              <p:par>
                                <p:cTn id="39" presetID="8" presetClass="emph" presetSubtype="0" fill="hold" nodeType="withEffect">
                                  <p:stCondLst>
                                    <p:cond delay="0"/>
                                  </p:stCondLst>
                                  <p:childTnLst>
                                    <p:animRot by="-21600000">
                                      <p:cBhvr>
                                        <p:cTn id="40" dur="3000" fill="hold"/>
                                        <p:tgtEl>
                                          <p:spTgt spid="10"/>
                                        </p:tgtEl>
                                        <p:attrNameLst>
                                          <p:attrName>r</p:attrName>
                                        </p:attrNameLst>
                                      </p:cBhvr>
                                    </p:animRot>
                                  </p:childTnLst>
                                </p:cTn>
                              </p:par>
                            </p:childTnLst>
                          </p:cTn>
                        </p:par>
                        <p:par>
                          <p:cTn id="41" fill="hold">
                            <p:stCondLst>
                              <p:cond delay="3000"/>
                            </p:stCondLst>
                            <p:childTnLst>
                              <p:par>
                                <p:cTn id="42" presetID="2" presetClass="exit" presetSubtype="2" fill="hold" nodeType="afterEffect">
                                  <p:stCondLst>
                                    <p:cond delay="0"/>
                                  </p:stCondLst>
                                  <p:childTnLst>
                                    <p:anim calcmode="lin" valueType="num">
                                      <p:cBhvr additive="base">
                                        <p:cTn id="43" dur="3000"/>
                                        <p:tgtEl>
                                          <p:spTgt spid="6"/>
                                        </p:tgtEl>
                                        <p:attrNameLst>
                                          <p:attrName>ppt_x</p:attrName>
                                        </p:attrNameLst>
                                      </p:cBhvr>
                                      <p:tavLst>
                                        <p:tav tm="0">
                                          <p:val>
                                            <p:strVal val="ppt_x"/>
                                          </p:val>
                                        </p:tav>
                                        <p:tav tm="100000">
                                          <p:val>
                                            <p:strVal val="1+ppt_w/2"/>
                                          </p:val>
                                        </p:tav>
                                      </p:tavLst>
                                    </p:anim>
                                    <p:anim calcmode="lin" valueType="num">
                                      <p:cBhvr additive="base">
                                        <p:cTn id="44" dur="3000"/>
                                        <p:tgtEl>
                                          <p:spTgt spid="6"/>
                                        </p:tgtEl>
                                        <p:attrNameLst>
                                          <p:attrName>ppt_y</p:attrName>
                                        </p:attrNameLst>
                                      </p:cBhvr>
                                      <p:tavLst>
                                        <p:tav tm="0">
                                          <p:val>
                                            <p:strVal val="ppt_y"/>
                                          </p:val>
                                        </p:tav>
                                        <p:tav tm="100000">
                                          <p:val>
                                            <p:strVal val="ppt_y"/>
                                          </p:val>
                                        </p:tav>
                                      </p:tavLst>
                                    </p:anim>
                                    <p:set>
                                      <p:cBhvr>
                                        <p:cTn id="45" dur="1" fill="hold">
                                          <p:stCondLst>
                                            <p:cond delay="2999"/>
                                          </p:stCondLst>
                                        </p:cTn>
                                        <p:tgtEl>
                                          <p:spTgt spid="6"/>
                                        </p:tgtEl>
                                        <p:attrNameLst>
                                          <p:attrName>style.visibility</p:attrName>
                                        </p:attrNameLst>
                                      </p:cBhvr>
                                      <p:to>
                                        <p:strVal val="hidden"/>
                                      </p:to>
                                    </p:set>
                                  </p:childTnLst>
                                </p:cTn>
                              </p:par>
                              <p:par>
                                <p:cTn id="46" presetID="2" presetClass="exit" presetSubtype="2" fill="hold" nodeType="withEffect">
                                  <p:stCondLst>
                                    <p:cond delay="0"/>
                                  </p:stCondLst>
                                  <p:childTnLst>
                                    <p:anim calcmode="lin" valueType="num">
                                      <p:cBhvr additive="base">
                                        <p:cTn id="47" dur="3000"/>
                                        <p:tgtEl>
                                          <p:spTgt spid="7"/>
                                        </p:tgtEl>
                                        <p:attrNameLst>
                                          <p:attrName>ppt_x</p:attrName>
                                        </p:attrNameLst>
                                      </p:cBhvr>
                                      <p:tavLst>
                                        <p:tav tm="0">
                                          <p:val>
                                            <p:strVal val="ppt_x"/>
                                          </p:val>
                                        </p:tav>
                                        <p:tav tm="100000">
                                          <p:val>
                                            <p:strVal val="1+ppt_w/2"/>
                                          </p:val>
                                        </p:tav>
                                      </p:tavLst>
                                    </p:anim>
                                    <p:anim calcmode="lin" valueType="num">
                                      <p:cBhvr additive="base">
                                        <p:cTn id="48" dur="3000"/>
                                        <p:tgtEl>
                                          <p:spTgt spid="7"/>
                                        </p:tgtEl>
                                        <p:attrNameLst>
                                          <p:attrName>ppt_y</p:attrName>
                                        </p:attrNameLst>
                                      </p:cBhvr>
                                      <p:tavLst>
                                        <p:tav tm="0">
                                          <p:val>
                                            <p:strVal val="ppt_y"/>
                                          </p:val>
                                        </p:tav>
                                        <p:tav tm="100000">
                                          <p:val>
                                            <p:strVal val="ppt_y"/>
                                          </p:val>
                                        </p:tav>
                                      </p:tavLst>
                                    </p:anim>
                                    <p:set>
                                      <p:cBhvr>
                                        <p:cTn id="49" dur="1" fill="hold">
                                          <p:stCondLst>
                                            <p:cond delay="2999"/>
                                          </p:stCondLst>
                                        </p:cTn>
                                        <p:tgtEl>
                                          <p:spTgt spid="7"/>
                                        </p:tgtEl>
                                        <p:attrNameLst>
                                          <p:attrName>style.visibility</p:attrName>
                                        </p:attrNameLst>
                                      </p:cBhvr>
                                      <p:to>
                                        <p:strVal val="hidden"/>
                                      </p:to>
                                    </p:set>
                                  </p:childTnLst>
                                </p:cTn>
                              </p:par>
                              <p:par>
                                <p:cTn id="50" presetID="2" presetClass="exit" presetSubtype="2" fill="hold" nodeType="withEffect">
                                  <p:stCondLst>
                                    <p:cond delay="0"/>
                                  </p:stCondLst>
                                  <p:childTnLst>
                                    <p:anim calcmode="lin" valueType="num">
                                      <p:cBhvr additive="base">
                                        <p:cTn id="51" dur="3000"/>
                                        <p:tgtEl>
                                          <p:spTgt spid="9"/>
                                        </p:tgtEl>
                                        <p:attrNameLst>
                                          <p:attrName>ppt_x</p:attrName>
                                        </p:attrNameLst>
                                      </p:cBhvr>
                                      <p:tavLst>
                                        <p:tav tm="0">
                                          <p:val>
                                            <p:strVal val="ppt_x"/>
                                          </p:val>
                                        </p:tav>
                                        <p:tav tm="100000">
                                          <p:val>
                                            <p:strVal val="1+ppt_w/2"/>
                                          </p:val>
                                        </p:tav>
                                      </p:tavLst>
                                    </p:anim>
                                    <p:anim calcmode="lin" valueType="num">
                                      <p:cBhvr additive="base">
                                        <p:cTn id="52" dur="3000"/>
                                        <p:tgtEl>
                                          <p:spTgt spid="9"/>
                                        </p:tgtEl>
                                        <p:attrNameLst>
                                          <p:attrName>ppt_y</p:attrName>
                                        </p:attrNameLst>
                                      </p:cBhvr>
                                      <p:tavLst>
                                        <p:tav tm="0">
                                          <p:val>
                                            <p:strVal val="ppt_y"/>
                                          </p:val>
                                        </p:tav>
                                        <p:tav tm="100000">
                                          <p:val>
                                            <p:strVal val="ppt_y"/>
                                          </p:val>
                                        </p:tav>
                                      </p:tavLst>
                                    </p:anim>
                                    <p:set>
                                      <p:cBhvr>
                                        <p:cTn id="53" dur="1" fill="hold">
                                          <p:stCondLst>
                                            <p:cond delay="2999"/>
                                          </p:stCondLst>
                                        </p:cTn>
                                        <p:tgtEl>
                                          <p:spTgt spid="9"/>
                                        </p:tgtEl>
                                        <p:attrNameLst>
                                          <p:attrName>style.visibility</p:attrName>
                                        </p:attrNameLst>
                                      </p:cBhvr>
                                      <p:to>
                                        <p:strVal val="hidden"/>
                                      </p:to>
                                    </p:set>
                                  </p:childTnLst>
                                </p:cTn>
                              </p:par>
                              <p:par>
                                <p:cTn id="54" presetID="2" presetClass="exit" presetSubtype="8" fill="hold" nodeType="withEffect">
                                  <p:stCondLst>
                                    <p:cond delay="0"/>
                                  </p:stCondLst>
                                  <p:childTnLst>
                                    <p:anim calcmode="lin" valueType="num">
                                      <p:cBhvr additive="base">
                                        <p:cTn id="55" dur="3000"/>
                                        <p:tgtEl>
                                          <p:spTgt spid="5"/>
                                        </p:tgtEl>
                                        <p:attrNameLst>
                                          <p:attrName>ppt_x</p:attrName>
                                        </p:attrNameLst>
                                      </p:cBhvr>
                                      <p:tavLst>
                                        <p:tav tm="0">
                                          <p:val>
                                            <p:strVal val="ppt_x"/>
                                          </p:val>
                                        </p:tav>
                                        <p:tav tm="100000">
                                          <p:val>
                                            <p:strVal val="0-ppt_w/2"/>
                                          </p:val>
                                        </p:tav>
                                      </p:tavLst>
                                    </p:anim>
                                    <p:anim calcmode="lin" valueType="num">
                                      <p:cBhvr additive="base">
                                        <p:cTn id="56" dur="3000"/>
                                        <p:tgtEl>
                                          <p:spTgt spid="5"/>
                                        </p:tgtEl>
                                        <p:attrNameLst>
                                          <p:attrName>ppt_y</p:attrName>
                                        </p:attrNameLst>
                                      </p:cBhvr>
                                      <p:tavLst>
                                        <p:tav tm="0">
                                          <p:val>
                                            <p:strVal val="ppt_y"/>
                                          </p:val>
                                        </p:tav>
                                        <p:tav tm="100000">
                                          <p:val>
                                            <p:strVal val="ppt_y"/>
                                          </p:val>
                                        </p:tav>
                                      </p:tavLst>
                                    </p:anim>
                                    <p:set>
                                      <p:cBhvr>
                                        <p:cTn id="57" dur="1" fill="hold">
                                          <p:stCondLst>
                                            <p:cond delay="2999"/>
                                          </p:stCondLst>
                                        </p:cTn>
                                        <p:tgtEl>
                                          <p:spTgt spid="5"/>
                                        </p:tgtEl>
                                        <p:attrNameLst>
                                          <p:attrName>style.visibility</p:attrName>
                                        </p:attrNameLst>
                                      </p:cBhvr>
                                      <p:to>
                                        <p:strVal val="hidden"/>
                                      </p:to>
                                    </p:set>
                                  </p:childTnLst>
                                </p:cTn>
                              </p:par>
                              <p:par>
                                <p:cTn id="58" presetID="2" presetClass="exit" presetSubtype="8" fill="hold" nodeType="withEffect">
                                  <p:stCondLst>
                                    <p:cond delay="0"/>
                                  </p:stCondLst>
                                  <p:childTnLst>
                                    <p:anim calcmode="lin" valueType="num">
                                      <p:cBhvr additive="base">
                                        <p:cTn id="59" dur="3000"/>
                                        <p:tgtEl>
                                          <p:spTgt spid="8"/>
                                        </p:tgtEl>
                                        <p:attrNameLst>
                                          <p:attrName>ppt_x</p:attrName>
                                        </p:attrNameLst>
                                      </p:cBhvr>
                                      <p:tavLst>
                                        <p:tav tm="0">
                                          <p:val>
                                            <p:strVal val="ppt_x"/>
                                          </p:val>
                                        </p:tav>
                                        <p:tav tm="100000">
                                          <p:val>
                                            <p:strVal val="0-ppt_w/2"/>
                                          </p:val>
                                        </p:tav>
                                      </p:tavLst>
                                    </p:anim>
                                    <p:anim calcmode="lin" valueType="num">
                                      <p:cBhvr additive="base">
                                        <p:cTn id="60" dur="3000"/>
                                        <p:tgtEl>
                                          <p:spTgt spid="8"/>
                                        </p:tgtEl>
                                        <p:attrNameLst>
                                          <p:attrName>ppt_y</p:attrName>
                                        </p:attrNameLst>
                                      </p:cBhvr>
                                      <p:tavLst>
                                        <p:tav tm="0">
                                          <p:val>
                                            <p:strVal val="ppt_y"/>
                                          </p:val>
                                        </p:tav>
                                        <p:tav tm="100000">
                                          <p:val>
                                            <p:strVal val="ppt_y"/>
                                          </p:val>
                                        </p:tav>
                                      </p:tavLst>
                                    </p:anim>
                                    <p:set>
                                      <p:cBhvr>
                                        <p:cTn id="61" dur="1" fill="hold">
                                          <p:stCondLst>
                                            <p:cond delay="2999"/>
                                          </p:stCondLst>
                                        </p:cTn>
                                        <p:tgtEl>
                                          <p:spTgt spid="8"/>
                                        </p:tgtEl>
                                        <p:attrNameLst>
                                          <p:attrName>style.visibility</p:attrName>
                                        </p:attrNameLst>
                                      </p:cBhvr>
                                      <p:to>
                                        <p:strVal val="hidden"/>
                                      </p:to>
                                    </p:set>
                                  </p:childTnLst>
                                </p:cTn>
                              </p:par>
                              <p:par>
                                <p:cTn id="62" presetID="2" presetClass="exit" presetSubtype="8" fill="hold" nodeType="withEffect">
                                  <p:stCondLst>
                                    <p:cond delay="0"/>
                                  </p:stCondLst>
                                  <p:childTnLst>
                                    <p:anim calcmode="lin" valueType="num">
                                      <p:cBhvr additive="base">
                                        <p:cTn id="63" dur="3000"/>
                                        <p:tgtEl>
                                          <p:spTgt spid="10"/>
                                        </p:tgtEl>
                                        <p:attrNameLst>
                                          <p:attrName>ppt_x</p:attrName>
                                        </p:attrNameLst>
                                      </p:cBhvr>
                                      <p:tavLst>
                                        <p:tav tm="0">
                                          <p:val>
                                            <p:strVal val="ppt_x"/>
                                          </p:val>
                                        </p:tav>
                                        <p:tav tm="100000">
                                          <p:val>
                                            <p:strVal val="0-ppt_w/2"/>
                                          </p:val>
                                        </p:tav>
                                      </p:tavLst>
                                    </p:anim>
                                    <p:anim calcmode="lin" valueType="num">
                                      <p:cBhvr additive="base">
                                        <p:cTn id="64" dur="3000"/>
                                        <p:tgtEl>
                                          <p:spTgt spid="10"/>
                                        </p:tgtEl>
                                        <p:attrNameLst>
                                          <p:attrName>ppt_y</p:attrName>
                                        </p:attrNameLst>
                                      </p:cBhvr>
                                      <p:tavLst>
                                        <p:tav tm="0">
                                          <p:val>
                                            <p:strVal val="ppt_y"/>
                                          </p:val>
                                        </p:tav>
                                        <p:tav tm="100000">
                                          <p:val>
                                            <p:strVal val="ppt_y"/>
                                          </p:val>
                                        </p:tav>
                                      </p:tavLst>
                                    </p:anim>
                                    <p:set>
                                      <p:cBhvr>
                                        <p:cTn id="65" dur="1" fill="hold">
                                          <p:stCondLst>
                                            <p:cond delay="2999"/>
                                          </p:stCondLst>
                                        </p:cTn>
                                        <p:tgtEl>
                                          <p:spTgt spid="10"/>
                                        </p:tgtEl>
                                        <p:attrNameLst>
                                          <p:attrName>style.visibility</p:attrName>
                                        </p:attrNameLst>
                                      </p:cBhvr>
                                      <p:to>
                                        <p:strVal val="hidden"/>
                                      </p:to>
                                    </p:set>
                                  </p:childTnLst>
                                </p:cTn>
                              </p:par>
                              <p:par>
                                <p:cTn id="66" presetID="16" presetClass="exit" presetSubtype="42" fill="hold" nodeType="withEffect">
                                  <p:stCondLst>
                                    <p:cond delay="0"/>
                                  </p:stCondLst>
                                  <p:childTnLst>
                                    <p:animEffect transition="out" filter="barn(outHorizontal)">
                                      <p:cBhvr>
                                        <p:cTn id="67" dur="3000"/>
                                        <p:tgtEl>
                                          <p:spTgt spid="5"/>
                                        </p:tgtEl>
                                      </p:cBhvr>
                                    </p:animEffect>
                                    <p:set>
                                      <p:cBhvr>
                                        <p:cTn id="68" dur="1" fill="hold">
                                          <p:stCondLst>
                                            <p:cond delay="2999"/>
                                          </p:stCondLst>
                                        </p:cTn>
                                        <p:tgtEl>
                                          <p:spTgt spid="5"/>
                                        </p:tgtEl>
                                        <p:attrNameLst>
                                          <p:attrName>style.visibility</p:attrName>
                                        </p:attrNameLst>
                                      </p:cBhvr>
                                      <p:to>
                                        <p:strVal val="hidden"/>
                                      </p:to>
                                    </p:set>
                                  </p:childTnLst>
                                </p:cTn>
                              </p:par>
                              <p:par>
                                <p:cTn id="69" presetID="16" presetClass="exit" presetSubtype="42" fill="hold" nodeType="withEffect">
                                  <p:stCondLst>
                                    <p:cond delay="0"/>
                                  </p:stCondLst>
                                  <p:childTnLst>
                                    <p:animEffect transition="out" filter="barn(outHorizontal)">
                                      <p:cBhvr>
                                        <p:cTn id="70" dur="3000"/>
                                        <p:tgtEl>
                                          <p:spTgt spid="6"/>
                                        </p:tgtEl>
                                      </p:cBhvr>
                                    </p:animEffect>
                                    <p:set>
                                      <p:cBhvr>
                                        <p:cTn id="71" dur="1" fill="hold">
                                          <p:stCondLst>
                                            <p:cond delay="2999"/>
                                          </p:stCondLst>
                                        </p:cTn>
                                        <p:tgtEl>
                                          <p:spTgt spid="6"/>
                                        </p:tgtEl>
                                        <p:attrNameLst>
                                          <p:attrName>style.visibility</p:attrName>
                                        </p:attrNameLst>
                                      </p:cBhvr>
                                      <p:to>
                                        <p:strVal val="hidden"/>
                                      </p:to>
                                    </p:set>
                                  </p:childTnLst>
                                </p:cTn>
                              </p:par>
                              <p:par>
                                <p:cTn id="72" presetID="16" presetClass="exit" presetSubtype="42" fill="hold" nodeType="withEffect">
                                  <p:stCondLst>
                                    <p:cond delay="0"/>
                                  </p:stCondLst>
                                  <p:childTnLst>
                                    <p:animEffect transition="out" filter="barn(outHorizontal)">
                                      <p:cBhvr>
                                        <p:cTn id="73" dur="3000"/>
                                        <p:tgtEl>
                                          <p:spTgt spid="7"/>
                                        </p:tgtEl>
                                      </p:cBhvr>
                                    </p:animEffect>
                                    <p:set>
                                      <p:cBhvr>
                                        <p:cTn id="74" dur="1" fill="hold">
                                          <p:stCondLst>
                                            <p:cond delay="2999"/>
                                          </p:stCondLst>
                                        </p:cTn>
                                        <p:tgtEl>
                                          <p:spTgt spid="7"/>
                                        </p:tgtEl>
                                        <p:attrNameLst>
                                          <p:attrName>style.visibility</p:attrName>
                                        </p:attrNameLst>
                                      </p:cBhvr>
                                      <p:to>
                                        <p:strVal val="hidden"/>
                                      </p:to>
                                    </p:set>
                                  </p:childTnLst>
                                </p:cTn>
                              </p:par>
                              <p:par>
                                <p:cTn id="75" presetID="16" presetClass="exit" presetSubtype="42" fill="hold" nodeType="withEffect">
                                  <p:stCondLst>
                                    <p:cond delay="0"/>
                                  </p:stCondLst>
                                  <p:childTnLst>
                                    <p:animEffect transition="out" filter="barn(outHorizontal)">
                                      <p:cBhvr>
                                        <p:cTn id="76" dur="3000"/>
                                        <p:tgtEl>
                                          <p:spTgt spid="8"/>
                                        </p:tgtEl>
                                      </p:cBhvr>
                                    </p:animEffect>
                                    <p:set>
                                      <p:cBhvr>
                                        <p:cTn id="77" dur="1" fill="hold">
                                          <p:stCondLst>
                                            <p:cond delay="2999"/>
                                          </p:stCondLst>
                                        </p:cTn>
                                        <p:tgtEl>
                                          <p:spTgt spid="8"/>
                                        </p:tgtEl>
                                        <p:attrNameLst>
                                          <p:attrName>style.visibility</p:attrName>
                                        </p:attrNameLst>
                                      </p:cBhvr>
                                      <p:to>
                                        <p:strVal val="hidden"/>
                                      </p:to>
                                    </p:set>
                                  </p:childTnLst>
                                </p:cTn>
                              </p:par>
                              <p:par>
                                <p:cTn id="78" presetID="16" presetClass="exit" presetSubtype="42" fill="hold" nodeType="withEffect">
                                  <p:stCondLst>
                                    <p:cond delay="0"/>
                                  </p:stCondLst>
                                  <p:childTnLst>
                                    <p:animEffect transition="out" filter="barn(outHorizontal)">
                                      <p:cBhvr>
                                        <p:cTn id="79" dur="3000"/>
                                        <p:tgtEl>
                                          <p:spTgt spid="9"/>
                                        </p:tgtEl>
                                      </p:cBhvr>
                                    </p:animEffect>
                                    <p:set>
                                      <p:cBhvr>
                                        <p:cTn id="80" dur="1" fill="hold">
                                          <p:stCondLst>
                                            <p:cond delay="2999"/>
                                          </p:stCondLst>
                                        </p:cTn>
                                        <p:tgtEl>
                                          <p:spTgt spid="9"/>
                                        </p:tgtEl>
                                        <p:attrNameLst>
                                          <p:attrName>style.visibility</p:attrName>
                                        </p:attrNameLst>
                                      </p:cBhvr>
                                      <p:to>
                                        <p:strVal val="hidden"/>
                                      </p:to>
                                    </p:set>
                                  </p:childTnLst>
                                </p:cTn>
                              </p:par>
                              <p:par>
                                <p:cTn id="81" presetID="16" presetClass="exit" presetSubtype="42" fill="hold" nodeType="withEffect">
                                  <p:stCondLst>
                                    <p:cond delay="0"/>
                                  </p:stCondLst>
                                  <p:childTnLst>
                                    <p:animEffect transition="out" filter="barn(outHorizontal)">
                                      <p:cBhvr>
                                        <p:cTn id="82" dur="3000"/>
                                        <p:tgtEl>
                                          <p:spTgt spid="10"/>
                                        </p:tgtEl>
                                      </p:cBhvr>
                                    </p:animEffect>
                                    <p:set>
                                      <p:cBhvr>
                                        <p:cTn id="83" dur="1" fill="hold">
                                          <p:stCondLst>
                                            <p:cond delay="2999"/>
                                          </p:stCondLst>
                                        </p:cTn>
                                        <p:tgtEl>
                                          <p:spTgt spid="10"/>
                                        </p:tgtEl>
                                        <p:attrNameLst>
                                          <p:attrName>style.visibility</p:attrName>
                                        </p:attrNameLst>
                                      </p:cBhvr>
                                      <p:to>
                                        <p:strVal val="hidden"/>
                                      </p:to>
                                    </p:set>
                                  </p:childTnLst>
                                </p:cTn>
                              </p:par>
                              <p:par>
                                <p:cTn id="84" presetID="16" presetClass="entr" presetSubtype="37" fill="hold" nodeType="withEffect">
                                  <p:stCondLst>
                                    <p:cond delay="0"/>
                                  </p:stCondLst>
                                  <p:childTnLst>
                                    <p:set>
                                      <p:cBhvr>
                                        <p:cTn id="85" dur="1" fill="hold">
                                          <p:stCondLst>
                                            <p:cond delay="0"/>
                                          </p:stCondLst>
                                        </p:cTn>
                                        <p:tgtEl>
                                          <p:spTgt spid="4"/>
                                        </p:tgtEl>
                                        <p:attrNameLst>
                                          <p:attrName>style.visibility</p:attrName>
                                        </p:attrNameLst>
                                      </p:cBhvr>
                                      <p:to>
                                        <p:strVal val="visible"/>
                                      </p:to>
                                    </p:set>
                                    <p:animEffect transition="in" filter="barn(outVertical)">
                                      <p:cBhvr>
                                        <p:cTn id="86" dur="3000"/>
                                        <p:tgtEl>
                                          <p:spTgt spid="4"/>
                                        </p:tgtEl>
                                      </p:cBhvr>
                                    </p:animEffect>
                                  </p:childTnLst>
                                </p:cTn>
                              </p:par>
                              <p:par>
                                <p:cTn id="87" presetID="23" presetClass="entr" presetSubtype="288" fill="hold" nodeType="withEffect">
                                  <p:stCondLst>
                                    <p:cond delay="0"/>
                                  </p:stCondLst>
                                  <p:childTnLst>
                                    <p:set>
                                      <p:cBhvr>
                                        <p:cTn id="88" dur="1" fill="hold">
                                          <p:stCondLst>
                                            <p:cond delay="0"/>
                                          </p:stCondLst>
                                        </p:cTn>
                                        <p:tgtEl>
                                          <p:spTgt spid="4"/>
                                        </p:tgtEl>
                                        <p:attrNameLst>
                                          <p:attrName>style.visibility</p:attrName>
                                        </p:attrNameLst>
                                      </p:cBhvr>
                                      <p:to>
                                        <p:strVal val="visible"/>
                                      </p:to>
                                    </p:set>
                                    <p:anim calcmode="lin" valueType="num">
                                      <p:cBhvr>
                                        <p:cTn id="89" dur="3000" fill="hold"/>
                                        <p:tgtEl>
                                          <p:spTgt spid="4"/>
                                        </p:tgtEl>
                                        <p:attrNameLst>
                                          <p:attrName>ppt_w</p:attrName>
                                        </p:attrNameLst>
                                      </p:cBhvr>
                                      <p:tavLst>
                                        <p:tav tm="0">
                                          <p:val>
                                            <p:strVal val="4/3*#ppt_w"/>
                                          </p:val>
                                        </p:tav>
                                        <p:tav tm="100000">
                                          <p:val>
                                            <p:strVal val="#ppt_w"/>
                                          </p:val>
                                        </p:tav>
                                      </p:tavLst>
                                    </p:anim>
                                    <p:anim calcmode="lin" valueType="num">
                                      <p:cBhvr>
                                        <p:cTn id="90" dur="3000" fill="hold"/>
                                        <p:tgtEl>
                                          <p:spTgt spid="4"/>
                                        </p:tgtEl>
                                        <p:attrNameLst>
                                          <p:attrName>ppt_h</p:attrName>
                                        </p:attrNameLst>
                                      </p:cBhvr>
                                      <p:tavLst>
                                        <p:tav tm="0">
                                          <p:val>
                                            <p:strVal val="4/3*#ppt_h"/>
                                          </p:val>
                                        </p:tav>
                                        <p:tav tm="100000">
                                          <p:val>
                                            <p:strVal val="#ppt_h"/>
                                          </p:val>
                                        </p:tav>
                                      </p:tavLst>
                                    </p:anim>
                                  </p:childTnLst>
                                </p:cTn>
                              </p:par>
                            </p:childTnLst>
                          </p:cTn>
                        </p:par>
                        <p:par>
                          <p:cTn id="91" fill="hold">
                            <p:stCondLst>
                              <p:cond delay="6000"/>
                            </p:stCondLst>
                            <p:childTnLst>
                              <p:par>
                                <p:cTn id="92" presetID="40" presetClass="entr" presetSubtype="0" fill="hold" grpId="0" nodeType="afterEffect">
                                  <p:stCondLst>
                                    <p:cond delay="0"/>
                                  </p:stCondLst>
                                  <p:iterate type="lt">
                                    <p:tmPct val="10000"/>
                                  </p:iterate>
                                  <p:childTnLst>
                                    <p:set>
                                      <p:cBhvr>
                                        <p:cTn id="93" dur="1" fill="hold">
                                          <p:stCondLst>
                                            <p:cond delay="0"/>
                                          </p:stCondLst>
                                        </p:cTn>
                                        <p:tgtEl>
                                          <p:spTgt spid="11"/>
                                        </p:tgtEl>
                                        <p:attrNameLst>
                                          <p:attrName>style.visibility</p:attrName>
                                        </p:attrNameLst>
                                      </p:cBhvr>
                                      <p:to>
                                        <p:strVal val="visible"/>
                                      </p:to>
                                    </p:set>
                                    <p:animEffect transition="in" filter="fade">
                                      <p:cBhvr>
                                        <p:cTn id="94" dur="1000"/>
                                        <p:tgtEl>
                                          <p:spTgt spid="11"/>
                                        </p:tgtEl>
                                      </p:cBhvr>
                                    </p:animEffect>
                                    <p:anim calcmode="lin" valueType="num">
                                      <p:cBhvr>
                                        <p:cTn id="95" dur="1000" fill="hold"/>
                                        <p:tgtEl>
                                          <p:spTgt spid="11"/>
                                        </p:tgtEl>
                                        <p:attrNameLst>
                                          <p:attrName>ppt_x</p:attrName>
                                        </p:attrNameLst>
                                      </p:cBhvr>
                                      <p:tavLst>
                                        <p:tav tm="0">
                                          <p:val>
                                            <p:strVal val="#ppt_x-.1"/>
                                          </p:val>
                                        </p:tav>
                                        <p:tav tm="100000">
                                          <p:val>
                                            <p:strVal val="#ppt_x"/>
                                          </p:val>
                                        </p:tav>
                                      </p:tavLst>
                                    </p:anim>
                                    <p:anim calcmode="lin" valueType="num">
                                      <p:cBhvr>
                                        <p:cTn id="96"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1934 Auburn.jpg"/>
          <p:cNvPicPr>
            <a:picLocks noChangeAspect="1"/>
          </p:cNvPicPr>
          <p:nvPr/>
        </p:nvPicPr>
        <p:blipFill>
          <a:blip r:embed="rId2" cstate="print"/>
          <a:stretch>
            <a:fillRect/>
          </a:stretch>
        </p:blipFill>
        <p:spPr>
          <a:xfrm>
            <a:off x="0" y="0"/>
            <a:ext cx="9144000" cy="5715000"/>
          </a:xfrm>
          <a:prstGeom prst="rect">
            <a:avLst/>
          </a:prstGeom>
          <a:solidFill>
            <a:schemeClr val="accent6">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Triángulo isósceles"/>
          <p:cNvSpPr/>
          <p:nvPr/>
        </p:nvSpPr>
        <p:spPr>
          <a:xfrm rot="5400000">
            <a:off x="-163512" y="2068512"/>
            <a:ext cx="1747838" cy="1420813"/>
          </a:xfrm>
          <a:prstGeom prst="triangle">
            <a:avLst/>
          </a:prstGeom>
          <a:noFill/>
          <a:ln w="57150">
            <a:solidFill>
              <a:schemeClr val="tx2"/>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Triángulo isósceles"/>
          <p:cNvSpPr/>
          <p:nvPr/>
        </p:nvSpPr>
        <p:spPr>
          <a:xfrm rot="16200000">
            <a:off x="7560469" y="2008982"/>
            <a:ext cx="1746250" cy="1420812"/>
          </a:xfrm>
          <a:prstGeom prst="triangle">
            <a:avLst/>
          </a:prstGeom>
          <a:noFill/>
          <a:ln w="57150">
            <a:solidFill>
              <a:schemeClr val="tx2"/>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Triángulo isósceles"/>
          <p:cNvSpPr/>
          <p:nvPr/>
        </p:nvSpPr>
        <p:spPr>
          <a:xfrm rot="5400000">
            <a:off x="408782" y="2008981"/>
            <a:ext cx="1746250" cy="1420813"/>
          </a:xfrm>
          <a:prstGeom prst="triangle">
            <a:avLst/>
          </a:prstGeom>
          <a:noFill/>
          <a:ln w="57150">
            <a:solidFill>
              <a:schemeClr val="tx2"/>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Triángulo isósceles"/>
          <p:cNvSpPr/>
          <p:nvPr/>
        </p:nvSpPr>
        <p:spPr>
          <a:xfrm rot="16200000">
            <a:off x="6981032" y="2008981"/>
            <a:ext cx="1746250" cy="1420813"/>
          </a:xfrm>
          <a:prstGeom prst="triangle">
            <a:avLst/>
          </a:prstGeom>
          <a:noFill/>
          <a:ln w="57150">
            <a:solidFill>
              <a:schemeClr val="tx2"/>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Triángulo isósceles"/>
          <p:cNvSpPr/>
          <p:nvPr/>
        </p:nvSpPr>
        <p:spPr>
          <a:xfrm rot="5400000">
            <a:off x="1193800" y="2068513"/>
            <a:ext cx="1747838" cy="1420812"/>
          </a:xfrm>
          <a:prstGeom prst="triangle">
            <a:avLst/>
          </a:prstGeom>
          <a:noFill/>
          <a:ln w="57150">
            <a:solidFill>
              <a:schemeClr val="tx2"/>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Triángulo isósceles"/>
          <p:cNvSpPr/>
          <p:nvPr/>
        </p:nvSpPr>
        <p:spPr>
          <a:xfrm rot="5400000">
            <a:off x="1888332" y="2001043"/>
            <a:ext cx="1746250" cy="1420813"/>
          </a:xfrm>
          <a:prstGeom prst="triangle">
            <a:avLst/>
          </a:prstGeom>
          <a:noFill/>
          <a:ln w="57150">
            <a:solidFill>
              <a:schemeClr val="tx2"/>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Triángulo isósceles"/>
          <p:cNvSpPr/>
          <p:nvPr/>
        </p:nvSpPr>
        <p:spPr>
          <a:xfrm rot="16200000">
            <a:off x="6416675" y="1949451"/>
            <a:ext cx="1747837" cy="1420812"/>
          </a:xfrm>
          <a:prstGeom prst="triangle">
            <a:avLst/>
          </a:prstGeom>
          <a:noFill/>
          <a:ln w="57150">
            <a:solidFill>
              <a:schemeClr val="tx2"/>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Triángulo isósceles"/>
          <p:cNvSpPr/>
          <p:nvPr/>
        </p:nvSpPr>
        <p:spPr>
          <a:xfrm rot="16200000">
            <a:off x="5837238" y="1949450"/>
            <a:ext cx="1747837" cy="1420813"/>
          </a:xfrm>
          <a:prstGeom prst="triangle">
            <a:avLst/>
          </a:prstGeom>
          <a:noFill/>
          <a:ln w="57150">
            <a:solidFill>
              <a:schemeClr val="tx2"/>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6" name="15 Triángulo isósceles"/>
          <p:cNvSpPr/>
          <p:nvPr/>
        </p:nvSpPr>
        <p:spPr>
          <a:xfrm rot="5400000">
            <a:off x="2693988" y="2068512"/>
            <a:ext cx="1747838" cy="1420813"/>
          </a:xfrm>
          <a:prstGeom prst="triangle">
            <a:avLst/>
          </a:prstGeom>
          <a:noFill/>
          <a:ln w="57150">
            <a:solidFill>
              <a:schemeClr val="tx2"/>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7" name="16 Triángulo isósceles"/>
          <p:cNvSpPr/>
          <p:nvPr/>
        </p:nvSpPr>
        <p:spPr>
          <a:xfrm rot="5400000">
            <a:off x="3266282" y="2008981"/>
            <a:ext cx="1746250" cy="1420813"/>
          </a:xfrm>
          <a:prstGeom prst="triangle">
            <a:avLst/>
          </a:prstGeom>
          <a:noFill/>
          <a:ln w="57150">
            <a:solidFill>
              <a:schemeClr val="tx2"/>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8" name="17 Triángulo isósceles"/>
          <p:cNvSpPr/>
          <p:nvPr/>
        </p:nvSpPr>
        <p:spPr>
          <a:xfrm rot="16200000">
            <a:off x="5203032" y="2008981"/>
            <a:ext cx="1746250" cy="1420813"/>
          </a:xfrm>
          <a:prstGeom prst="triangle">
            <a:avLst/>
          </a:prstGeom>
          <a:noFill/>
          <a:ln w="57150">
            <a:solidFill>
              <a:schemeClr val="tx2"/>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9" name="18 Triángulo isósceles"/>
          <p:cNvSpPr/>
          <p:nvPr/>
        </p:nvSpPr>
        <p:spPr>
          <a:xfrm rot="16200000">
            <a:off x="4623594" y="2008982"/>
            <a:ext cx="1746250" cy="1420812"/>
          </a:xfrm>
          <a:prstGeom prst="triangle">
            <a:avLst/>
          </a:prstGeom>
          <a:noFill/>
          <a:ln w="57150">
            <a:solidFill>
              <a:schemeClr val="tx2"/>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0" name="19 CuadroTexto"/>
          <p:cNvSpPr txBox="1"/>
          <p:nvPr/>
        </p:nvSpPr>
        <p:spPr>
          <a:xfrm>
            <a:off x="467544"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el interior del parque, se encuentra un estanque de poca profundidad situado en una gran explanada en la parte inferior del recinto, en su extremo oriental. Este estanque fue una de las últimas adiciones al parque, y ofrece un hermoso espectáculo visual para sus visitantes.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4000">
        <p14:prism dir="r" isContent="1" isInverted="1"/>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3000" fill="hold"/>
                                        <p:tgtEl>
                                          <p:spTgt spid="6"/>
                                        </p:tgtEl>
                                        <p:attrNameLst>
                                          <p:attrName>ppt_x</p:attrName>
                                        </p:attrNameLst>
                                      </p:cBhvr>
                                      <p:tavLst>
                                        <p:tav tm="0">
                                          <p:val>
                                            <p:strVal val="1+#ppt_w/2"/>
                                          </p:val>
                                        </p:tav>
                                        <p:tav tm="100000">
                                          <p:val>
                                            <p:strVal val="#ppt_x"/>
                                          </p:val>
                                        </p:tav>
                                      </p:tavLst>
                                    </p:anim>
                                    <p:anim calcmode="lin" valueType="num">
                                      <p:cBhvr additive="base">
                                        <p:cTn id="8" dur="30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3000" fill="hold"/>
                                        <p:tgtEl>
                                          <p:spTgt spid="10"/>
                                        </p:tgtEl>
                                        <p:attrNameLst>
                                          <p:attrName>ppt_x</p:attrName>
                                        </p:attrNameLst>
                                      </p:cBhvr>
                                      <p:tavLst>
                                        <p:tav tm="0">
                                          <p:val>
                                            <p:strVal val="1+#ppt_w/2"/>
                                          </p:val>
                                        </p:tav>
                                        <p:tav tm="100000">
                                          <p:val>
                                            <p:strVal val="#ppt_x"/>
                                          </p:val>
                                        </p:tav>
                                      </p:tavLst>
                                    </p:anim>
                                    <p:anim calcmode="lin" valueType="num">
                                      <p:cBhvr additive="base">
                                        <p:cTn id="12" dur="3000" fill="hold"/>
                                        <p:tgtEl>
                                          <p:spTgt spid="10"/>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2"/>
                                        </p:tgtEl>
                                        <p:attrNameLst>
                                          <p:attrName>style.visibility</p:attrName>
                                        </p:attrNameLst>
                                      </p:cBhvr>
                                      <p:to>
                                        <p:strVal val="visible"/>
                                      </p:to>
                                    </p:set>
                                    <p:anim calcmode="lin" valueType="num">
                                      <p:cBhvr additive="base">
                                        <p:cTn id="15" dur="3000" fill="hold"/>
                                        <p:tgtEl>
                                          <p:spTgt spid="12"/>
                                        </p:tgtEl>
                                        <p:attrNameLst>
                                          <p:attrName>ppt_x</p:attrName>
                                        </p:attrNameLst>
                                      </p:cBhvr>
                                      <p:tavLst>
                                        <p:tav tm="0">
                                          <p:val>
                                            <p:strVal val="1+#ppt_w/2"/>
                                          </p:val>
                                        </p:tav>
                                        <p:tav tm="100000">
                                          <p:val>
                                            <p:strVal val="#ppt_x"/>
                                          </p:val>
                                        </p:tav>
                                      </p:tavLst>
                                    </p:anim>
                                    <p:anim calcmode="lin" valueType="num">
                                      <p:cBhvr additive="base">
                                        <p:cTn id="16" dur="3000" fill="hold"/>
                                        <p:tgtEl>
                                          <p:spTgt spid="12"/>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additive="base">
                                        <p:cTn id="19" dur="3000" fill="hold"/>
                                        <p:tgtEl>
                                          <p:spTgt spid="13"/>
                                        </p:tgtEl>
                                        <p:attrNameLst>
                                          <p:attrName>ppt_x</p:attrName>
                                        </p:attrNameLst>
                                      </p:cBhvr>
                                      <p:tavLst>
                                        <p:tav tm="0">
                                          <p:val>
                                            <p:strVal val="1+#ppt_w/2"/>
                                          </p:val>
                                        </p:tav>
                                        <p:tav tm="100000">
                                          <p:val>
                                            <p:strVal val="#ppt_x"/>
                                          </p:val>
                                        </p:tav>
                                      </p:tavLst>
                                    </p:anim>
                                    <p:anim calcmode="lin" valueType="num">
                                      <p:cBhvr additive="base">
                                        <p:cTn id="20" dur="3000" fill="hold"/>
                                        <p:tgtEl>
                                          <p:spTgt spid="13"/>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0"/>
                                  </p:stCondLst>
                                  <p:childTnLst>
                                    <p:set>
                                      <p:cBhvr>
                                        <p:cTn id="22" dur="1" fill="hold">
                                          <p:stCondLst>
                                            <p:cond delay="0"/>
                                          </p:stCondLst>
                                        </p:cTn>
                                        <p:tgtEl>
                                          <p:spTgt spid="16"/>
                                        </p:tgtEl>
                                        <p:attrNameLst>
                                          <p:attrName>style.visibility</p:attrName>
                                        </p:attrNameLst>
                                      </p:cBhvr>
                                      <p:to>
                                        <p:strVal val="visible"/>
                                      </p:to>
                                    </p:set>
                                    <p:anim calcmode="lin" valueType="num">
                                      <p:cBhvr additive="base">
                                        <p:cTn id="23" dur="3000" fill="hold"/>
                                        <p:tgtEl>
                                          <p:spTgt spid="16"/>
                                        </p:tgtEl>
                                        <p:attrNameLst>
                                          <p:attrName>ppt_x</p:attrName>
                                        </p:attrNameLst>
                                      </p:cBhvr>
                                      <p:tavLst>
                                        <p:tav tm="0">
                                          <p:val>
                                            <p:strVal val="1+#ppt_w/2"/>
                                          </p:val>
                                        </p:tav>
                                        <p:tav tm="100000">
                                          <p:val>
                                            <p:strVal val="#ppt_x"/>
                                          </p:val>
                                        </p:tav>
                                      </p:tavLst>
                                    </p:anim>
                                    <p:anim calcmode="lin" valueType="num">
                                      <p:cBhvr additive="base">
                                        <p:cTn id="24" dur="3000" fill="hold"/>
                                        <p:tgtEl>
                                          <p:spTgt spid="16"/>
                                        </p:tgtEl>
                                        <p:attrNameLst>
                                          <p:attrName>ppt_y</p:attrName>
                                        </p:attrNameLst>
                                      </p:cBhvr>
                                      <p:tavLst>
                                        <p:tav tm="0">
                                          <p:val>
                                            <p:strVal val="#ppt_y"/>
                                          </p:val>
                                        </p:tav>
                                        <p:tav tm="100000">
                                          <p:val>
                                            <p:strVal val="#ppt_y"/>
                                          </p:val>
                                        </p:tav>
                                      </p:tavLst>
                                    </p:anim>
                                  </p:childTnLst>
                                </p:cTn>
                              </p:par>
                              <p:par>
                                <p:cTn id="25" presetID="2" presetClass="entr" presetSubtype="2" fill="hold" nodeType="withEffect">
                                  <p:stCondLst>
                                    <p:cond delay="0"/>
                                  </p:stCondLst>
                                  <p:childTnLst>
                                    <p:set>
                                      <p:cBhvr>
                                        <p:cTn id="26" dur="1" fill="hold">
                                          <p:stCondLst>
                                            <p:cond delay="0"/>
                                          </p:stCondLst>
                                        </p:cTn>
                                        <p:tgtEl>
                                          <p:spTgt spid="17"/>
                                        </p:tgtEl>
                                        <p:attrNameLst>
                                          <p:attrName>style.visibility</p:attrName>
                                        </p:attrNameLst>
                                      </p:cBhvr>
                                      <p:to>
                                        <p:strVal val="visible"/>
                                      </p:to>
                                    </p:set>
                                    <p:anim calcmode="lin" valueType="num">
                                      <p:cBhvr additive="base">
                                        <p:cTn id="27" dur="3000" fill="hold"/>
                                        <p:tgtEl>
                                          <p:spTgt spid="17"/>
                                        </p:tgtEl>
                                        <p:attrNameLst>
                                          <p:attrName>ppt_x</p:attrName>
                                        </p:attrNameLst>
                                      </p:cBhvr>
                                      <p:tavLst>
                                        <p:tav tm="0">
                                          <p:val>
                                            <p:strVal val="1+#ppt_w/2"/>
                                          </p:val>
                                        </p:tav>
                                        <p:tav tm="100000">
                                          <p:val>
                                            <p:strVal val="#ppt_x"/>
                                          </p:val>
                                        </p:tav>
                                      </p:tavLst>
                                    </p:anim>
                                    <p:anim calcmode="lin" valueType="num">
                                      <p:cBhvr additive="base">
                                        <p:cTn id="28" dur="3000" fill="hold"/>
                                        <p:tgtEl>
                                          <p:spTgt spid="17"/>
                                        </p:tgtEl>
                                        <p:attrNameLst>
                                          <p:attrName>ppt_y</p:attrName>
                                        </p:attrNameLst>
                                      </p:cBhvr>
                                      <p:tavLst>
                                        <p:tav tm="0">
                                          <p:val>
                                            <p:strVal val="#ppt_y"/>
                                          </p:val>
                                        </p:tav>
                                        <p:tav tm="100000">
                                          <p:val>
                                            <p:strVal val="#ppt_y"/>
                                          </p:val>
                                        </p:tav>
                                      </p:tavLst>
                                    </p:anim>
                                  </p:childTnLst>
                                </p:cTn>
                              </p:par>
                              <p:par>
                                <p:cTn id="29" presetID="8" presetClass="emph" presetSubtype="0" fill="hold" nodeType="withEffect">
                                  <p:stCondLst>
                                    <p:cond delay="0"/>
                                  </p:stCondLst>
                                  <p:childTnLst>
                                    <p:animRot by="21600000">
                                      <p:cBhvr>
                                        <p:cTn id="30" dur="3000" fill="hold"/>
                                        <p:tgtEl>
                                          <p:spTgt spid="6"/>
                                        </p:tgtEl>
                                        <p:attrNameLst>
                                          <p:attrName>r</p:attrName>
                                        </p:attrNameLst>
                                      </p:cBhvr>
                                    </p:animRot>
                                  </p:childTnLst>
                                </p:cTn>
                              </p:par>
                              <p:par>
                                <p:cTn id="31" presetID="8" presetClass="emph" presetSubtype="0" fill="hold" nodeType="withEffect">
                                  <p:stCondLst>
                                    <p:cond delay="0"/>
                                  </p:stCondLst>
                                  <p:childTnLst>
                                    <p:animRot by="21600000">
                                      <p:cBhvr>
                                        <p:cTn id="32" dur="3000" fill="hold"/>
                                        <p:tgtEl>
                                          <p:spTgt spid="10"/>
                                        </p:tgtEl>
                                        <p:attrNameLst>
                                          <p:attrName>r</p:attrName>
                                        </p:attrNameLst>
                                      </p:cBhvr>
                                    </p:animRot>
                                  </p:childTnLst>
                                </p:cTn>
                              </p:par>
                              <p:par>
                                <p:cTn id="33" presetID="8" presetClass="emph" presetSubtype="0" fill="hold" nodeType="withEffect">
                                  <p:stCondLst>
                                    <p:cond delay="0"/>
                                  </p:stCondLst>
                                  <p:childTnLst>
                                    <p:animRot by="21600000">
                                      <p:cBhvr>
                                        <p:cTn id="34" dur="3000" fill="hold"/>
                                        <p:tgtEl>
                                          <p:spTgt spid="12"/>
                                        </p:tgtEl>
                                        <p:attrNameLst>
                                          <p:attrName>r</p:attrName>
                                        </p:attrNameLst>
                                      </p:cBhvr>
                                    </p:animRot>
                                  </p:childTnLst>
                                </p:cTn>
                              </p:par>
                              <p:par>
                                <p:cTn id="35" presetID="8" presetClass="emph" presetSubtype="0" fill="hold" nodeType="withEffect">
                                  <p:stCondLst>
                                    <p:cond delay="0"/>
                                  </p:stCondLst>
                                  <p:childTnLst>
                                    <p:animRot by="21600000">
                                      <p:cBhvr>
                                        <p:cTn id="36" dur="3000" fill="hold"/>
                                        <p:tgtEl>
                                          <p:spTgt spid="13"/>
                                        </p:tgtEl>
                                        <p:attrNameLst>
                                          <p:attrName>r</p:attrName>
                                        </p:attrNameLst>
                                      </p:cBhvr>
                                    </p:animRot>
                                  </p:childTnLst>
                                </p:cTn>
                              </p:par>
                              <p:par>
                                <p:cTn id="37" presetID="8" presetClass="emph" presetSubtype="0" fill="hold" nodeType="withEffect">
                                  <p:stCondLst>
                                    <p:cond delay="0"/>
                                  </p:stCondLst>
                                  <p:childTnLst>
                                    <p:animRot by="21600000">
                                      <p:cBhvr>
                                        <p:cTn id="38" dur="3000" fill="hold"/>
                                        <p:tgtEl>
                                          <p:spTgt spid="16"/>
                                        </p:tgtEl>
                                        <p:attrNameLst>
                                          <p:attrName>r</p:attrName>
                                        </p:attrNameLst>
                                      </p:cBhvr>
                                    </p:animRot>
                                  </p:childTnLst>
                                </p:cTn>
                              </p:par>
                              <p:par>
                                <p:cTn id="39" presetID="8" presetClass="emph" presetSubtype="0" fill="hold" nodeType="withEffect">
                                  <p:stCondLst>
                                    <p:cond delay="0"/>
                                  </p:stCondLst>
                                  <p:childTnLst>
                                    <p:animRot by="21600000">
                                      <p:cBhvr>
                                        <p:cTn id="40" dur="3000" fill="hold"/>
                                        <p:tgtEl>
                                          <p:spTgt spid="17"/>
                                        </p:tgtEl>
                                        <p:attrNameLst>
                                          <p:attrName>r</p:attrName>
                                        </p:attrNameLst>
                                      </p:cBhvr>
                                    </p:animRot>
                                  </p:childTnLst>
                                </p:cTn>
                              </p:par>
                              <p:par>
                                <p:cTn id="41" presetID="2" presetClass="entr" presetSubtype="8" fill="hold" nodeType="withEffect">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cBhvr additive="base">
                                        <p:cTn id="43" dur="3000" fill="hold"/>
                                        <p:tgtEl>
                                          <p:spTgt spid="9"/>
                                        </p:tgtEl>
                                        <p:attrNameLst>
                                          <p:attrName>ppt_x</p:attrName>
                                        </p:attrNameLst>
                                      </p:cBhvr>
                                      <p:tavLst>
                                        <p:tav tm="0">
                                          <p:val>
                                            <p:strVal val="0-#ppt_w/2"/>
                                          </p:val>
                                        </p:tav>
                                        <p:tav tm="100000">
                                          <p:val>
                                            <p:strVal val="#ppt_x"/>
                                          </p:val>
                                        </p:tav>
                                      </p:tavLst>
                                    </p:anim>
                                    <p:anim calcmode="lin" valueType="num">
                                      <p:cBhvr additive="base">
                                        <p:cTn id="44" dur="3000" fill="hold"/>
                                        <p:tgtEl>
                                          <p:spTgt spid="9"/>
                                        </p:tgtEl>
                                        <p:attrNameLst>
                                          <p:attrName>ppt_y</p:attrName>
                                        </p:attrNameLst>
                                      </p:cBhvr>
                                      <p:tavLst>
                                        <p:tav tm="0">
                                          <p:val>
                                            <p:strVal val="#ppt_y"/>
                                          </p:val>
                                        </p:tav>
                                        <p:tav tm="100000">
                                          <p:val>
                                            <p:strVal val="#ppt_y"/>
                                          </p:val>
                                        </p:tav>
                                      </p:tavLst>
                                    </p:anim>
                                  </p:childTnLst>
                                </p:cTn>
                              </p:par>
                              <p:par>
                                <p:cTn id="45" presetID="2" presetClass="entr" presetSubtype="8" fill="hold" nodeType="withEffect">
                                  <p:stCondLst>
                                    <p:cond delay="0"/>
                                  </p:stCondLst>
                                  <p:childTnLst>
                                    <p:set>
                                      <p:cBhvr>
                                        <p:cTn id="46" dur="1" fill="hold">
                                          <p:stCondLst>
                                            <p:cond delay="0"/>
                                          </p:stCondLst>
                                        </p:cTn>
                                        <p:tgtEl>
                                          <p:spTgt spid="11"/>
                                        </p:tgtEl>
                                        <p:attrNameLst>
                                          <p:attrName>style.visibility</p:attrName>
                                        </p:attrNameLst>
                                      </p:cBhvr>
                                      <p:to>
                                        <p:strVal val="visible"/>
                                      </p:to>
                                    </p:set>
                                    <p:anim calcmode="lin" valueType="num">
                                      <p:cBhvr additive="base">
                                        <p:cTn id="47" dur="3000" fill="hold"/>
                                        <p:tgtEl>
                                          <p:spTgt spid="11"/>
                                        </p:tgtEl>
                                        <p:attrNameLst>
                                          <p:attrName>ppt_x</p:attrName>
                                        </p:attrNameLst>
                                      </p:cBhvr>
                                      <p:tavLst>
                                        <p:tav tm="0">
                                          <p:val>
                                            <p:strVal val="0-#ppt_w/2"/>
                                          </p:val>
                                        </p:tav>
                                        <p:tav tm="100000">
                                          <p:val>
                                            <p:strVal val="#ppt_x"/>
                                          </p:val>
                                        </p:tav>
                                      </p:tavLst>
                                    </p:anim>
                                    <p:anim calcmode="lin" valueType="num">
                                      <p:cBhvr additive="base">
                                        <p:cTn id="48" dur="3000" fill="hold"/>
                                        <p:tgtEl>
                                          <p:spTgt spid="11"/>
                                        </p:tgtEl>
                                        <p:attrNameLst>
                                          <p:attrName>ppt_y</p:attrName>
                                        </p:attrNameLst>
                                      </p:cBhvr>
                                      <p:tavLst>
                                        <p:tav tm="0">
                                          <p:val>
                                            <p:strVal val="#ppt_y"/>
                                          </p:val>
                                        </p:tav>
                                        <p:tav tm="100000">
                                          <p:val>
                                            <p:strVal val="#ppt_y"/>
                                          </p:val>
                                        </p:tav>
                                      </p:tavLst>
                                    </p:anim>
                                  </p:childTnLst>
                                </p:cTn>
                              </p:par>
                              <p:par>
                                <p:cTn id="49" presetID="2" presetClass="entr" presetSubtype="8" fill="hold" nodeType="withEffect">
                                  <p:stCondLst>
                                    <p:cond delay="0"/>
                                  </p:stCondLst>
                                  <p:childTnLst>
                                    <p:set>
                                      <p:cBhvr>
                                        <p:cTn id="50" dur="1" fill="hold">
                                          <p:stCondLst>
                                            <p:cond delay="0"/>
                                          </p:stCondLst>
                                        </p:cTn>
                                        <p:tgtEl>
                                          <p:spTgt spid="14"/>
                                        </p:tgtEl>
                                        <p:attrNameLst>
                                          <p:attrName>style.visibility</p:attrName>
                                        </p:attrNameLst>
                                      </p:cBhvr>
                                      <p:to>
                                        <p:strVal val="visible"/>
                                      </p:to>
                                    </p:set>
                                    <p:anim calcmode="lin" valueType="num">
                                      <p:cBhvr additive="base">
                                        <p:cTn id="51" dur="3000" fill="hold"/>
                                        <p:tgtEl>
                                          <p:spTgt spid="14"/>
                                        </p:tgtEl>
                                        <p:attrNameLst>
                                          <p:attrName>ppt_x</p:attrName>
                                        </p:attrNameLst>
                                      </p:cBhvr>
                                      <p:tavLst>
                                        <p:tav tm="0">
                                          <p:val>
                                            <p:strVal val="0-#ppt_w/2"/>
                                          </p:val>
                                        </p:tav>
                                        <p:tav tm="100000">
                                          <p:val>
                                            <p:strVal val="#ppt_x"/>
                                          </p:val>
                                        </p:tav>
                                      </p:tavLst>
                                    </p:anim>
                                    <p:anim calcmode="lin" valueType="num">
                                      <p:cBhvr additive="base">
                                        <p:cTn id="52" dur="3000" fill="hold"/>
                                        <p:tgtEl>
                                          <p:spTgt spid="14"/>
                                        </p:tgtEl>
                                        <p:attrNameLst>
                                          <p:attrName>ppt_y</p:attrName>
                                        </p:attrNameLst>
                                      </p:cBhvr>
                                      <p:tavLst>
                                        <p:tav tm="0">
                                          <p:val>
                                            <p:strVal val="#ppt_y"/>
                                          </p:val>
                                        </p:tav>
                                        <p:tav tm="100000">
                                          <p:val>
                                            <p:strVal val="#ppt_y"/>
                                          </p:val>
                                        </p:tav>
                                      </p:tavLst>
                                    </p:anim>
                                  </p:childTnLst>
                                </p:cTn>
                              </p:par>
                              <p:par>
                                <p:cTn id="53" presetID="2" presetClass="entr" presetSubtype="8" fill="hold" nodeType="withEffect">
                                  <p:stCondLst>
                                    <p:cond delay="0"/>
                                  </p:stCondLst>
                                  <p:childTnLst>
                                    <p:set>
                                      <p:cBhvr>
                                        <p:cTn id="54" dur="1" fill="hold">
                                          <p:stCondLst>
                                            <p:cond delay="0"/>
                                          </p:stCondLst>
                                        </p:cTn>
                                        <p:tgtEl>
                                          <p:spTgt spid="15"/>
                                        </p:tgtEl>
                                        <p:attrNameLst>
                                          <p:attrName>style.visibility</p:attrName>
                                        </p:attrNameLst>
                                      </p:cBhvr>
                                      <p:to>
                                        <p:strVal val="visible"/>
                                      </p:to>
                                    </p:set>
                                    <p:anim calcmode="lin" valueType="num">
                                      <p:cBhvr additive="base">
                                        <p:cTn id="55" dur="3000" fill="hold"/>
                                        <p:tgtEl>
                                          <p:spTgt spid="15"/>
                                        </p:tgtEl>
                                        <p:attrNameLst>
                                          <p:attrName>ppt_x</p:attrName>
                                        </p:attrNameLst>
                                      </p:cBhvr>
                                      <p:tavLst>
                                        <p:tav tm="0">
                                          <p:val>
                                            <p:strVal val="0-#ppt_w/2"/>
                                          </p:val>
                                        </p:tav>
                                        <p:tav tm="100000">
                                          <p:val>
                                            <p:strVal val="#ppt_x"/>
                                          </p:val>
                                        </p:tav>
                                      </p:tavLst>
                                    </p:anim>
                                    <p:anim calcmode="lin" valueType="num">
                                      <p:cBhvr additive="base">
                                        <p:cTn id="56" dur="3000" fill="hold"/>
                                        <p:tgtEl>
                                          <p:spTgt spid="15"/>
                                        </p:tgtEl>
                                        <p:attrNameLst>
                                          <p:attrName>ppt_y</p:attrName>
                                        </p:attrNameLst>
                                      </p:cBhvr>
                                      <p:tavLst>
                                        <p:tav tm="0">
                                          <p:val>
                                            <p:strVal val="#ppt_y"/>
                                          </p:val>
                                        </p:tav>
                                        <p:tav tm="100000">
                                          <p:val>
                                            <p:strVal val="#ppt_y"/>
                                          </p:val>
                                        </p:tav>
                                      </p:tavLst>
                                    </p:anim>
                                  </p:childTnLst>
                                </p:cTn>
                              </p:par>
                              <p:par>
                                <p:cTn id="57" presetID="2" presetClass="entr" presetSubtype="8" fill="hold" nodeType="withEffect">
                                  <p:stCondLst>
                                    <p:cond delay="0"/>
                                  </p:stCondLst>
                                  <p:childTnLst>
                                    <p:set>
                                      <p:cBhvr>
                                        <p:cTn id="58" dur="1" fill="hold">
                                          <p:stCondLst>
                                            <p:cond delay="0"/>
                                          </p:stCondLst>
                                        </p:cTn>
                                        <p:tgtEl>
                                          <p:spTgt spid="18"/>
                                        </p:tgtEl>
                                        <p:attrNameLst>
                                          <p:attrName>style.visibility</p:attrName>
                                        </p:attrNameLst>
                                      </p:cBhvr>
                                      <p:to>
                                        <p:strVal val="visible"/>
                                      </p:to>
                                    </p:set>
                                    <p:anim calcmode="lin" valueType="num">
                                      <p:cBhvr additive="base">
                                        <p:cTn id="59" dur="3000" fill="hold"/>
                                        <p:tgtEl>
                                          <p:spTgt spid="18"/>
                                        </p:tgtEl>
                                        <p:attrNameLst>
                                          <p:attrName>ppt_x</p:attrName>
                                        </p:attrNameLst>
                                      </p:cBhvr>
                                      <p:tavLst>
                                        <p:tav tm="0">
                                          <p:val>
                                            <p:strVal val="0-#ppt_w/2"/>
                                          </p:val>
                                        </p:tav>
                                        <p:tav tm="100000">
                                          <p:val>
                                            <p:strVal val="#ppt_x"/>
                                          </p:val>
                                        </p:tav>
                                      </p:tavLst>
                                    </p:anim>
                                    <p:anim calcmode="lin" valueType="num">
                                      <p:cBhvr additive="base">
                                        <p:cTn id="60" dur="3000" fill="hold"/>
                                        <p:tgtEl>
                                          <p:spTgt spid="18"/>
                                        </p:tgtEl>
                                        <p:attrNameLst>
                                          <p:attrName>ppt_y</p:attrName>
                                        </p:attrNameLst>
                                      </p:cBhvr>
                                      <p:tavLst>
                                        <p:tav tm="0">
                                          <p:val>
                                            <p:strVal val="#ppt_y"/>
                                          </p:val>
                                        </p:tav>
                                        <p:tav tm="100000">
                                          <p:val>
                                            <p:strVal val="#ppt_y"/>
                                          </p:val>
                                        </p:tav>
                                      </p:tavLst>
                                    </p:anim>
                                  </p:childTnLst>
                                </p:cTn>
                              </p:par>
                              <p:par>
                                <p:cTn id="61" presetID="2" presetClass="entr" presetSubtype="8" fill="hold" nodeType="withEffect">
                                  <p:stCondLst>
                                    <p:cond delay="0"/>
                                  </p:stCondLst>
                                  <p:childTnLst>
                                    <p:set>
                                      <p:cBhvr>
                                        <p:cTn id="62" dur="1" fill="hold">
                                          <p:stCondLst>
                                            <p:cond delay="0"/>
                                          </p:stCondLst>
                                        </p:cTn>
                                        <p:tgtEl>
                                          <p:spTgt spid="19"/>
                                        </p:tgtEl>
                                        <p:attrNameLst>
                                          <p:attrName>style.visibility</p:attrName>
                                        </p:attrNameLst>
                                      </p:cBhvr>
                                      <p:to>
                                        <p:strVal val="visible"/>
                                      </p:to>
                                    </p:set>
                                    <p:anim calcmode="lin" valueType="num">
                                      <p:cBhvr additive="base">
                                        <p:cTn id="63" dur="3000" fill="hold"/>
                                        <p:tgtEl>
                                          <p:spTgt spid="19"/>
                                        </p:tgtEl>
                                        <p:attrNameLst>
                                          <p:attrName>ppt_x</p:attrName>
                                        </p:attrNameLst>
                                      </p:cBhvr>
                                      <p:tavLst>
                                        <p:tav tm="0">
                                          <p:val>
                                            <p:strVal val="0-#ppt_w/2"/>
                                          </p:val>
                                        </p:tav>
                                        <p:tav tm="100000">
                                          <p:val>
                                            <p:strVal val="#ppt_x"/>
                                          </p:val>
                                        </p:tav>
                                      </p:tavLst>
                                    </p:anim>
                                    <p:anim calcmode="lin" valueType="num">
                                      <p:cBhvr additive="base">
                                        <p:cTn id="64" dur="3000" fill="hold"/>
                                        <p:tgtEl>
                                          <p:spTgt spid="19"/>
                                        </p:tgtEl>
                                        <p:attrNameLst>
                                          <p:attrName>ppt_y</p:attrName>
                                        </p:attrNameLst>
                                      </p:cBhvr>
                                      <p:tavLst>
                                        <p:tav tm="0">
                                          <p:val>
                                            <p:strVal val="#ppt_y"/>
                                          </p:val>
                                        </p:tav>
                                        <p:tav tm="100000">
                                          <p:val>
                                            <p:strVal val="#ppt_y"/>
                                          </p:val>
                                        </p:tav>
                                      </p:tavLst>
                                    </p:anim>
                                  </p:childTnLst>
                                </p:cTn>
                              </p:par>
                              <p:par>
                                <p:cTn id="65" presetID="8" presetClass="emph" presetSubtype="0" fill="hold" nodeType="withEffect">
                                  <p:stCondLst>
                                    <p:cond delay="0"/>
                                  </p:stCondLst>
                                  <p:childTnLst>
                                    <p:animRot by="-21600000">
                                      <p:cBhvr>
                                        <p:cTn id="66" dur="3000" fill="hold"/>
                                        <p:tgtEl>
                                          <p:spTgt spid="9"/>
                                        </p:tgtEl>
                                        <p:attrNameLst>
                                          <p:attrName>r</p:attrName>
                                        </p:attrNameLst>
                                      </p:cBhvr>
                                    </p:animRot>
                                  </p:childTnLst>
                                </p:cTn>
                              </p:par>
                              <p:par>
                                <p:cTn id="67" presetID="8" presetClass="emph" presetSubtype="0" fill="hold" nodeType="withEffect">
                                  <p:stCondLst>
                                    <p:cond delay="0"/>
                                  </p:stCondLst>
                                  <p:childTnLst>
                                    <p:animRot by="-21600000">
                                      <p:cBhvr>
                                        <p:cTn id="68" dur="3000" fill="hold"/>
                                        <p:tgtEl>
                                          <p:spTgt spid="11"/>
                                        </p:tgtEl>
                                        <p:attrNameLst>
                                          <p:attrName>r</p:attrName>
                                        </p:attrNameLst>
                                      </p:cBhvr>
                                    </p:animRot>
                                  </p:childTnLst>
                                </p:cTn>
                              </p:par>
                              <p:par>
                                <p:cTn id="69" presetID="8" presetClass="emph" presetSubtype="0" fill="hold" nodeType="withEffect">
                                  <p:stCondLst>
                                    <p:cond delay="0"/>
                                  </p:stCondLst>
                                  <p:childTnLst>
                                    <p:animRot by="-21600000">
                                      <p:cBhvr>
                                        <p:cTn id="70" dur="3000" fill="hold"/>
                                        <p:tgtEl>
                                          <p:spTgt spid="14"/>
                                        </p:tgtEl>
                                        <p:attrNameLst>
                                          <p:attrName>r</p:attrName>
                                        </p:attrNameLst>
                                      </p:cBhvr>
                                    </p:animRot>
                                  </p:childTnLst>
                                </p:cTn>
                              </p:par>
                              <p:par>
                                <p:cTn id="71" presetID="8" presetClass="emph" presetSubtype="0" fill="hold" nodeType="withEffect">
                                  <p:stCondLst>
                                    <p:cond delay="0"/>
                                  </p:stCondLst>
                                  <p:childTnLst>
                                    <p:animRot by="-21600000">
                                      <p:cBhvr>
                                        <p:cTn id="72" dur="3000" fill="hold"/>
                                        <p:tgtEl>
                                          <p:spTgt spid="15"/>
                                        </p:tgtEl>
                                        <p:attrNameLst>
                                          <p:attrName>r</p:attrName>
                                        </p:attrNameLst>
                                      </p:cBhvr>
                                    </p:animRot>
                                  </p:childTnLst>
                                </p:cTn>
                              </p:par>
                              <p:par>
                                <p:cTn id="73" presetID="8" presetClass="emph" presetSubtype="0" fill="hold" nodeType="withEffect">
                                  <p:stCondLst>
                                    <p:cond delay="0"/>
                                  </p:stCondLst>
                                  <p:childTnLst>
                                    <p:animRot by="-21600000">
                                      <p:cBhvr>
                                        <p:cTn id="74" dur="3000" fill="hold"/>
                                        <p:tgtEl>
                                          <p:spTgt spid="18"/>
                                        </p:tgtEl>
                                        <p:attrNameLst>
                                          <p:attrName>r</p:attrName>
                                        </p:attrNameLst>
                                      </p:cBhvr>
                                    </p:animRot>
                                  </p:childTnLst>
                                </p:cTn>
                              </p:par>
                              <p:par>
                                <p:cTn id="75" presetID="8" presetClass="emph" presetSubtype="0" fill="hold" nodeType="withEffect">
                                  <p:stCondLst>
                                    <p:cond delay="0"/>
                                  </p:stCondLst>
                                  <p:childTnLst>
                                    <p:animRot by="-21600000">
                                      <p:cBhvr>
                                        <p:cTn id="76" dur="3000" fill="hold"/>
                                        <p:tgtEl>
                                          <p:spTgt spid="19"/>
                                        </p:tgtEl>
                                        <p:attrNameLst>
                                          <p:attrName>r</p:attrName>
                                        </p:attrNameLst>
                                      </p:cBhvr>
                                    </p:animRot>
                                  </p:childTnLst>
                                </p:cTn>
                              </p:par>
                            </p:childTnLst>
                          </p:cTn>
                        </p:par>
                        <p:par>
                          <p:cTn id="77" fill="hold">
                            <p:stCondLst>
                              <p:cond delay="3000"/>
                            </p:stCondLst>
                            <p:childTnLst>
                              <p:par>
                                <p:cTn id="78" presetID="2" presetClass="exit" presetSubtype="4" fill="hold" nodeType="afterEffect">
                                  <p:stCondLst>
                                    <p:cond delay="0"/>
                                  </p:stCondLst>
                                  <p:childTnLst>
                                    <p:anim calcmode="lin" valueType="num">
                                      <p:cBhvr additive="base">
                                        <p:cTn id="79" dur="3000"/>
                                        <p:tgtEl>
                                          <p:spTgt spid="6"/>
                                        </p:tgtEl>
                                        <p:attrNameLst>
                                          <p:attrName>ppt_x</p:attrName>
                                        </p:attrNameLst>
                                      </p:cBhvr>
                                      <p:tavLst>
                                        <p:tav tm="0">
                                          <p:val>
                                            <p:strVal val="ppt_x"/>
                                          </p:val>
                                        </p:tav>
                                        <p:tav tm="100000">
                                          <p:val>
                                            <p:strVal val="ppt_x"/>
                                          </p:val>
                                        </p:tav>
                                      </p:tavLst>
                                    </p:anim>
                                    <p:anim calcmode="lin" valueType="num">
                                      <p:cBhvr additive="base">
                                        <p:cTn id="80" dur="3000"/>
                                        <p:tgtEl>
                                          <p:spTgt spid="6"/>
                                        </p:tgtEl>
                                        <p:attrNameLst>
                                          <p:attrName>ppt_y</p:attrName>
                                        </p:attrNameLst>
                                      </p:cBhvr>
                                      <p:tavLst>
                                        <p:tav tm="0">
                                          <p:val>
                                            <p:strVal val="ppt_y"/>
                                          </p:val>
                                        </p:tav>
                                        <p:tav tm="100000">
                                          <p:val>
                                            <p:strVal val="1+ppt_h/2"/>
                                          </p:val>
                                        </p:tav>
                                      </p:tavLst>
                                    </p:anim>
                                    <p:set>
                                      <p:cBhvr>
                                        <p:cTn id="81" dur="1" fill="hold">
                                          <p:stCondLst>
                                            <p:cond delay="2999"/>
                                          </p:stCondLst>
                                        </p:cTn>
                                        <p:tgtEl>
                                          <p:spTgt spid="6"/>
                                        </p:tgtEl>
                                        <p:attrNameLst>
                                          <p:attrName>style.visibility</p:attrName>
                                        </p:attrNameLst>
                                      </p:cBhvr>
                                      <p:to>
                                        <p:strVal val="hidden"/>
                                      </p:to>
                                    </p:set>
                                  </p:childTnLst>
                                </p:cTn>
                              </p:par>
                              <p:par>
                                <p:cTn id="82" presetID="2" presetClass="exit" presetSubtype="4" fill="hold" nodeType="withEffect">
                                  <p:stCondLst>
                                    <p:cond delay="0"/>
                                  </p:stCondLst>
                                  <p:childTnLst>
                                    <p:anim calcmode="lin" valueType="num">
                                      <p:cBhvr additive="base">
                                        <p:cTn id="83" dur="3000"/>
                                        <p:tgtEl>
                                          <p:spTgt spid="10"/>
                                        </p:tgtEl>
                                        <p:attrNameLst>
                                          <p:attrName>ppt_x</p:attrName>
                                        </p:attrNameLst>
                                      </p:cBhvr>
                                      <p:tavLst>
                                        <p:tav tm="0">
                                          <p:val>
                                            <p:strVal val="ppt_x"/>
                                          </p:val>
                                        </p:tav>
                                        <p:tav tm="100000">
                                          <p:val>
                                            <p:strVal val="ppt_x"/>
                                          </p:val>
                                        </p:tav>
                                      </p:tavLst>
                                    </p:anim>
                                    <p:anim calcmode="lin" valueType="num">
                                      <p:cBhvr additive="base">
                                        <p:cTn id="84" dur="3000"/>
                                        <p:tgtEl>
                                          <p:spTgt spid="10"/>
                                        </p:tgtEl>
                                        <p:attrNameLst>
                                          <p:attrName>ppt_y</p:attrName>
                                        </p:attrNameLst>
                                      </p:cBhvr>
                                      <p:tavLst>
                                        <p:tav tm="0">
                                          <p:val>
                                            <p:strVal val="ppt_y"/>
                                          </p:val>
                                        </p:tav>
                                        <p:tav tm="100000">
                                          <p:val>
                                            <p:strVal val="1+ppt_h/2"/>
                                          </p:val>
                                        </p:tav>
                                      </p:tavLst>
                                    </p:anim>
                                    <p:set>
                                      <p:cBhvr>
                                        <p:cTn id="85" dur="1" fill="hold">
                                          <p:stCondLst>
                                            <p:cond delay="2999"/>
                                          </p:stCondLst>
                                        </p:cTn>
                                        <p:tgtEl>
                                          <p:spTgt spid="10"/>
                                        </p:tgtEl>
                                        <p:attrNameLst>
                                          <p:attrName>style.visibility</p:attrName>
                                        </p:attrNameLst>
                                      </p:cBhvr>
                                      <p:to>
                                        <p:strVal val="hidden"/>
                                      </p:to>
                                    </p:set>
                                  </p:childTnLst>
                                </p:cTn>
                              </p:par>
                              <p:par>
                                <p:cTn id="86" presetID="2" presetClass="exit" presetSubtype="4" fill="hold" nodeType="withEffect">
                                  <p:stCondLst>
                                    <p:cond delay="0"/>
                                  </p:stCondLst>
                                  <p:childTnLst>
                                    <p:anim calcmode="lin" valueType="num">
                                      <p:cBhvr additive="base">
                                        <p:cTn id="87" dur="3000"/>
                                        <p:tgtEl>
                                          <p:spTgt spid="12"/>
                                        </p:tgtEl>
                                        <p:attrNameLst>
                                          <p:attrName>ppt_x</p:attrName>
                                        </p:attrNameLst>
                                      </p:cBhvr>
                                      <p:tavLst>
                                        <p:tav tm="0">
                                          <p:val>
                                            <p:strVal val="ppt_x"/>
                                          </p:val>
                                        </p:tav>
                                        <p:tav tm="100000">
                                          <p:val>
                                            <p:strVal val="ppt_x"/>
                                          </p:val>
                                        </p:tav>
                                      </p:tavLst>
                                    </p:anim>
                                    <p:anim calcmode="lin" valueType="num">
                                      <p:cBhvr additive="base">
                                        <p:cTn id="88" dur="3000"/>
                                        <p:tgtEl>
                                          <p:spTgt spid="12"/>
                                        </p:tgtEl>
                                        <p:attrNameLst>
                                          <p:attrName>ppt_y</p:attrName>
                                        </p:attrNameLst>
                                      </p:cBhvr>
                                      <p:tavLst>
                                        <p:tav tm="0">
                                          <p:val>
                                            <p:strVal val="ppt_y"/>
                                          </p:val>
                                        </p:tav>
                                        <p:tav tm="100000">
                                          <p:val>
                                            <p:strVal val="1+ppt_h/2"/>
                                          </p:val>
                                        </p:tav>
                                      </p:tavLst>
                                    </p:anim>
                                    <p:set>
                                      <p:cBhvr>
                                        <p:cTn id="89" dur="1" fill="hold">
                                          <p:stCondLst>
                                            <p:cond delay="2999"/>
                                          </p:stCondLst>
                                        </p:cTn>
                                        <p:tgtEl>
                                          <p:spTgt spid="12"/>
                                        </p:tgtEl>
                                        <p:attrNameLst>
                                          <p:attrName>style.visibility</p:attrName>
                                        </p:attrNameLst>
                                      </p:cBhvr>
                                      <p:to>
                                        <p:strVal val="hidden"/>
                                      </p:to>
                                    </p:set>
                                  </p:childTnLst>
                                </p:cTn>
                              </p:par>
                              <p:par>
                                <p:cTn id="90" presetID="2" presetClass="exit" presetSubtype="4" fill="hold" nodeType="withEffect">
                                  <p:stCondLst>
                                    <p:cond delay="0"/>
                                  </p:stCondLst>
                                  <p:childTnLst>
                                    <p:anim calcmode="lin" valueType="num">
                                      <p:cBhvr additive="base">
                                        <p:cTn id="91" dur="3000"/>
                                        <p:tgtEl>
                                          <p:spTgt spid="13"/>
                                        </p:tgtEl>
                                        <p:attrNameLst>
                                          <p:attrName>ppt_x</p:attrName>
                                        </p:attrNameLst>
                                      </p:cBhvr>
                                      <p:tavLst>
                                        <p:tav tm="0">
                                          <p:val>
                                            <p:strVal val="ppt_x"/>
                                          </p:val>
                                        </p:tav>
                                        <p:tav tm="100000">
                                          <p:val>
                                            <p:strVal val="ppt_x"/>
                                          </p:val>
                                        </p:tav>
                                      </p:tavLst>
                                    </p:anim>
                                    <p:anim calcmode="lin" valueType="num">
                                      <p:cBhvr additive="base">
                                        <p:cTn id="92" dur="3000"/>
                                        <p:tgtEl>
                                          <p:spTgt spid="13"/>
                                        </p:tgtEl>
                                        <p:attrNameLst>
                                          <p:attrName>ppt_y</p:attrName>
                                        </p:attrNameLst>
                                      </p:cBhvr>
                                      <p:tavLst>
                                        <p:tav tm="0">
                                          <p:val>
                                            <p:strVal val="ppt_y"/>
                                          </p:val>
                                        </p:tav>
                                        <p:tav tm="100000">
                                          <p:val>
                                            <p:strVal val="1+ppt_h/2"/>
                                          </p:val>
                                        </p:tav>
                                      </p:tavLst>
                                    </p:anim>
                                    <p:set>
                                      <p:cBhvr>
                                        <p:cTn id="93" dur="1" fill="hold">
                                          <p:stCondLst>
                                            <p:cond delay="2999"/>
                                          </p:stCondLst>
                                        </p:cTn>
                                        <p:tgtEl>
                                          <p:spTgt spid="13"/>
                                        </p:tgtEl>
                                        <p:attrNameLst>
                                          <p:attrName>style.visibility</p:attrName>
                                        </p:attrNameLst>
                                      </p:cBhvr>
                                      <p:to>
                                        <p:strVal val="hidden"/>
                                      </p:to>
                                    </p:set>
                                  </p:childTnLst>
                                </p:cTn>
                              </p:par>
                              <p:par>
                                <p:cTn id="94" presetID="2" presetClass="exit" presetSubtype="4" fill="hold" nodeType="withEffect">
                                  <p:stCondLst>
                                    <p:cond delay="0"/>
                                  </p:stCondLst>
                                  <p:childTnLst>
                                    <p:anim calcmode="lin" valueType="num">
                                      <p:cBhvr additive="base">
                                        <p:cTn id="95" dur="3000"/>
                                        <p:tgtEl>
                                          <p:spTgt spid="16"/>
                                        </p:tgtEl>
                                        <p:attrNameLst>
                                          <p:attrName>ppt_x</p:attrName>
                                        </p:attrNameLst>
                                      </p:cBhvr>
                                      <p:tavLst>
                                        <p:tav tm="0">
                                          <p:val>
                                            <p:strVal val="ppt_x"/>
                                          </p:val>
                                        </p:tav>
                                        <p:tav tm="100000">
                                          <p:val>
                                            <p:strVal val="ppt_x"/>
                                          </p:val>
                                        </p:tav>
                                      </p:tavLst>
                                    </p:anim>
                                    <p:anim calcmode="lin" valueType="num">
                                      <p:cBhvr additive="base">
                                        <p:cTn id="96" dur="3000"/>
                                        <p:tgtEl>
                                          <p:spTgt spid="16"/>
                                        </p:tgtEl>
                                        <p:attrNameLst>
                                          <p:attrName>ppt_y</p:attrName>
                                        </p:attrNameLst>
                                      </p:cBhvr>
                                      <p:tavLst>
                                        <p:tav tm="0">
                                          <p:val>
                                            <p:strVal val="ppt_y"/>
                                          </p:val>
                                        </p:tav>
                                        <p:tav tm="100000">
                                          <p:val>
                                            <p:strVal val="1+ppt_h/2"/>
                                          </p:val>
                                        </p:tav>
                                      </p:tavLst>
                                    </p:anim>
                                    <p:set>
                                      <p:cBhvr>
                                        <p:cTn id="97" dur="1" fill="hold">
                                          <p:stCondLst>
                                            <p:cond delay="2999"/>
                                          </p:stCondLst>
                                        </p:cTn>
                                        <p:tgtEl>
                                          <p:spTgt spid="16"/>
                                        </p:tgtEl>
                                        <p:attrNameLst>
                                          <p:attrName>style.visibility</p:attrName>
                                        </p:attrNameLst>
                                      </p:cBhvr>
                                      <p:to>
                                        <p:strVal val="hidden"/>
                                      </p:to>
                                    </p:set>
                                  </p:childTnLst>
                                </p:cTn>
                              </p:par>
                              <p:par>
                                <p:cTn id="98" presetID="2" presetClass="exit" presetSubtype="4" fill="hold" nodeType="withEffect">
                                  <p:stCondLst>
                                    <p:cond delay="0"/>
                                  </p:stCondLst>
                                  <p:childTnLst>
                                    <p:anim calcmode="lin" valueType="num">
                                      <p:cBhvr additive="base">
                                        <p:cTn id="99" dur="3000"/>
                                        <p:tgtEl>
                                          <p:spTgt spid="17"/>
                                        </p:tgtEl>
                                        <p:attrNameLst>
                                          <p:attrName>ppt_x</p:attrName>
                                        </p:attrNameLst>
                                      </p:cBhvr>
                                      <p:tavLst>
                                        <p:tav tm="0">
                                          <p:val>
                                            <p:strVal val="ppt_x"/>
                                          </p:val>
                                        </p:tav>
                                        <p:tav tm="100000">
                                          <p:val>
                                            <p:strVal val="ppt_x"/>
                                          </p:val>
                                        </p:tav>
                                      </p:tavLst>
                                    </p:anim>
                                    <p:anim calcmode="lin" valueType="num">
                                      <p:cBhvr additive="base">
                                        <p:cTn id="100" dur="3000"/>
                                        <p:tgtEl>
                                          <p:spTgt spid="17"/>
                                        </p:tgtEl>
                                        <p:attrNameLst>
                                          <p:attrName>ppt_y</p:attrName>
                                        </p:attrNameLst>
                                      </p:cBhvr>
                                      <p:tavLst>
                                        <p:tav tm="0">
                                          <p:val>
                                            <p:strVal val="ppt_y"/>
                                          </p:val>
                                        </p:tav>
                                        <p:tav tm="100000">
                                          <p:val>
                                            <p:strVal val="1+ppt_h/2"/>
                                          </p:val>
                                        </p:tav>
                                      </p:tavLst>
                                    </p:anim>
                                    <p:set>
                                      <p:cBhvr>
                                        <p:cTn id="101" dur="1" fill="hold">
                                          <p:stCondLst>
                                            <p:cond delay="2999"/>
                                          </p:stCondLst>
                                        </p:cTn>
                                        <p:tgtEl>
                                          <p:spTgt spid="17"/>
                                        </p:tgtEl>
                                        <p:attrNameLst>
                                          <p:attrName>style.visibility</p:attrName>
                                        </p:attrNameLst>
                                      </p:cBhvr>
                                      <p:to>
                                        <p:strVal val="hidden"/>
                                      </p:to>
                                    </p:set>
                                  </p:childTnLst>
                                </p:cTn>
                              </p:par>
                              <p:par>
                                <p:cTn id="102" presetID="2" presetClass="exit" presetSubtype="2" fill="hold" nodeType="withEffect">
                                  <p:stCondLst>
                                    <p:cond delay="0"/>
                                  </p:stCondLst>
                                  <p:childTnLst>
                                    <p:anim calcmode="lin" valueType="num">
                                      <p:cBhvr additive="base">
                                        <p:cTn id="103" dur="3000"/>
                                        <p:tgtEl>
                                          <p:spTgt spid="6"/>
                                        </p:tgtEl>
                                        <p:attrNameLst>
                                          <p:attrName>ppt_x</p:attrName>
                                        </p:attrNameLst>
                                      </p:cBhvr>
                                      <p:tavLst>
                                        <p:tav tm="0">
                                          <p:val>
                                            <p:strVal val="ppt_x"/>
                                          </p:val>
                                        </p:tav>
                                        <p:tav tm="100000">
                                          <p:val>
                                            <p:strVal val="1+ppt_w/2"/>
                                          </p:val>
                                        </p:tav>
                                      </p:tavLst>
                                    </p:anim>
                                    <p:anim calcmode="lin" valueType="num">
                                      <p:cBhvr additive="base">
                                        <p:cTn id="104" dur="3000"/>
                                        <p:tgtEl>
                                          <p:spTgt spid="6"/>
                                        </p:tgtEl>
                                        <p:attrNameLst>
                                          <p:attrName>ppt_y</p:attrName>
                                        </p:attrNameLst>
                                      </p:cBhvr>
                                      <p:tavLst>
                                        <p:tav tm="0">
                                          <p:val>
                                            <p:strVal val="ppt_y"/>
                                          </p:val>
                                        </p:tav>
                                        <p:tav tm="100000">
                                          <p:val>
                                            <p:strVal val="ppt_y"/>
                                          </p:val>
                                        </p:tav>
                                      </p:tavLst>
                                    </p:anim>
                                    <p:set>
                                      <p:cBhvr>
                                        <p:cTn id="105" dur="1" fill="hold">
                                          <p:stCondLst>
                                            <p:cond delay="2999"/>
                                          </p:stCondLst>
                                        </p:cTn>
                                        <p:tgtEl>
                                          <p:spTgt spid="6"/>
                                        </p:tgtEl>
                                        <p:attrNameLst>
                                          <p:attrName>style.visibility</p:attrName>
                                        </p:attrNameLst>
                                      </p:cBhvr>
                                      <p:to>
                                        <p:strVal val="hidden"/>
                                      </p:to>
                                    </p:set>
                                  </p:childTnLst>
                                </p:cTn>
                              </p:par>
                              <p:par>
                                <p:cTn id="106" presetID="2" presetClass="exit" presetSubtype="2" fill="hold" nodeType="withEffect">
                                  <p:stCondLst>
                                    <p:cond delay="0"/>
                                  </p:stCondLst>
                                  <p:childTnLst>
                                    <p:anim calcmode="lin" valueType="num">
                                      <p:cBhvr additive="base">
                                        <p:cTn id="107" dur="3000"/>
                                        <p:tgtEl>
                                          <p:spTgt spid="10"/>
                                        </p:tgtEl>
                                        <p:attrNameLst>
                                          <p:attrName>ppt_x</p:attrName>
                                        </p:attrNameLst>
                                      </p:cBhvr>
                                      <p:tavLst>
                                        <p:tav tm="0">
                                          <p:val>
                                            <p:strVal val="ppt_x"/>
                                          </p:val>
                                        </p:tav>
                                        <p:tav tm="100000">
                                          <p:val>
                                            <p:strVal val="1+ppt_w/2"/>
                                          </p:val>
                                        </p:tav>
                                      </p:tavLst>
                                    </p:anim>
                                    <p:anim calcmode="lin" valueType="num">
                                      <p:cBhvr additive="base">
                                        <p:cTn id="108" dur="3000"/>
                                        <p:tgtEl>
                                          <p:spTgt spid="10"/>
                                        </p:tgtEl>
                                        <p:attrNameLst>
                                          <p:attrName>ppt_y</p:attrName>
                                        </p:attrNameLst>
                                      </p:cBhvr>
                                      <p:tavLst>
                                        <p:tav tm="0">
                                          <p:val>
                                            <p:strVal val="ppt_y"/>
                                          </p:val>
                                        </p:tav>
                                        <p:tav tm="100000">
                                          <p:val>
                                            <p:strVal val="ppt_y"/>
                                          </p:val>
                                        </p:tav>
                                      </p:tavLst>
                                    </p:anim>
                                    <p:set>
                                      <p:cBhvr>
                                        <p:cTn id="109" dur="1" fill="hold">
                                          <p:stCondLst>
                                            <p:cond delay="2999"/>
                                          </p:stCondLst>
                                        </p:cTn>
                                        <p:tgtEl>
                                          <p:spTgt spid="10"/>
                                        </p:tgtEl>
                                        <p:attrNameLst>
                                          <p:attrName>style.visibility</p:attrName>
                                        </p:attrNameLst>
                                      </p:cBhvr>
                                      <p:to>
                                        <p:strVal val="hidden"/>
                                      </p:to>
                                    </p:set>
                                  </p:childTnLst>
                                </p:cTn>
                              </p:par>
                              <p:par>
                                <p:cTn id="110" presetID="2" presetClass="exit" presetSubtype="2" fill="hold" nodeType="withEffect">
                                  <p:stCondLst>
                                    <p:cond delay="0"/>
                                  </p:stCondLst>
                                  <p:childTnLst>
                                    <p:anim calcmode="lin" valueType="num">
                                      <p:cBhvr additive="base">
                                        <p:cTn id="111" dur="3000"/>
                                        <p:tgtEl>
                                          <p:spTgt spid="12"/>
                                        </p:tgtEl>
                                        <p:attrNameLst>
                                          <p:attrName>ppt_x</p:attrName>
                                        </p:attrNameLst>
                                      </p:cBhvr>
                                      <p:tavLst>
                                        <p:tav tm="0">
                                          <p:val>
                                            <p:strVal val="ppt_x"/>
                                          </p:val>
                                        </p:tav>
                                        <p:tav tm="100000">
                                          <p:val>
                                            <p:strVal val="1+ppt_w/2"/>
                                          </p:val>
                                        </p:tav>
                                      </p:tavLst>
                                    </p:anim>
                                    <p:anim calcmode="lin" valueType="num">
                                      <p:cBhvr additive="base">
                                        <p:cTn id="112" dur="3000"/>
                                        <p:tgtEl>
                                          <p:spTgt spid="12"/>
                                        </p:tgtEl>
                                        <p:attrNameLst>
                                          <p:attrName>ppt_y</p:attrName>
                                        </p:attrNameLst>
                                      </p:cBhvr>
                                      <p:tavLst>
                                        <p:tav tm="0">
                                          <p:val>
                                            <p:strVal val="ppt_y"/>
                                          </p:val>
                                        </p:tav>
                                        <p:tav tm="100000">
                                          <p:val>
                                            <p:strVal val="ppt_y"/>
                                          </p:val>
                                        </p:tav>
                                      </p:tavLst>
                                    </p:anim>
                                    <p:set>
                                      <p:cBhvr>
                                        <p:cTn id="113" dur="1" fill="hold">
                                          <p:stCondLst>
                                            <p:cond delay="2999"/>
                                          </p:stCondLst>
                                        </p:cTn>
                                        <p:tgtEl>
                                          <p:spTgt spid="12"/>
                                        </p:tgtEl>
                                        <p:attrNameLst>
                                          <p:attrName>style.visibility</p:attrName>
                                        </p:attrNameLst>
                                      </p:cBhvr>
                                      <p:to>
                                        <p:strVal val="hidden"/>
                                      </p:to>
                                    </p:set>
                                  </p:childTnLst>
                                </p:cTn>
                              </p:par>
                              <p:par>
                                <p:cTn id="114" presetID="2" presetClass="exit" presetSubtype="2" fill="hold" nodeType="withEffect">
                                  <p:stCondLst>
                                    <p:cond delay="0"/>
                                  </p:stCondLst>
                                  <p:childTnLst>
                                    <p:anim calcmode="lin" valueType="num">
                                      <p:cBhvr additive="base">
                                        <p:cTn id="115" dur="3000"/>
                                        <p:tgtEl>
                                          <p:spTgt spid="13"/>
                                        </p:tgtEl>
                                        <p:attrNameLst>
                                          <p:attrName>ppt_x</p:attrName>
                                        </p:attrNameLst>
                                      </p:cBhvr>
                                      <p:tavLst>
                                        <p:tav tm="0">
                                          <p:val>
                                            <p:strVal val="ppt_x"/>
                                          </p:val>
                                        </p:tav>
                                        <p:tav tm="100000">
                                          <p:val>
                                            <p:strVal val="1+ppt_w/2"/>
                                          </p:val>
                                        </p:tav>
                                      </p:tavLst>
                                    </p:anim>
                                    <p:anim calcmode="lin" valueType="num">
                                      <p:cBhvr additive="base">
                                        <p:cTn id="116" dur="3000"/>
                                        <p:tgtEl>
                                          <p:spTgt spid="13"/>
                                        </p:tgtEl>
                                        <p:attrNameLst>
                                          <p:attrName>ppt_y</p:attrName>
                                        </p:attrNameLst>
                                      </p:cBhvr>
                                      <p:tavLst>
                                        <p:tav tm="0">
                                          <p:val>
                                            <p:strVal val="ppt_y"/>
                                          </p:val>
                                        </p:tav>
                                        <p:tav tm="100000">
                                          <p:val>
                                            <p:strVal val="ppt_y"/>
                                          </p:val>
                                        </p:tav>
                                      </p:tavLst>
                                    </p:anim>
                                    <p:set>
                                      <p:cBhvr>
                                        <p:cTn id="117" dur="1" fill="hold">
                                          <p:stCondLst>
                                            <p:cond delay="2999"/>
                                          </p:stCondLst>
                                        </p:cTn>
                                        <p:tgtEl>
                                          <p:spTgt spid="13"/>
                                        </p:tgtEl>
                                        <p:attrNameLst>
                                          <p:attrName>style.visibility</p:attrName>
                                        </p:attrNameLst>
                                      </p:cBhvr>
                                      <p:to>
                                        <p:strVal val="hidden"/>
                                      </p:to>
                                    </p:set>
                                  </p:childTnLst>
                                </p:cTn>
                              </p:par>
                              <p:par>
                                <p:cTn id="118" presetID="2" presetClass="exit" presetSubtype="2" fill="hold" nodeType="withEffect">
                                  <p:stCondLst>
                                    <p:cond delay="0"/>
                                  </p:stCondLst>
                                  <p:childTnLst>
                                    <p:anim calcmode="lin" valueType="num">
                                      <p:cBhvr additive="base">
                                        <p:cTn id="119" dur="3000"/>
                                        <p:tgtEl>
                                          <p:spTgt spid="16"/>
                                        </p:tgtEl>
                                        <p:attrNameLst>
                                          <p:attrName>ppt_x</p:attrName>
                                        </p:attrNameLst>
                                      </p:cBhvr>
                                      <p:tavLst>
                                        <p:tav tm="0">
                                          <p:val>
                                            <p:strVal val="ppt_x"/>
                                          </p:val>
                                        </p:tav>
                                        <p:tav tm="100000">
                                          <p:val>
                                            <p:strVal val="1+ppt_w/2"/>
                                          </p:val>
                                        </p:tav>
                                      </p:tavLst>
                                    </p:anim>
                                    <p:anim calcmode="lin" valueType="num">
                                      <p:cBhvr additive="base">
                                        <p:cTn id="120" dur="3000"/>
                                        <p:tgtEl>
                                          <p:spTgt spid="16"/>
                                        </p:tgtEl>
                                        <p:attrNameLst>
                                          <p:attrName>ppt_y</p:attrName>
                                        </p:attrNameLst>
                                      </p:cBhvr>
                                      <p:tavLst>
                                        <p:tav tm="0">
                                          <p:val>
                                            <p:strVal val="ppt_y"/>
                                          </p:val>
                                        </p:tav>
                                        <p:tav tm="100000">
                                          <p:val>
                                            <p:strVal val="ppt_y"/>
                                          </p:val>
                                        </p:tav>
                                      </p:tavLst>
                                    </p:anim>
                                    <p:set>
                                      <p:cBhvr>
                                        <p:cTn id="121" dur="1" fill="hold">
                                          <p:stCondLst>
                                            <p:cond delay="2999"/>
                                          </p:stCondLst>
                                        </p:cTn>
                                        <p:tgtEl>
                                          <p:spTgt spid="16"/>
                                        </p:tgtEl>
                                        <p:attrNameLst>
                                          <p:attrName>style.visibility</p:attrName>
                                        </p:attrNameLst>
                                      </p:cBhvr>
                                      <p:to>
                                        <p:strVal val="hidden"/>
                                      </p:to>
                                    </p:set>
                                  </p:childTnLst>
                                </p:cTn>
                              </p:par>
                              <p:par>
                                <p:cTn id="122" presetID="2" presetClass="exit" presetSubtype="2" fill="hold" nodeType="withEffect">
                                  <p:stCondLst>
                                    <p:cond delay="0"/>
                                  </p:stCondLst>
                                  <p:childTnLst>
                                    <p:anim calcmode="lin" valueType="num">
                                      <p:cBhvr additive="base">
                                        <p:cTn id="123" dur="3000"/>
                                        <p:tgtEl>
                                          <p:spTgt spid="17"/>
                                        </p:tgtEl>
                                        <p:attrNameLst>
                                          <p:attrName>ppt_x</p:attrName>
                                        </p:attrNameLst>
                                      </p:cBhvr>
                                      <p:tavLst>
                                        <p:tav tm="0">
                                          <p:val>
                                            <p:strVal val="ppt_x"/>
                                          </p:val>
                                        </p:tav>
                                        <p:tav tm="100000">
                                          <p:val>
                                            <p:strVal val="1+ppt_w/2"/>
                                          </p:val>
                                        </p:tav>
                                      </p:tavLst>
                                    </p:anim>
                                    <p:anim calcmode="lin" valueType="num">
                                      <p:cBhvr additive="base">
                                        <p:cTn id="124" dur="3000"/>
                                        <p:tgtEl>
                                          <p:spTgt spid="17"/>
                                        </p:tgtEl>
                                        <p:attrNameLst>
                                          <p:attrName>ppt_y</p:attrName>
                                        </p:attrNameLst>
                                      </p:cBhvr>
                                      <p:tavLst>
                                        <p:tav tm="0">
                                          <p:val>
                                            <p:strVal val="ppt_y"/>
                                          </p:val>
                                        </p:tav>
                                        <p:tav tm="100000">
                                          <p:val>
                                            <p:strVal val="ppt_y"/>
                                          </p:val>
                                        </p:tav>
                                      </p:tavLst>
                                    </p:anim>
                                    <p:set>
                                      <p:cBhvr>
                                        <p:cTn id="125" dur="1" fill="hold">
                                          <p:stCondLst>
                                            <p:cond delay="2999"/>
                                          </p:stCondLst>
                                        </p:cTn>
                                        <p:tgtEl>
                                          <p:spTgt spid="17"/>
                                        </p:tgtEl>
                                        <p:attrNameLst>
                                          <p:attrName>style.visibility</p:attrName>
                                        </p:attrNameLst>
                                      </p:cBhvr>
                                      <p:to>
                                        <p:strVal val="hidden"/>
                                      </p:to>
                                    </p:set>
                                  </p:childTnLst>
                                </p:cTn>
                              </p:par>
                              <p:par>
                                <p:cTn id="126" presetID="2" presetClass="exit" presetSubtype="8" fill="hold" nodeType="withEffect">
                                  <p:stCondLst>
                                    <p:cond delay="0"/>
                                  </p:stCondLst>
                                  <p:childTnLst>
                                    <p:anim calcmode="lin" valueType="num">
                                      <p:cBhvr additive="base">
                                        <p:cTn id="127" dur="3000"/>
                                        <p:tgtEl>
                                          <p:spTgt spid="9"/>
                                        </p:tgtEl>
                                        <p:attrNameLst>
                                          <p:attrName>ppt_x</p:attrName>
                                        </p:attrNameLst>
                                      </p:cBhvr>
                                      <p:tavLst>
                                        <p:tav tm="0">
                                          <p:val>
                                            <p:strVal val="ppt_x"/>
                                          </p:val>
                                        </p:tav>
                                        <p:tav tm="100000">
                                          <p:val>
                                            <p:strVal val="0-ppt_w/2"/>
                                          </p:val>
                                        </p:tav>
                                      </p:tavLst>
                                    </p:anim>
                                    <p:anim calcmode="lin" valueType="num">
                                      <p:cBhvr additive="base">
                                        <p:cTn id="128" dur="3000"/>
                                        <p:tgtEl>
                                          <p:spTgt spid="9"/>
                                        </p:tgtEl>
                                        <p:attrNameLst>
                                          <p:attrName>ppt_y</p:attrName>
                                        </p:attrNameLst>
                                      </p:cBhvr>
                                      <p:tavLst>
                                        <p:tav tm="0">
                                          <p:val>
                                            <p:strVal val="ppt_y"/>
                                          </p:val>
                                        </p:tav>
                                        <p:tav tm="100000">
                                          <p:val>
                                            <p:strVal val="ppt_y"/>
                                          </p:val>
                                        </p:tav>
                                      </p:tavLst>
                                    </p:anim>
                                    <p:set>
                                      <p:cBhvr>
                                        <p:cTn id="129" dur="1" fill="hold">
                                          <p:stCondLst>
                                            <p:cond delay="2999"/>
                                          </p:stCondLst>
                                        </p:cTn>
                                        <p:tgtEl>
                                          <p:spTgt spid="9"/>
                                        </p:tgtEl>
                                        <p:attrNameLst>
                                          <p:attrName>style.visibility</p:attrName>
                                        </p:attrNameLst>
                                      </p:cBhvr>
                                      <p:to>
                                        <p:strVal val="hidden"/>
                                      </p:to>
                                    </p:set>
                                  </p:childTnLst>
                                </p:cTn>
                              </p:par>
                              <p:par>
                                <p:cTn id="130" presetID="2" presetClass="exit" presetSubtype="8" fill="hold" nodeType="withEffect">
                                  <p:stCondLst>
                                    <p:cond delay="0"/>
                                  </p:stCondLst>
                                  <p:childTnLst>
                                    <p:anim calcmode="lin" valueType="num">
                                      <p:cBhvr additive="base">
                                        <p:cTn id="131" dur="3000"/>
                                        <p:tgtEl>
                                          <p:spTgt spid="11"/>
                                        </p:tgtEl>
                                        <p:attrNameLst>
                                          <p:attrName>ppt_x</p:attrName>
                                        </p:attrNameLst>
                                      </p:cBhvr>
                                      <p:tavLst>
                                        <p:tav tm="0">
                                          <p:val>
                                            <p:strVal val="ppt_x"/>
                                          </p:val>
                                        </p:tav>
                                        <p:tav tm="100000">
                                          <p:val>
                                            <p:strVal val="0-ppt_w/2"/>
                                          </p:val>
                                        </p:tav>
                                      </p:tavLst>
                                    </p:anim>
                                    <p:anim calcmode="lin" valueType="num">
                                      <p:cBhvr additive="base">
                                        <p:cTn id="132" dur="3000"/>
                                        <p:tgtEl>
                                          <p:spTgt spid="11"/>
                                        </p:tgtEl>
                                        <p:attrNameLst>
                                          <p:attrName>ppt_y</p:attrName>
                                        </p:attrNameLst>
                                      </p:cBhvr>
                                      <p:tavLst>
                                        <p:tav tm="0">
                                          <p:val>
                                            <p:strVal val="ppt_y"/>
                                          </p:val>
                                        </p:tav>
                                        <p:tav tm="100000">
                                          <p:val>
                                            <p:strVal val="ppt_y"/>
                                          </p:val>
                                        </p:tav>
                                      </p:tavLst>
                                    </p:anim>
                                    <p:set>
                                      <p:cBhvr>
                                        <p:cTn id="133" dur="1" fill="hold">
                                          <p:stCondLst>
                                            <p:cond delay="2999"/>
                                          </p:stCondLst>
                                        </p:cTn>
                                        <p:tgtEl>
                                          <p:spTgt spid="11"/>
                                        </p:tgtEl>
                                        <p:attrNameLst>
                                          <p:attrName>style.visibility</p:attrName>
                                        </p:attrNameLst>
                                      </p:cBhvr>
                                      <p:to>
                                        <p:strVal val="hidden"/>
                                      </p:to>
                                    </p:set>
                                  </p:childTnLst>
                                </p:cTn>
                              </p:par>
                              <p:par>
                                <p:cTn id="134" presetID="2" presetClass="exit" presetSubtype="8" fill="hold" nodeType="withEffect">
                                  <p:stCondLst>
                                    <p:cond delay="0"/>
                                  </p:stCondLst>
                                  <p:childTnLst>
                                    <p:anim calcmode="lin" valueType="num">
                                      <p:cBhvr additive="base">
                                        <p:cTn id="135" dur="3000"/>
                                        <p:tgtEl>
                                          <p:spTgt spid="14"/>
                                        </p:tgtEl>
                                        <p:attrNameLst>
                                          <p:attrName>ppt_x</p:attrName>
                                        </p:attrNameLst>
                                      </p:cBhvr>
                                      <p:tavLst>
                                        <p:tav tm="0">
                                          <p:val>
                                            <p:strVal val="ppt_x"/>
                                          </p:val>
                                        </p:tav>
                                        <p:tav tm="100000">
                                          <p:val>
                                            <p:strVal val="0-ppt_w/2"/>
                                          </p:val>
                                        </p:tav>
                                      </p:tavLst>
                                    </p:anim>
                                    <p:anim calcmode="lin" valueType="num">
                                      <p:cBhvr additive="base">
                                        <p:cTn id="136" dur="3000"/>
                                        <p:tgtEl>
                                          <p:spTgt spid="14"/>
                                        </p:tgtEl>
                                        <p:attrNameLst>
                                          <p:attrName>ppt_y</p:attrName>
                                        </p:attrNameLst>
                                      </p:cBhvr>
                                      <p:tavLst>
                                        <p:tav tm="0">
                                          <p:val>
                                            <p:strVal val="ppt_y"/>
                                          </p:val>
                                        </p:tav>
                                        <p:tav tm="100000">
                                          <p:val>
                                            <p:strVal val="ppt_y"/>
                                          </p:val>
                                        </p:tav>
                                      </p:tavLst>
                                    </p:anim>
                                    <p:set>
                                      <p:cBhvr>
                                        <p:cTn id="137" dur="1" fill="hold">
                                          <p:stCondLst>
                                            <p:cond delay="2999"/>
                                          </p:stCondLst>
                                        </p:cTn>
                                        <p:tgtEl>
                                          <p:spTgt spid="14"/>
                                        </p:tgtEl>
                                        <p:attrNameLst>
                                          <p:attrName>style.visibility</p:attrName>
                                        </p:attrNameLst>
                                      </p:cBhvr>
                                      <p:to>
                                        <p:strVal val="hidden"/>
                                      </p:to>
                                    </p:set>
                                  </p:childTnLst>
                                </p:cTn>
                              </p:par>
                              <p:par>
                                <p:cTn id="138" presetID="2" presetClass="exit" presetSubtype="8" fill="hold" nodeType="withEffect">
                                  <p:stCondLst>
                                    <p:cond delay="0"/>
                                  </p:stCondLst>
                                  <p:childTnLst>
                                    <p:anim calcmode="lin" valueType="num">
                                      <p:cBhvr additive="base">
                                        <p:cTn id="139" dur="3000"/>
                                        <p:tgtEl>
                                          <p:spTgt spid="15"/>
                                        </p:tgtEl>
                                        <p:attrNameLst>
                                          <p:attrName>ppt_x</p:attrName>
                                        </p:attrNameLst>
                                      </p:cBhvr>
                                      <p:tavLst>
                                        <p:tav tm="0">
                                          <p:val>
                                            <p:strVal val="ppt_x"/>
                                          </p:val>
                                        </p:tav>
                                        <p:tav tm="100000">
                                          <p:val>
                                            <p:strVal val="0-ppt_w/2"/>
                                          </p:val>
                                        </p:tav>
                                      </p:tavLst>
                                    </p:anim>
                                    <p:anim calcmode="lin" valueType="num">
                                      <p:cBhvr additive="base">
                                        <p:cTn id="140" dur="3000"/>
                                        <p:tgtEl>
                                          <p:spTgt spid="15"/>
                                        </p:tgtEl>
                                        <p:attrNameLst>
                                          <p:attrName>ppt_y</p:attrName>
                                        </p:attrNameLst>
                                      </p:cBhvr>
                                      <p:tavLst>
                                        <p:tav tm="0">
                                          <p:val>
                                            <p:strVal val="ppt_y"/>
                                          </p:val>
                                        </p:tav>
                                        <p:tav tm="100000">
                                          <p:val>
                                            <p:strVal val="ppt_y"/>
                                          </p:val>
                                        </p:tav>
                                      </p:tavLst>
                                    </p:anim>
                                    <p:set>
                                      <p:cBhvr>
                                        <p:cTn id="141" dur="1" fill="hold">
                                          <p:stCondLst>
                                            <p:cond delay="2999"/>
                                          </p:stCondLst>
                                        </p:cTn>
                                        <p:tgtEl>
                                          <p:spTgt spid="15"/>
                                        </p:tgtEl>
                                        <p:attrNameLst>
                                          <p:attrName>style.visibility</p:attrName>
                                        </p:attrNameLst>
                                      </p:cBhvr>
                                      <p:to>
                                        <p:strVal val="hidden"/>
                                      </p:to>
                                    </p:set>
                                  </p:childTnLst>
                                </p:cTn>
                              </p:par>
                              <p:par>
                                <p:cTn id="142" presetID="2" presetClass="exit" presetSubtype="8" fill="hold" nodeType="withEffect">
                                  <p:stCondLst>
                                    <p:cond delay="0"/>
                                  </p:stCondLst>
                                  <p:childTnLst>
                                    <p:anim calcmode="lin" valueType="num">
                                      <p:cBhvr additive="base">
                                        <p:cTn id="143" dur="3000"/>
                                        <p:tgtEl>
                                          <p:spTgt spid="18"/>
                                        </p:tgtEl>
                                        <p:attrNameLst>
                                          <p:attrName>ppt_x</p:attrName>
                                        </p:attrNameLst>
                                      </p:cBhvr>
                                      <p:tavLst>
                                        <p:tav tm="0">
                                          <p:val>
                                            <p:strVal val="ppt_x"/>
                                          </p:val>
                                        </p:tav>
                                        <p:tav tm="100000">
                                          <p:val>
                                            <p:strVal val="0-ppt_w/2"/>
                                          </p:val>
                                        </p:tav>
                                      </p:tavLst>
                                    </p:anim>
                                    <p:anim calcmode="lin" valueType="num">
                                      <p:cBhvr additive="base">
                                        <p:cTn id="144" dur="3000"/>
                                        <p:tgtEl>
                                          <p:spTgt spid="18"/>
                                        </p:tgtEl>
                                        <p:attrNameLst>
                                          <p:attrName>ppt_y</p:attrName>
                                        </p:attrNameLst>
                                      </p:cBhvr>
                                      <p:tavLst>
                                        <p:tav tm="0">
                                          <p:val>
                                            <p:strVal val="ppt_y"/>
                                          </p:val>
                                        </p:tav>
                                        <p:tav tm="100000">
                                          <p:val>
                                            <p:strVal val="ppt_y"/>
                                          </p:val>
                                        </p:tav>
                                      </p:tavLst>
                                    </p:anim>
                                    <p:set>
                                      <p:cBhvr>
                                        <p:cTn id="145" dur="1" fill="hold">
                                          <p:stCondLst>
                                            <p:cond delay="2999"/>
                                          </p:stCondLst>
                                        </p:cTn>
                                        <p:tgtEl>
                                          <p:spTgt spid="18"/>
                                        </p:tgtEl>
                                        <p:attrNameLst>
                                          <p:attrName>style.visibility</p:attrName>
                                        </p:attrNameLst>
                                      </p:cBhvr>
                                      <p:to>
                                        <p:strVal val="hidden"/>
                                      </p:to>
                                    </p:set>
                                  </p:childTnLst>
                                </p:cTn>
                              </p:par>
                              <p:par>
                                <p:cTn id="146" presetID="2" presetClass="exit" presetSubtype="8" fill="hold" nodeType="withEffect">
                                  <p:stCondLst>
                                    <p:cond delay="0"/>
                                  </p:stCondLst>
                                  <p:childTnLst>
                                    <p:anim calcmode="lin" valueType="num">
                                      <p:cBhvr additive="base">
                                        <p:cTn id="147" dur="3000"/>
                                        <p:tgtEl>
                                          <p:spTgt spid="19"/>
                                        </p:tgtEl>
                                        <p:attrNameLst>
                                          <p:attrName>ppt_x</p:attrName>
                                        </p:attrNameLst>
                                      </p:cBhvr>
                                      <p:tavLst>
                                        <p:tav tm="0">
                                          <p:val>
                                            <p:strVal val="ppt_x"/>
                                          </p:val>
                                        </p:tav>
                                        <p:tav tm="100000">
                                          <p:val>
                                            <p:strVal val="0-ppt_w/2"/>
                                          </p:val>
                                        </p:tav>
                                      </p:tavLst>
                                    </p:anim>
                                    <p:anim calcmode="lin" valueType="num">
                                      <p:cBhvr additive="base">
                                        <p:cTn id="148" dur="3000"/>
                                        <p:tgtEl>
                                          <p:spTgt spid="19"/>
                                        </p:tgtEl>
                                        <p:attrNameLst>
                                          <p:attrName>ppt_y</p:attrName>
                                        </p:attrNameLst>
                                      </p:cBhvr>
                                      <p:tavLst>
                                        <p:tav tm="0">
                                          <p:val>
                                            <p:strVal val="ppt_y"/>
                                          </p:val>
                                        </p:tav>
                                        <p:tav tm="100000">
                                          <p:val>
                                            <p:strVal val="ppt_y"/>
                                          </p:val>
                                        </p:tav>
                                      </p:tavLst>
                                    </p:anim>
                                    <p:set>
                                      <p:cBhvr>
                                        <p:cTn id="149" dur="1" fill="hold">
                                          <p:stCondLst>
                                            <p:cond delay="2999"/>
                                          </p:stCondLst>
                                        </p:cTn>
                                        <p:tgtEl>
                                          <p:spTgt spid="19"/>
                                        </p:tgtEl>
                                        <p:attrNameLst>
                                          <p:attrName>style.visibility</p:attrName>
                                        </p:attrNameLst>
                                      </p:cBhvr>
                                      <p:to>
                                        <p:strVal val="hidden"/>
                                      </p:to>
                                    </p:set>
                                  </p:childTnLst>
                                </p:cTn>
                              </p:par>
                              <p:par>
                                <p:cTn id="150" presetID="23" presetClass="entr" presetSubtype="272" fill="hold" nodeType="withEffect">
                                  <p:stCondLst>
                                    <p:cond delay="0"/>
                                  </p:stCondLst>
                                  <p:childTnLst>
                                    <p:set>
                                      <p:cBhvr>
                                        <p:cTn id="151" dur="1" fill="hold">
                                          <p:stCondLst>
                                            <p:cond delay="0"/>
                                          </p:stCondLst>
                                        </p:cTn>
                                        <p:tgtEl>
                                          <p:spTgt spid="7"/>
                                        </p:tgtEl>
                                        <p:attrNameLst>
                                          <p:attrName>style.visibility</p:attrName>
                                        </p:attrNameLst>
                                      </p:cBhvr>
                                      <p:to>
                                        <p:strVal val="visible"/>
                                      </p:to>
                                    </p:set>
                                    <p:anim calcmode="lin" valueType="num">
                                      <p:cBhvr>
                                        <p:cTn id="152" dur="3000" fill="hold"/>
                                        <p:tgtEl>
                                          <p:spTgt spid="7"/>
                                        </p:tgtEl>
                                        <p:attrNameLst>
                                          <p:attrName>ppt_w</p:attrName>
                                        </p:attrNameLst>
                                      </p:cBhvr>
                                      <p:tavLst>
                                        <p:tav tm="0">
                                          <p:val>
                                            <p:strVal val="2/3*#ppt_w"/>
                                          </p:val>
                                        </p:tav>
                                        <p:tav tm="100000">
                                          <p:val>
                                            <p:strVal val="#ppt_w"/>
                                          </p:val>
                                        </p:tav>
                                      </p:tavLst>
                                    </p:anim>
                                    <p:anim calcmode="lin" valueType="num">
                                      <p:cBhvr>
                                        <p:cTn id="153" dur="3000" fill="hold"/>
                                        <p:tgtEl>
                                          <p:spTgt spid="7"/>
                                        </p:tgtEl>
                                        <p:attrNameLst>
                                          <p:attrName>ppt_h</p:attrName>
                                        </p:attrNameLst>
                                      </p:cBhvr>
                                      <p:tavLst>
                                        <p:tav tm="0">
                                          <p:val>
                                            <p:strVal val="2/3*#ppt_h"/>
                                          </p:val>
                                        </p:tav>
                                        <p:tav tm="100000">
                                          <p:val>
                                            <p:strVal val="#ppt_h"/>
                                          </p:val>
                                        </p:tav>
                                      </p:tavLst>
                                    </p:anim>
                                  </p:childTnLst>
                                </p:cTn>
                              </p:par>
                              <p:par>
                                <p:cTn id="154" presetID="16" presetClass="entr" presetSubtype="37" fill="hold" nodeType="withEffect">
                                  <p:stCondLst>
                                    <p:cond delay="0"/>
                                  </p:stCondLst>
                                  <p:childTnLst>
                                    <p:set>
                                      <p:cBhvr>
                                        <p:cTn id="155" dur="1" fill="hold">
                                          <p:stCondLst>
                                            <p:cond delay="0"/>
                                          </p:stCondLst>
                                        </p:cTn>
                                        <p:tgtEl>
                                          <p:spTgt spid="7"/>
                                        </p:tgtEl>
                                        <p:attrNameLst>
                                          <p:attrName>style.visibility</p:attrName>
                                        </p:attrNameLst>
                                      </p:cBhvr>
                                      <p:to>
                                        <p:strVal val="visible"/>
                                      </p:to>
                                    </p:set>
                                    <p:animEffect transition="in" filter="barn(outVertical)">
                                      <p:cBhvr>
                                        <p:cTn id="156" dur="3000"/>
                                        <p:tgtEl>
                                          <p:spTgt spid="7"/>
                                        </p:tgtEl>
                                      </p:cBhvr>
                                    </p:animEffect>
                                  </p:childTnLst>
                                </p:cTn>
                              </p:par>
                            </p:childTnLst>
                          </p:cTn>
                        </p:par>
                        <p:par>
                          <p:cTn id="157" fill="hold">
                            <p:stCondLst>
                              <p:cond delay="6000"/>
                            </p:stCondLst>
                            <p:childTnLst>
                              <p:par>
                                <p:cTn id="158" presetID="40" presetClass="entr" presetSubtype="0" fill="hold" grpId="0" nodeType="afterEffect">
                                  <p:stCondLst>
                                    <p:cond delay="0"/>
                                  </p:stCondLst>
                                  <p:iterate type="lt">
                                    <p:tmPct val="10000"/>
                                  </p:iterate>
                                  <p:childTnLst>
                                    <p:set>
                                      <p:cBhvr>
                                        <p:cTn id="159" dur="1" fill="hold">
                                          <p:stCondLst>
                                            <p:cond delay="0"/>
                                          </p:stCondLst>
                                        </p:cTn>
                                        <p:tgtEl>
                                          <p:spTgt spid="20"/>
                                        </p:tgtEl>
                                        <p:attrNameLst>
                                          <p:attrName>style.visibility</p:attrName>
                                        </p:attrNameLst>
                                      </p:cBhvr>
                                      <p:to>
                                        <p:strVal val="visible"/>
                                      </p:to>
                                    </p:set>
                                    <p:animEffect transition="in" filter="fade">
                                      <p:cBhvr>
                                        <p:cTn id="160" dur="1000"/>
                                        <p:tgtEl>
                                          <p:spTgt spid="20"/>
                                        </p:tgtEl>
                                      </p:cBhvr>
                                    </p:animEffect>
                                    <p:anim calcmode="lin" valueType="num">
                                      <p:cBhvr>
                                        <p:cTn id="161" dur="1000" fill="hold"/>
                                        <p:tgtEl>
                                          <p:spTgt spid="20"/>
                                        </p:tgtEl>
                                        <p:attrNameLst>
                                          <p:attrName>ppt_x</p:attrName>
                                        </p:attrNameLst>
                                      </p:cBhvr>
                                      <p:tavLst>
                                        <p:tav tm="0">
                                          <p:val>
                                            <p:strVal val="#ppt_x-.1"/>
                                          </p:val>
                                        </p:tav>
                                        <p:tav tm="100000">
                                          <p:val>
                                            <p:strVal val="#ppt_x"/>
                                          </p:val>
                                        </p:tav>
                                      </p:tavLst>
                                    </p:anim>
                                    <p:anim calcmode="lin" valueType="num">
                                      <p:cBhvr>
                                        <p:cTn id="162" dur="1000" fill="hold"/>
                                        <p:tgtEl>
                                          <p:spTgt spid="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1).jpg"/>
          <p:cNvPicPr>
            <a:picLocks noChangeAspect="1"/>
          </p:cNvPicPr>
          <p:nvPr/>
        </p:nvPicPr>
        <p:blipFill>
          <a:blip r:embed="rId2" cstate="print"/>
          <a:stretch>
            <a:fillRect/>
          </a:stretch>
        </p:blipFill>
        <p:spPr bwMode="auto">
          <a:xfrm>
            <a:off x="0" y="11113"/>
            <a:ext cx="9144000" cy="56927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7" name="16 Triángulo rectángulo"/>
          <p:cNvSpPr/>
          <p:nvPr/>
        </p:nvSpPr>
        <p:spPr>
          <a:xfrm>
            <a:off x="4572000" y="0"/>
            <a:ext cx="2428875" cy="2052862"/>
          </a:xfrm>
          <a:prstGeom prst="rtTriangle">
            <a:avLst/>
          </a:prstGeom>
          <a:noFill/>
          <a:ln w="57150">
            <a:solidFill>
              <a:schemeClr val="tx2">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8" name="17 Triángulo rectángulo"/>
          <p:cNvSpPr/>
          <p:nvPr/>
        </p:nvSpPr>
        <p:spPr>
          <a:xfrm flipH="1">
            <a:off x="2214560" y="0"/>
            <a:ext cx="2295525" cy="2077814"/>
          </a:xfrm>
          <a:prstGeom prst="rtTriangle">
            <a:avLst/>
          </a:prstGeom>
          <a:noFill/>
          <a:ln w="57150">
            <a:solidFill>
              <a:schemeClr val="tx2">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9" name="18 Triángulo rectángulo"/>
          <p:cNvSpPr/>
          <p:nvPr/>
        </p:nvSpPr>
        <p:spPr>
          <a:xfrm flipH="1">
            <a:off x="1547662" y="985292"/>
            <a:ext cx="2295525" cy="2077814"/>
          </a:xfrm>
          <a:prstGeom prst="rtTriangle">
            <a:avLst/>
          </a:prstGeom>
          <a:noFill/>
          <a:ln w="57150">
            <a:solidFill>
              <a:schemeClr val="tx2">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0" name="19 Triángulo rectángulo"/>
          <p:cNvSpPr/>
          <p:nvPr/>
        </p:nvSpPr>
        <p:spPr>
          <a:xfrm>
            <a:off x="5286375" y="1012825"/>
            <a:ext cx="2428875" cy="2052862"/>
          </a:xfrm>
          <a:prstGeom prst="rtTriangle">
            <a:avLst/>
          </a:prstGeom>
          <a:noFill/>
          <a:ln w="57150">
            <a:solidFill>
              <a:schemeClr val="tx2">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1" name="20 Triángulo rectángulo"/>
          <p:cNvSpPr/>
          <p:nvPr/>
        </p:nvSpPr>
        <p:spPr>
          <a:xfrm>
            <a:off x="5929313" y="2024063"/>
            <a:ext cx="2428875" cy="2052860"/>
          </a:xfrm>
          <a:prstGeom prst="rtTriangle">
            <a:avLst/>
          </a:prstGeom>
          <a:noFill/>
          <a:ln w="57150">
            <a:solidFill>
              <a:schemeClr val="tx2">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2" name="21 Triángulo rectángulo"/>
          <p:cNvSpPr/>
          <p:nvPr/>
        </p:nvSpPr>
        <p:spPr>
          <a:xfrm flipH="1">
            <a:off x="785810" y="2084388"/>
            <a:ext cx="2295525" cy="2077813"/>
          </a:xfrm>
          <a:prstGeom prst="rtTriangle">
            <a:avLst/>
          </a:prstGeom>
          <a:noFill/>
          <a:ln w="57150">
            <a:solidFill>
              <a:schemeClr val="tx2">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3" name="22 Triángulo rectángulo"/>
          <p:cNvSpPr/>
          <p:nvPr/>
        </p:nvSpPr>
        <p:spPr>
          <a:xfrm flipH="1">
            <a:off x="-3" y="3155950"/>
            <a:ext cx="2295525" cy="2077814"/>
          </a:xfrm>
          <a:prstGeom prst="rtTriangle">
            <a:avLst/>
          </a:prstGeom>
          <a:noFill/>
          <a:ln w="57150">
            <a:solidFill>
              <a:schemeClr val="tx2">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4" name="23 Triángulo rectángulo"/>
          <p:cNvSpPr/>
          <p:nvPr/>
        </p:nvSpPr>
        <p:spPr>
          <a:xfrm>
            <a:off x="6715125" y="3145532"/>
            <a:ext cx="2428875" cy="2052860"/>
          </a:xfrm>
          <a:prstGeom prst="rtTriangle">
            <a:avLst/>
          </a:prstGeom>
          <a:noFill/>
          <a:ln w="57150">
            <a:solidFill>
              <a:schemeClr val="tx2">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CuadroTexto"/>
          <p:cNvSpPr txBox="1"/>
          <p:nvPr/>
        </p:nvSpPr>
        <p:spPr>
          <a:xfrm>
            <a:off x="467544" y="4369668"/>
            <a:ext cx="806489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Casa del Reloj, antiguamente la residencia de los guardeses de la Quinta del Berro, se distingue por su impresionante estilo </a:t>
            </a:r>
            <a:r>
              <a:rPr lang="es-ES" i="1" dirty="0" err="1" smtClean="0">
                <a:effectLst>
                  <a:glow rad="101600">
                    <a:srgbClr val="C00000">
                      <a:alpha val="60000"/>
                    </a:srgbClr>
                  </a:glow>
                  <a:outerShdw blurRad="38100" dist="38100" dir="2700000" algn="tl">
                    <a:srgbClr val="000000">
                      <a:alpha val="43137"/>
                    </a:srgbClr>
                  </a:outerShdw>
                </a:effectLst>
              </a:rPr>
              <a:t>neomudéjar</a:t>
            </a:r>
            <a:r>
              <a:rPr lang="es-ES" i="1" dirty="0" smtClean="0">
                <a:effectLst>
                  <a:glow rad="101600">
                    <a:srgbClr val="C00000">
                      <a:alpha val="60000"/>
                    </a:srgbClr>
                  </a:glow>
                  <a:outerShdw blurRad="38100" dist="38100" dir="2700000" algn="tl">
                    <a:srgbClr val="000000">
                      <a:alpha val="43137"/>
                    </a:srgbClr>
                  </a:outerShdw>
                </a:effectLst>
              </a:rPr>
              <a:t>. Esta hermosa construcción se adueña del paisaje, extendiendo su encanto hasta la entrada del parque colindante.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3000">
        <p14:flythrough/>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3000" fill="hold"/>
                                        <p:tgtEl>
                                          <p:spTgt spid="18"/>
                                        </p:tgtEl>
                                        <p:attrNameLst>
                                          <p:attrName>ppt_x</p:attrName>
                                        </p:attrNameLst>
                                      </p:cBhvr>
                                      <p:tavLst>
                                        <p:tav tm="0">
                                          <p:val>
                                            <p:strVal val="0-#ppt_w/2"/>
                                          </p:val>
                                        </p:tav>
                                        <p:tav tm="100000">
                                          <p:val>
                                            <p:strVal val="#ppt_x"/>
                                          </p:val>
                                        </p:tav>
                                      </p:tavLst>
                                    </p:anim>
                                    <p:anim calcmode="lin" valueType="num">
                                      <p:cBhvr additive="base">
                                        <p:cTn id="8" dur="3000" fill="hold"/>
                                        <p:tgtEl>
                                          <p:spTgt spid="18"/>
                                        </p:tgtEl>
                                        <p:attrNameLst>
                                          <p:attrName>ppt_y</p:attrName>
                                        </p:attrNameLst>
                                      </p:cBhvr>
                                      <p:tavLst>
                                        <p:tav tm="0">
                                          <p:val>
                                            <p:strVal val="1+#ppt_h/2"/>
                                          </p:val>
                                        </p:tav>
                                        <p:tav tm="100000">
                                          <p:val>
                                            <p:strVal val="#ppt_y"/>
                                          </p:val>
                                        </p:tav>
                                      </p:tavLst>
                                    </p:anim>
                                  </p:childTnLst>
                                </p:cTn>
                              </p:par>
                              <p:par>
                                <p:cTn id="9" presetID="2" presetClass="entr" presetSubtype="12" fill="hold" nodeType="withEffect">
                                  <p:stCondLst>
                                    <p:cond delay="0"/>
                                  </p:stCondLst>
                                  <p:childTnLst>
                                    <p:set>
                                      <p:cBhvr>
                                        <p:cTn id="10" dur="1" fill="hold">
                                          <p:stCondLst>
                                            <p:cond delay="0"/>
                                          </p:stCondLst>
                                        </p:cTn>
                                        <p:tgtEl>
                                          <p:spTgt spid="19"/>
                                        </p:tgtEl>
                                        <p:attrNameLst>
                                          <p:attrName>style.visibility</p:attrName>
                                        </p:attrNameLst>
                                      </p:cBhvr>
                                      <p:to>
                                        <p:strVal val="visible"/>
                                      </p:to>
                                    </p:set>
                                    <p:anim calcmode="lin" valueType="num">
                                      <p:cBhvr additive="base">
                                        <p:cTn id="11" dur="3000" fill="hold"/>
                                        <p:tgtEl>
                                          <p:spTgt spid="19"/>
                                        </p:tgtEl>
                                        <p:attrNameLst>
                                          <p:attrName>ppt_x</p:attrName>
                                        </p:attrNameLst>
                                      </p:cBhvr>
                                      <p:tavLst>
                                        <p:tav tm="0">
                                          <p:val>
                                            <p:strVal val="0-#ppt_w/2"/>
                                          </p:val>
                                        </p:tav>
                                        <p:tav tm="100000">
                                          <p:val>
                                            <p:strVal val="#ppt_x"/>
                                          </p:val>
                                        </p:tav>
                                      </p:tavLst>
                                    </p:anim>
                                    <p:anim calcmode="lin" valueType="num">
                                      <p:cBhvr additive="base">
                                        <p:cTn id="12" dur="3000" fill="hold"/>
                                        <p:tgtEl>
                                          <p:spTgt spid="19"/>
                                        </p:tgtEl>
                                        <p:attrNameLst>
                                          <p:attrName>ppt_y</p:attrName>
                                        </p:attrNameLst>
                                      </p:cBhvr>
                                      <p:tavLst>
                                        <p:tav tm="0">
                                          <p:val>
                                            <p:strVal val="1+#ppt_h/2"/>
                                          </p:val>
                                        </p:tav>
                                        <p:tav tm="100000">
                                          <p:val>
                                            <p:strVal val="#ppt_y"/>
                                          </p:val>
                                        </p:tav>
                                      </p:tavLst>
                                    </p:anim>
                                  </p:childTnLst>
                                </p:cTn>
                              </p:par>
                              <p:par>
                                <p:cTn id="13" presetID="2" presetClass="entr" presetSubtype="12" fill="hold" nodeType="withEffect">
                                  <p:stCondLst>
                                    <p:cond delay="0"/>
                                  </p:stCondLst>
                                  <p:childTnLst>
                                    <p:set>
                                      <p:cBhvr>
                                        <p:cTn id="14" dur="1" fill="hold">
                                          <p:stCondLst>
                                            <p:cond delay="0"/>
                                          </p:stCondLst>
                                        </p:cTn>
                                        <p:tgtEl>
                                          <p:spTgt spid="22"/>
                                        </p:tgtEl>
                                        <p:attrNameLst>
                                          <p:attrName>style.visibility</p:attrName>
                                        </p:attrNameLst>
                                      </p:cBhvr>
                                      <p:to>
                                        <p:strVal val="visible"/>
                                      </p:to>
                                    </p:set>
                                    <p:anim calcmode="lin" valueType="num">
                                      <p:cBhvr additive="base">
                                        <p:cTn id="15" dur="3000" fill="hold"/>
                                        <p:tgtEl>
                                          <p:spTgt spid="22"/>
                                        </p:tgtEl>
                                        <p:attrNameLst>
                                          <p:attrName>ppt_x</p:attrName>
                                        </p:attrNameLst>
                                      </p:cBhvr>
                                      <p:tavLst>
                                        <p:tav tm="0">
                                          <p:val>
                                            <p:strVal val="0-#ppt_w/2"/>
                                          </p:val>
                                        </p:tav>
                                        <p:tav tm="100000">
                                          <p:val>
                                            <p:strVal val="#ppt_x"/>
                                          </p:val>
                                        </p:tav>
                                      </p:tavLst>
                                    </p:anim>
                                    <p:anim calcmode="lin" valueType="num">
                                      <p:cBhvr additive="base">
                                        <p:cTn id="16" dur="3000" fill="hold"/>
                                        <p:tgtEl>
                                          <p:spTgt spid="22"/>
                                        </p:tgtEl>
                                        <p:attrNameLst>
                                          <p:attrName>ppt_y</p:attrName>
                                        </p:attrNameLst>
                                      </p:cBhvr>
                                      <p:tavLst>
                                        <p:tav tm="0">
                                          <p:val>
                                            <p:strVal val="1+#ppt_h/2"/>
                                          </p:val>
                                        </p:tav>
                                        <p:tav tm="100000">
                                          <p:val>
                                            <p:strVal val="#ppt_y"/>
                                          </p:val>
                                        </p:tav>
                                      </p:tavLst>
                                    </p:anim>
                                  </p:childTnLst>
                                </p:cTn>
                              </p:par>
                              <p:par>
                                <p:cTn id="17" presetID="2" presetClass="entr" presetSubtype="12" fill="hold" nodeType="withEffect">
                                  <p:stCondLst>
                                    <p:cond delay="0"/>
                                  </p:stCondLst>
                                  <p:childTnLst>
                                    <p:set>
                                      <p:cBhvr>
                                        <p:cTn id="18" dur="1" fill="hold">
                                          <p:stCondLst>
                                            <p:cond delay="0"/>
                                          </p:stCondLst>
                                        </p:cTn>
                                        <p:tgtEl>
                                          <p:spTgt spid="23"/>
                                        </p:tgtEl>
                                        <p:attrNameLst>
                                          <p:attrName>style.visibility</p:attrName>
                                        </p:attrNameLst>
                                      </p:cBhvr>
                                      <p:to>
                                        <p:strVal val="visible"/>
                                      </p:to>
                                    </p:set>
                                    <p:anim calcmode="lin" valueType="num">
                                      <p:cBhvr additive="base">
                                        <p:cTn id="19" dur="3000" fill="hold"/>
                                        <p:tgtEl>
                                          <p:spTgt spid="23"/>
                                        </p:tgtEl>
                                        <p:attrNameLst>
                                          <p:attrName>ppt_x</p:attrName>
                                        </p:attrNameLst>
                                      </p:cBhvr>
                                      <p:tavLst>
                                        <p:tav tm="0">
                                          <p:val>
                                            <p:strVal val="0-#ppt_w/2"/>
                                          </p:val>
                                        </p:tav>
                                        <p:tav tm="100000">
                                          <p:val>
                                            <p:strVal val="#ppt_x"/>
                                          </p:val>
                                        </p:tav>
                                      </p:tavLst>
                                    </p:anim>
                                    <p:anim calcmode="lin" valueType="num">
                                      <p:cBhvr additive="base">
                                        <p:cTn id="20" dur="3000" fill="hold"/>
                                        <p:tgtEl>
                                          <p:spTgt spid="23"/>
                                        </p:tgtEl>
                                        <p:attrNameLst>
                                          <p:attrName>ppt_y</p:attrName>
                                        </p:attrNameLst>
                                      </p:cBhvr>
                                      <p:tavLst>
                                        <p:tav tm="0">
                                          <p:val>
                                            <p:strVal val="1+#ppt_h/2"/>
                                          </p:val>
                                        </p:tav>
                                        <p:tav tm="100000">
                                          <p:val>
                                            <p:strVal val="#ppt_y"/>
                                          </p:val>
                                        </p:tav>
                                      </p:tavLst>
                                    </p:anim>
                                  </p:childTnLst>
                                </p:cTn>
                              </p:par>
                              <p:par>
                                <p:cTn id="21" presetID="2" presetClass="entr" presetSubtype="6" fill="hold" nodeType="withEffect">
                                  <p:stCondLst>
                                    <p:cond delay="0"/>
                                  </p:stCondLst>
                                  <p:childTnLst>
                                    <p:set>
                                      <p:cBhvr>
                                        <p:cTn id="22" dur="1" fill="hold">
                                          <p:stCondLst>
                                            <p:cond delay="0"/>
                                          </p:stCondLst>
                                        </p:cTn>
                                        <p:tgtEl>
                                          <p:spTgt spid="17"/>
                                        </p:tgtEl>
                                        <p:attrNameLst>
                                          <p:attrName>style.visibility</p:attrName>
                                        </p:attrNameLst>
                                      </p:cBhvr>
                                      <p:to>
                                        <p:strVal val="visible"/>
                                      </p:to>
                                    </p:set>
                                    <p:anim calcmode="lin" valueType="num">
                                      <p:cBhvr additive="base">
                                        <p:cTn id="23" dur="3000" fill="hold"/>
                                        <p:tgtEl>
                                          <p:spTgt spid="17"/>
                                        </p:tgtEl>
                                        <p:attrNameLst>
                                          <p:attrName>ppt_x</p:attrName>
                                        </p:attrNameLst>
                                      </p:cBhvr>
                                      <p:tavLst>
                                        <p:tav tm="0">
                                          <p:val>
                                            <p:strVal val="1+#ppt_w/2"/>
                                          </p:val>
                                        </p:tav>
                                        <p:tav tm="100000">
                                          <p:val>
                                            <p:strVal val="#ppt_x"/>
                                          </p:val>
                                        </p:tav>
                                      </p:tavLst>
                                    </p:anim>
                                    <p:anim calcmode="lin" valueType="num">
                                      <p:cBhvr additive="base">
                                        <p:cTn id="24" dur="3000" fill="hold"/>
                                        <p:tgtEl>
                                          <p:spTgt spid="17"/>
                                        </p:tgtEl>
                                        <p:attrNameLst>
                                          <p:attrName>ppt_y</p:attrName>
                                        </p:attrNameLst>
                                      </p:cBhvr>
                                      <p:tavLst>
                                        <p:tav tm="0">
                                          <p:val>
                                            <p:strVal val="1+#ppt_h/2"/>
                                          </p:val>
                                        </p:tav>
                                        <p:tav tm="100000">
                                          <p:val>
                                            <p:strVal val="#ppt_y"/>
                                          </p:val>
                                        </p:tav>
                                      </p:tavLst>
                                    </p:anim>
                                  </p:childTnLst>
                                </p:cTn>
                              </p:par>
                              <p:par>
                                <p:cTn id="25" presetID="2" presetClass="entr" presetSubtype="6" fill="hold" nodeType="withEffect">
                                  <p:stCondLst>
                                    <p:cond delay="0"/>
                                  </p:stCondLst>
                                  <p:childTnLst>
                                    <p:set>
                                      <p:cBhvr>
                                        <p:cTn id="26" dur="1" fill="hold">
                                          <p:stCondLst>
                                            <p:cond delay="0"/>
                                          </p:stCondLst>
                                        </p:cTn>
                                        <p:tgtEl>
                                          <p:spTgt spid="20"/>
                                        </p:tgtEl>
                                        <p:attrNameLst>
                                          <p:attrName>style.visibility</p:attrName>
                                        </p:attrNameLst>
                                      </p:cBhvr>
                                      <p:to>
                                        <p:strVal val="visible"/>
                                      </p:to>
                                    </p:set>
                                    <p:anim calcmode="lin" valueType="num">
                                      <p:cBhvr additive="base">
                                        <p:cTn id="27" dur="3000" fill="hold"/>
                                        <p:tgtEl>
                                          <p:spTgt spid="20"/>
                                        </p:tgtEl>
                                        <p:attrNameLst>
                                          <p:attrName>ppt_x</p:attrName>
                                        </p:attrNameLst>
                                      </p:cBhvr>
                                      <p:tavLst>
                                        <p:tav tm="0">
                                          <p:val>
                                            <p:strVal val="1+#ppt_w/2"/>
                                          </p:val>
                                        </p:tav>
                                        <p:tav tm="100000">
                                          <p:val>
                                            <p:strVal val="#ppt_x"/>
                                          </p:val>
                                        </p:tav>
                                      </p:tavLst>
                                    </p:anim>
                                    <p:anim calcmode="lin" valueType="num">
                                      <p:cBhvr additive="base">
                                        <p:cTn id="28" dur="3000" fill="hold"/>
                                        <p:tgtEl>
                                          <p:spTgt spid="20"/>
                                        </p:tgtEl>
                                        <p:attrNameLst>
                                          <p:attrName>ppt_y</p:attrName>
                                        </p:attrNameLst>
                                      </p:cBhvr>
                                      <p:tavLst>
                                        <p:tav tm="0">
                                          <p:val>
                                            <p:strVal val="1+#ppt_h/2"/>
                                          </p:val>
                                        </p:tav>
                                        <p:tav tm="100000">
                                          <p:val>
                                            <p:strVal val="#ppt_y"/>
                                          </p:val>
                                        </p:tav>
                                      </p:tavLst>
                                    </p:anim>
                                  </p:childTnLst>
                                </p:cTn>
                              </p:par>
                              <p:par>
                                <p:cTn id="29" presetID="2" presetClass="entr" presetSubtype="6" fill="hold" nodeType="withEffect">
                                  <p:stCondLst>
                                    <p:cond delay="0"/>
                                  </p:stCondLst>
                                  <p:childTnLst>
                                    <p:set>
                                      <p:cBhvr>
                                        <p:cTn id="30" dur="1" fill="hold">
                                          <p:stCondLst>
                                            <p:cond delay="0"/>
                                          </p:stCondLst>
                                        </p:cTn>
                                        <p:tgtEl>
                                          <p:spTgt spid="21"/>
                                        </p:tgtEl>
                                        <p:attrNameLst>
                                          <p:attrName>style.visibility</p:attrName>
                                        </p:attrNameLst>
                                      </p:cBhvr>
                                      <p:to>
                                        <p:strVal val="visible"/>
                                      </p:to>
                                    </p:set>
                                    <p:anim calcmode="lin" valueType="num">
                                      <p:cBhvr additive="base">
                                        <p:cTn id="31" dur="3000" fill="hold"/>
                                        <p:tgtEl>
                                          <p:spTgt spid="21"/>
                                        </p:tgtEl>
                                        <p:attrNameLst>
                                          <p:attrName>ppt_x</p:attrName>
                                        </p:attrNameLst>
                                      </p:cBhvr>
                                      <p:tavLst>
                                        <p:tav tm="0">
                                          <p:val>
                                            <p:strVal val="1+#ppt_w/2"/>
                                          </p:val>
                                        </p:tav>
                                        <p:tav tm="100000">
                                          <p:val>
                                            <p:strVal val="#ppt_x"/>
                                          </p:val>
                                        </p:tav>
                                      </p:tavLst>
                                    </p:anim>
                                    <p:anim calcmode="lin" valueType="num">
                                      <p:cBhvr additive="base">
                                        <p:cTn id="32" dur="3000" fill="hold"/>
                                        <p:tgtEl>
                                          <p:spTgt spid="21"/>
                                        </p:tgtEl>
                                        <p:attrNameLst>
                                          <p:attrName>ppt_y</p:attrName>
                                        </p:attrNameLst>
                                      </p:cBhvr>
                                      <p:tavLst>
                                        <p:tav tm="0">
                                          <p:val>
                                            <p:strVal val="1+#ppt_h/2"/>
                                          </p:val>
                                        </p:tav>
                                        <p:tav tm="100000">
                                          <p:val>
                                            <p:strVal val="#ppt_y"/>
                                          </p:val>
                                        </p:tav>
                                      </p:tavLst>
                                    </p:anim>
                                  </p:childTnLst>
                                </p:cTn>
                              </p:par>
                              <p:par>
                                <p:cTn id="33" presetID="2" presetClass="entr" presetSubtype="6" fill="hold" nodeType="withEffect">
                                  <p:stCondLst>
                                    <p:cond delay="0"/>
                                  </p:stCondLst>
                                  <p:childTnLst>
                                    <p:set>
                                      <p:cBhvr>
                                        <p:cTn id="34" dur="1" fill="hold">
                                          <p:stCondLst>
                                            <p:cond delay="0"/>
                                          </p:stCondLst>
                                        </p:cTn>
                                        <p:tgtEl>
                                          <p:spTgt spid="24"/>
                                        </p:tgtEl>
                                        <p:attrNameLst>
                                          <p:attrName>style.visibility</p:attrName>
                                        </p:attrNameLst>
                                      </p:cBhvr>
                                      <p:to>
                                        <p:strVal val="visible"/>
                                      </p:to>
                                    </p:set>
                                    <p:anim calcmode="lin" valueType="num">
                                      <p:cBhvr additive="base">
                                        <p:cTn id="35" dur="3000" fill="hold"/>
                                        <p:tgtEl>
                                          <p:spTgt spid="24"/>
                                        </p:tgtEl>
                                        <p:attrNameLst>
                                          <p:attrName>ppt_x</p:attrName>
                                        </p:attrNameLst>
                                      </p:cBhvr>
                                      <p:tavLst>
                                        <p:tav tm="0">
                                          <p:val>
                                            <p:strVal val="1+#ppt_w/2"/>
                                          </p:val>
                                        </p:tav>
                                        <p:tav tm="100000">
                                          <p:val>
                                            <p:strVal val="#ppt_x"/>
                                          </p:val>
                                        </p:tav>
                                      </p:tavLst>
                                    </p:anim>
                                    <p:anim calcmode="lin" valueType="num">
                                      <p:cBhvr additive="base">
                                        <p:cTn id="36" dur="3000" fill="hold"/>
                                        <p:tgtEl>
                                          <p:spTgt spid="24"/>
                                        </p:tgtEl>
                                        <p:attrNameLst>
                                          <p:attrName>ppt_y</p:attrName>
                                        </p:attrNameLst>
                                      </p:cBhvr>
                                      <p:tavLst>
                                        <p:tav tm="0">
                                          <p:val>
                                            <p:strVal val="1+#ppt_h/2"/>
                                          </p:val>
                                        </p:tav>
                                        <p:tav tm="100000">
                                          <p:val>
                                            <p:strVal val="#ppt_y"/>
                                          </p:val>
                                        </p:tav>
                                      </p:tavLst>
                                    </p:anim>
                                  </p:childTnLst>
                                </p:cTn>
                              </p:par>
                              <p:par>
                                <p:cTn id="37" presetID="8" presetClass="emph" presetSubtype="0" fill="hold" nodeType="withEffect">
                                  <p:stCondLst>
                                    <p:cond delay="0"/>
                                  </p:stCondLst>
                                  <p:childTnLst>
                                    <p:animRot by="-21600000">
                                      <p:cBhvr>
                                        <p:cTn id="38" dur="3000" fill="hold"/>
                                        <p:tgtEl>
                                          <p:spTgt spid="17"/>
                                        </p:tgtEl>
                                        <p:attrNameLst>
                                          <p:attrName>r</p:attrName>
                                        </p:attrNameLst>
                                      </p:cBhvr>
                                    </p:animRot>
                                  </p:childTnLst>
                                </p:cTn>
                              </p:par>
                              <p:par>
                                <p:cTn id="39" presetID="8" presetClass="emph" presetSubtype="0" fill="hold" nodeType="withEffect">
                                  <p:stCondLst>
                                    <p:cond delay="0"/>
                                  </p:stCondLst>
                                  <p:childTnLst>
                                    <p:animRot by="-21600000">
                                      <p:cBhvr>
                                        <p:cTn id="40" dur="3000" fill="hold"/>
                                        <p:tgtEl>
                                          <p:spTgt spid="20"/>
                                        </p:tgtEl>
                                        <p:attrNameLst>
                                          <p:attrName>r</p:attrName>
                                        </p:attrNameLst>
                                      </p:cBhvr>
                                    </p:animRot>
                                  </p:childTnLst>
                                </p:cTn>
                              </p:par>
                              <p:par>
                                <p:cTn id="41" presetID="8" presetClass="emph" presetSubtype="0" fill="hold" nodeType="withEffect">
                                  <p:stCondLst>
                                    <p:cond delay="0"/>
                                  </p:stCondLst>
                                  <p:childTnLst>
                                    <p:animRot by="-21600000">
                                      <p:cBhvr>
                                        <p:cTn id="42" dur="3000" fill="hold"/>
                                        <p:tgtEl>
                                          <p:spTgt spid="21"/>
                                        </p:tgtEl>
                                        <p:attrNameLst>
                                          <p:attrName>r</p:attrName>
                                        </p:attrNameLst>
                                      </p:cBhvr>
                                    </p:animRot>
                                  </p:childTnLst>
                                </p:cTn>
                              </p:par>
                              <p:par>
                                <p:cTn id="43" presetID="8" presetClass="emph" presetSubtype="0" fill="hold" nodeType="withEffect">
                                  <p:stCondLst>
                                    <p:cond delay="0"/>
                                  </p:stCondLst>
                                  <p:childTnLst>
                                    <p:animRot by="-21600000">
                                      <p:cBhvr>
                                        <p:cTn id="44" dur="3000" fill="hold"/>
                                        <p:tgtEl>
                                          <p:spTgt spid="24"/>
                                        </p:tgtEl>
                                        <p:attrNameLst>
                                          <p:attrName>r</p:attrName>
                                        </p:attrNameLst>
                                      </p:cBhvr>
                                    </p:animRot>
                                  </p:childTnLst>
                                </p:cTn>
                              </p:par>
                              <p:par>
                                <p:cTn id="45" presetID="8" presetClass="emph" presetSubtype="0" fill="hold" nodeType="withEffect">
                                  <p:stCondLst>
                                    <p:cond delay="0"/>
                                  </p:stCondLst>
                                  <p:childTnLst>
                                    <p:animRot by="21600000">
                                      <p:cBhvr>
                                        <p:cTn id="46" dur="3000" fill="hold"/>
                                        <p:tgtEl>
                                          <p:spTgt spid="18"/>
                                        </p:tgtEl>
                                        <p:attrNameLst>
                                          <p:attrName>r</p:attrName>
                                        </p:attrNameLst>
                                      </p:cBhvr>
                                    </p:animRot>
                                  </p:childTnLst>
                                </p:cTn>
                              </p:par>
                              <p:par>
                                <p:cTn id="47" presetID="8" presetClass="emph" presetSubtype="0" fill="hold" nodeType="withEffect">
                                  <p:stCondLst>
                                    <p:cond delay="0"/>
                                  </p:stCondLst>
                                  <p:childTnLst>
                                    <p:animRot by="21600000">
                                      <p:cBhvr>
                                        <p:cTn id="48" dur="3000" fill="hold"/>
                                        <p:tgtEl>
                                          <p:spTgt spid="19"/>
                                        </p:tgtEl>
                                        <p:attrNameLst>
                                          <p:attrName>r</p:attrName>
                                        </p:attrNameLst>
                                      </p:cBhvr>
                                    </p:animRot>
                                  </p:childTnLst>
                                </p:cTn>
                              </p:par>
                              <p:par>
                                <p:cTn id="49" presetID="8" presetClass="emph" presetSubtype="0" fill="hold" nodeType="withEffect">
                                  <p:stCondLst>
                                    <p:cond delay="0"/>
                                  </p:stCondLst>
                                  <p:childTnLst>
                                    <p:animRot by="21600000">
                                      <p:cBhvr>
                                        <p:cTn id="50" dur="3000" fill="hold"/>
                                        <p:tgtEl>
                                          <p:spTgt spid="22"/>
                                        </p:tgtEl>
                                        <p:attrNameLst>
                                          <p:attrName>r</p:attrName>
                                        </p:attrNameLst>
                                      </p:cBhvr>
                                    </p:animRot>
                                  </p:childTnLst>
                                </p:cTn>
                              </p:par>
                              <p:par>
                                <p:cTn id="51" presetID="8" presetClass="emph" presetSubtype="0" fill="hold" nodeType="withEffect">
                                  <p:stCondLst>
                                    <p:cond delay="0"/>
                                  </p:stCondLst>
                                  <p:childTnLst>
                                    <p:animRot by="21600000">
                                      <p:cBhvr>
                                        <p:cTn id="52" dur="3000" fill="hold"/>
                                        <p:tgtEl>
                                          <p:spTgt spid="23"/>
                                        </p:tgtEl>
                                        <p:attrNameLst>
                                          <p:attrName>r</p:attrName>
                                        </p:attrNameLst>
                                      </p:cBhvr>
                                    </p:animRot>
                                  </p:childTnLst>
                                </p:cTn>
                              </p:par>
                            </p:childTnLst>
                          </p:cTn>
                        </p:par>
                        <p:par>
                          <p:cTn id="53" fill="hold">
                            <p:stCondLst>
                              <p:cond delay="3000"/>
                            </p:stCondLst>
                            <p:childTnLst>
                              <p:par>
                                <p:cTn id="54" presetID="2" presetClass="exit" presetSubtype="2" fill="hold" nodeType="afterEffect">
                                  <p:stCondLst>
                                    <p:cond delay="0"/>
                                  </p:stCondLst>
                                  <p:childTnLst>
                                    <p:anim calcmode="lin" valueType="num">
                                      <p:cBhvr additive="base">
                                        <p:cTn id="55" dur="3000"/>
                                        <p:tgtEl>
                                          <p:spTgt spid="18"/>
                                        </p:tgtEl>
                                        <p:attrNameLst>
                                          <p:attrName>ppt_x</p:attrName>
                                        </p:attrNameLst>
                                      </p:cBhvr>
                                      <p:tavLst>
                                        <p:tav tm="0">
                                          <p:val>
                                            <p:strVal val="ppt_x"/>
                                          </p:val>
                                        </p:tav>
                                        <p:tav tm="100000">
                                          <p:val>
                                            <p:strVal val="1+ppt_w/2"/>
                                          </p:val>
                                        </p:tav>
                                      </p:tavLst>
                                    </p:anim>
                                    <p:anim calcmode="lin" valueType="num">
                                      <p:cBhvr additive="base">
                                        <p:cTn id="56" dur="3000"/>
                                        <p:tgtEl>
                                          <p:spTgt spid="18"/>
                                        </p:tgtEl>
                                        <p:attrNameLst>
                                          <p:attrName>ppt_y</p:attrName>
                                        </p:attrNameLst>
                                      </p:cBhvr>
                                      <p:tavLst>
                                        <p:tav tm="0">
                                          <p:val>
                                            <p:strVal val="ppt_y"/>
                                          </p:val>
                                        </p:tav>
                                        <p:tav tm="100000">
                                          <p:val>
                                            <p:strVal val="ppt_y"/>
                                          </p:val>
                                        </p:tav>
                                      </p:tavLst>
                                    </p:anim>
                                    <p:set>
                                      <p:cBhvr>
                                        <p:cTn id="57" dur="1" fill="hold">
                                          <p:stCondLst>
                                            <p:cond delay="2999"/>
                                          </p:stCondLst>
                                        </p:cTn>
                                        <p:tgtEl>
                                          <p:spTgt spid="18"/>
                                        </p:tgtEl>
                                        <p:attrNameLst>
                                          <p:attrName>style.visibility</p:attrName>
                                        </p:attrNameLst>
                                      </p:cBhvr>
                                      <p:to>
                                        <p:strVal val="hidden"/>
                                      </p:to>
                                    </p:set>
                                  </p:childTnLst>
                                </p:cTn>
                              </p:par>
                              <p:par>
                                <p:cTn id="58" presetID="2" presetClass="exit" presetSubtype="2" fill="hold" nodeType="withEffect">
                                  <p:stCondLst>
                                    <p:cond delay="0"/>
                                  </p:stCondLst>
                                  <p:childTnLst>
                                    <p:anim calcmode="lin" valueType="num">
                                      <p:cBhvr additive="base">
                                        <p:cTn id="59" dur="3000"/>
                                        <p:tgtEl>
                                          <p:spTgt spid="19"/>
                                        </p:tgtEl>
                                        <p:attrNameLst>
                                          <p:attrName>ppt_x</p:attrName>
                                        </p:attrNameLst>
                                      </p:cBhvr>
                                      <p:tavLst>
                                        <p:tav tm="0">
                                          <p:val>
                                            <p:strVal val="ppt_x"/>
                                          </p:val>
                                        </p:tav>
                                        <p:tav tm="100000">
                                          <p:val>
                                            <p:strVal val="1+ppt_w/2"/>
                                          </p:val>
                                        </p:tav>
                                      </p:tavLst>
                                    </p:anim>
                                    <p:anim calcmode="lin" valueType="num">
                                      <p:cBhvr additive="base">
                                        <p:cTn id="60" dur="3000"/>
                                        <p:tgtEl>
                                          <p:spTgt spid="19"/>
                                        </p:tgtEl>
                                        <p:attrNameLst>
                                          <p:attrName>ppt_y</p:attrName>
                                        </p:attrNameLst>
                                      </p:cBhvr>
                                      <p:tavLst>
                                        <p:tav tm="0">
                                          <p:val>
                                            <p:strVal val="ppt_y"/>
                                          </p:val>
                                        </p:tav>
                                        <p:tav tm="100000">
                                          <p:val>
                                            <p:strVal val="ppt_y"/>
                                          </p:val>
                                        </p:tav>
                                      </p:tavLst>
                                    </p:anim>
                                    <p:set>
                                      <p:cBhvr>
                                        <p:cTn id="61" dur="1" fill="hold">
                                          <p:stCondLst>
                                            <p:cond delay="2999"/>
                                          </p:stCondLst>
                                        </p:cTn>
                                        <p:tgtEl>
                                          <p:spTgt spid="19"/>
                                        </p:tgtEl>
                                        <p:attrNameLst>
                                          <p:attrName>style.visibility</p:attrName>
                                        </p:attrNameLst>
                                      </p:cBhvr>
                                      <p:to>
                                        <p:strVal val="hidden"/>
                                      </p:to>
                                    </p:set>
                                  </p:childTnLst>
                                </p:cTn>
                              </p:par>
                              <p:par>
                                <p:cTn id="62" presetID="2" presetClass="exit" presetSubtype="2" fill="hold" nodeType="withEffect">
                                  <p:stCondLst>
                                    <p:cond delay="0"/>
                                  </p:stCondLst>
                                  <p:childTnLst>
                                    <p:anim calcmode="lin" valueType="num">
                                      <p:cBhvr additive="base">
                                        <p:cTn id="63" dur="3000"/>
                                        <p:tgtEl>
                                          <p:spTgt spid="22"/>
                                        </p:tgtEl>
                                        <p:attrNameLst>
                                          <p:attrName>ppt_x</p:attrName>
                                        </p:attrNameLst>
                                      </p:cBhvr>
                                      <p:tavLst>
                                        <p:tav tm="0">
                                          <p:val>
                                            <p:strVal val="ppt_x"/>
                                          </p:val>
                                        </p:tav>
                                        <p:tav tm="100000">
                                          <p:val>
                                            <p:strVal val="1+ppt_w/2"/>
                                          </p:val>
                                        </p:tav>
                                      </p:tavLst>
                                    </p:anim>
                                    <p:anim calcmode="lin" valueType="num">
                                      <p:cBhvr additive="base">
                                        <p:cTn id="64" dur="3000"/>
                                        <p:tgtEl>
                                          <p:spTgt spid="22"/>
                                        </p:tgtEl>
                                        <p:attrNameLst>
                                          <p:attrName>ppt_y</p:attrName>
                                        </p:attrNameLst>
                                      </p:cBhvr>
                                      <p:tavLst>
                                        <p:tav tm="0">
                                          <p:val>
                                            <p:strVal val="ppt_y"/>
                                          </p:val>
                                        </p:tav>
                                        <p:tav tm="100000">
                                          <p:val>
                                            <p:strVal val="ppt_y"/>
                                          </p:val>
                                        </p:tav>
                                      </p:tavLst>
                                    </p:anim>
                                    <p:set>
                                      <p:cBhvr>
                                        <p:cTn id="65" dur="1" fill="hold">
                                          <p:stCondLst>
                                            <p:cond delay="2999"/>
                                          </p:stCondLst>
                                        </p:cTn>
                                        <p:tgtEl>
                                          <p:spTgt spid="22"/>
                                        </p:tgtEl>
                                        <p:attrNameLst>
                                          <p:attrName>style.visibility</p:attrName>
                                        </p:attrNameLst>
                                      </p:cBhvr>
                                      <p:to>
                                        <p:strVal val="hidden"/>
                                      </p:to>
                                    </p:set>
                                  </p:childTnLst>
                                </p:cTn>
                              </p:par>
                              <p:par>
                                <p:cTn id="66" presetID="2" presetClass="exit" presetSubtype="2" fill="hold" nodeType="withEffect">
                                  <p:stCondLst>
                                    <p:cond delay="0"/>
                                  </p:stCondLst>
                                  <p:childTnLst>
                                    <p:anim calcmode="lin" valueType="num">
                                      <p:cBhvr additive="base">
                                        <p:cTn id="67" dur="3000"/>
                                        <p:tgtEl>
                                          <p:spTgt spid="23"/>
                                        </p:tgtEl>
                                        <p:attrNameLst>
                                          <p:attrName>ppt_x</p:attrName>
                                        </p:attrNameLst>
                                      </p:cBhvr>
                                      <p:tavLst>
                                        <p:tav tm="0">
                                          <p:val>
                                            <p:strVal val="ppt_x"/>
                                          </p:val>
                                        </p:tav>
                                        <p:tav tm="100000">
                                          <p:val>
                                            <p:strVal val="1+ppt_w/2"/>
                                          </p:val>
                                        </p:tav>
                                      </p:tavLst>
                                    </p:anim>
                                    <p:anim calcmode="lin" valueType="num">
                                      <p:cBhvr additive="base">
                                        <p:cTn id="68" dur="3000"/>
                                        <p:tgtEl>
                                          <p:spTgt spid="23"/>
                                        </p:tgtEl>
                                        <p:attrNameLst>
                                          <p:attrName>ppt_y</p:attrName>
                                        </p:attrNameLst>
                                      </p:cBhvr>
                                      <p:tavLst>
                                        <p:tav tm="0">
                                          <p:val>
                                            <p:strVal val="ppt_y"/>
                                          </p:val>
                                        </p:tav>
                                        <p:tav tm="100000">
                                          <p:val>
                                            <p:strVal val="ppt_y"/>
                                          </p:val>
                                        </p:tav>
                                      </p:tavLst>
                                    </p:anim>
                                    <p:set>
                                      <p:cBhvr>
                                        <p:cTn id="69" dur="1" fill="hold">
                                          <p:stCondLst>
                                            <p:cond delay="2999"/>
                                          </p:stCondLst>
                                        </p:cTn>
                                        <p:tgtEl>
                                          <p:spTgt spid="23"/>
                                        </p:tgtEl>
                                        <p:attrNameLst>
                                          <p:attrName>style.visibility</p:attrName>
                                        </p:attrNameLst>
                                      </p:cBhvr>
                                      <p:to>
                                        <p:strVal val="hidden"/>
                                      </p:to>
                                    </p:set>
                                  </p:childTnLst>
                                </p:cTn>
                              </p:par>
                              <p:par>
                                <p:cTn id="70" presetID="2" presetClass="exit" presetSubtype="8" fill="hold" nodeType="withEffect">
                                  <p:stCondLst>
                                    <p:cond delay="0"/>
                                  </p:stCondLst>
                                  <p:childTnLst>
                                    <p:anim calcmode="lin" valueType="num">
                                      <p:cBhvr additive="base">
                                        <p:cTn id="71" dur="3000"/>
                                        <p:tgtEl>
                                          <p:spTgt spid="17"/>
                                        </p:tgtEl>
                                        <p:attrNameLst>
                                          <p:attrName>ppt_x</p:attrName>
                                        </p:attrNameLst>
                                      </p:cBhvr>
                                      <p:tavLst>
                                        <p:tav tm="0">
                                          <p:val>
                                            <p:strVal val="ppt_x"/>
                                          </p:val>
                                        </p:tav>
                                        <p:tav tm="100000">
                                          <p:val>
                                            <p:strVal val="0-ppt_w/2"/>
                                          </p:val>
                                        </p:tav>
                                      </p:tavLst>
                                    </p:anim>
                                    <p:anim calcmode="lin" valueType="num">
                                      <p:cBhvr additive="base">
                                        <p:cTn id="72" dur="3000"/>
                                        <p:tgtEl>
                                          <p:spTgt spid="17"/>
                                        </p:tgtEl>
                                        <p:attrNameLst>
                                          <p:attrName>ppt_y</p:attrName>
                                        </p:attrNameLst>
                                      </p:cBhvr>
                                      <p:tavLst>
                                        <p:tav tm="0">
                                          <p:val>
                                            <p:strVal val="ppt_y"/>
                                          </p:val>
                                        </p:tav>
                                        <p:tav tm="100000">
                                          <p:val>
                                            <p:strVal val="ppt_y"/>
                                          </p:val>
                                        </p:tav>
                                      </p:tavLst>
                                    </p:anim>
                                    <p:set>
                                      <p:cBhvr>
                                        <p:cTn id="73" dur="1" fill="hold">
                                          <p:stCondLst>
                                            <p:cond delay="2999"/>
                                          </p:stCondLst>
                                        </p:cTn>
                                        <p:tgtEl>
                                          <p:spTgt spid="17"/>
                                        </p:tgtEl>
                                        <p:attrNameLst>
                                          <p:attrName>style.visibility</p:attrName>
                                        </p:attrNameLst>
                                      </p:cBhvr>
                                      <p:to>
                                        <p:strVal val="hidden"/>
                                      </p:to>
                                    </p:set>
                                  </p:childTnLst>
                                </p:cTn>
                              </p:par>
                              <p:par>
                                <p:cTn id="74" presetID="2" presetClass="exit" presetSubtype="8" fill="hold" nodeType="withEffect">
                                  <p:stCondLst>
                                    <p:cond delay="0"/>
                                  </p:stCondLst>
                                  <p:childTnLst>
                                    <p:anim calcmode="lin" valueType="num">
                                      <p:cBhvr additive="base">
                                        <p:cTn id="75" dur="3000"/>
                                        <p:tgtEl>
                                          <p:spTgt spid="20"/>
                                        </p:tgtEl>
                                        <p:attrNameLst>
                                          <p:attrName>ppt_x</p:attrName>
                                        </p:attrNameLst>
                                      </p:cBhvr>
                                      <p:tavLst>
                                        <p:tav tm="0">
                                          <p:val>
                                            <p:strVal val="ppt_x"/>
                                          </p:val>
                                        </p:tav>
                                        <p:tav tm="100000">
                                          <p:val>
                                            <p:strVal val="0-ppt_w/2"/>
                                          </p:val>
                                        </p:tav>
                                      </p:tavLst>
                                    </p:anim>
                                    <p:anim calcmode="lin" valueType="num">
                                      <p:cBhvr additive="base">
                                        <p:cTn id="76" dur="3000"/>
                                        <p:tgtEl>
                                          <p:spTgt spid="20"/>
                                        </p:tgtEl>
                                        <p:attrNameLst>
                                          <p:attrName>ppt_y</p:attrName>
                                        </p:attrNameLst>
                                      </p:cBhvr>
                                      <p:tavLst>
                                        <p:tav tm="0">
                                          <p:val>
                                            <p:strVal val="ppt_y"/>
                                          </p:val>
                                        </p:tav>
                                        <p:tav tm="100000">
                                          <p:val>
                                            <p:strVal val="ppt_y"/>
                                          </p:val>
                                        </p:tav>
                                      </p:tavLst>
                                    </p:anim>
                                    <p:set>
                                      <p:cBhvr>
                                        <p:cTn id="77" dur="1" fill="hold">
                                          <p:stCondLst>
                                            <p:cond delay="2999"/>
                                          </p:stCondLst>
                                        </p:cTn>
                                        <p:tgtEl>
                                          <p:spTgt spid="20"/>
                                        </p:tgtEl>
                                        <p:attrNameLst>
                                          <p:attrName>style.visibility</p:attrName>
                                        </p:attrNameLst>
                                      </p:cBhvr>
                                      <p:to>
                                        <p:strVal val="hidden"/>
                                      </p:to>
                                    </p:set>
                                  </p:childTnLst>
                                </p:cTn>
                              </p:par>
                              <p:par>
                                <p:cTn id="78" presetID="2" presetClass="exit" presetSubtype="8" fill="hold" nodeType="withEffect">
                                  <p:stCondLst>
                                    <p:cond delay="0"/>
                                  </p:stCondLst>
                                  <p:childTnLst>
                                    <p:anim calcmode="lin" valueType="num">
                                      <p:cBhvr additive="base">
                                        <p:cTn id="79" dur="3000"/>
                                        <p:tgtEl>
                                          <p:spTgt spid="21"/>
                                        </p:tgtEl>
                                        <p:attrNameLst>
                                          <p:attrName>ppt_x</p:attrName>
                                        </p:attrNameLst>
                                      </p:cBhvr>
                                      <p:tavLst>
                                        <p:tav tm="0">
                                          <p:val>
                                            <p:strVal val="ppt_x"/>
                                          </p:val>
                                        </p:tav>
                                        <p:tav tm="100000">
                                          <p:val>
                                            <p:strVal val="0-ppt_w/2"/>
                                          </p:val>
                                        </p:tav>
                                      </p:tavLst>
                                    </p:anim>
                                    <p:anim calcmode="lin" valueType="num">
                                      <p:cBhvr additive="base">
                                        <p:cTn id="80" dur="3000"/>
                                        <p:tgtEl>
                                          <p:spTgt spid="21"/>
                                        </p:tgtEl>
                                        <p:attrNameLst>
                                          <p:attrName>ppt_y</p:attrName>
                                        </p:attrNameLst>
                                      </p:cBhvr>
                                      <p:tavLst>
                                        <p:tav tm="0">
                                          <p:val>
                                            <p:strVal val="ppt_y"/>
                                          </p:val>
                                        </p:tav>
                                        <p:tav tm="100000">
                                          <p:val>
                                            <p:strVal val="ppt_y"/>
                                          </p:val>
                                        </p:tav>
                                      </p:tavLst>
                                    </p:anim>
                                    <p:set>
                                      <p:cBhvr>
                                        <p:cTn id="81" dur="1" fill="hold">
                                          <p:stCondLst>
                                            <p:cond delay="2999"/>
                                          </p:stCondLst>
                                        </p:cTn>
                                        <p:tgtEl>
                                          <p:spTgt spid="21"/>
                                        </p:tgtEl>
                                        <p:attrNameLst>
                                          <p:attrName>style.visibility</p:attrName>
                                        </p:attrNameLst>
                                      </p:cBhvr>
                                      <p:to>
                                        <p:strVal val="hidden"/>
                                      </p:to>
                                    </p:set>
                                  </p:childTnLst>
                                </p:cTn>
                              </p:par>
                              <p:par>
                                <p:cTn id="82" presetID="2" presetClass="exit" presetSubtype="8" fill="hold" nodeType="withEffect">
                                  <p:stCondLst>
                                    <p:cond delay="0"/>
                                  </p:stCondLst>
                                  <p:childTnLst>
                                    <p:anim calcmode="lin" valueType="num">
                                      <p:cBhvr additive="base">
                                        <p:cTn id="83" dur="3000"/>
                                        <p:tgtEl>
                                          <p:spTgt spid="24"/>
                                        </p:tgtEl>
                                        <p:attrNameLst>
                                          <p:attrName>ppt_x</p:attrName>
                                        </p:attrNameLst>
                                      </p:cBhvr>
                                      <p:tavLst>
                                        <p:tav tm="0">
                                          <p:val>
                                            <p:strVal val="ppt_x"/>
                                          </p:val>
                                        </p:tav>
                                        <p:tav tm="100000">
                                          <p:val>
                                            <p:strVal val="0-ppt_w/2"/>
                                          </p:val>
                                        </p:tav>
                                      </p:tavLst>
                                    </p:anim>
                                    <p:anim calcmode="lin" valueType="num">
                                      <p:cBhvr additive="base">
                                        <p:cTn id="84" dur="3000"/>
                                        <p:tgtEl>
                                          <p:spTgt spid="24"/>
                                        </p:tgtEl>
                                        <p:attrNameLst>
                                          <p:attrName>ppt_y</p:attrName>
                                        </p:attrNameLst>
                                      </p:cBhvr>
                                      <p:tavLst>
                                        <p:tav tm="0">
                                          <p:val>
                                            <p:strVal val="ppt_y"/>
                                          </p:val>
                                        </p:tav>
                                        <p:tav tm="100000">
                                          <p:val>
                                            <p:strVal val="ppt_y"/>
                                          </p:val>
                                        </p:tav>
                                      </p:tavLst>
                                    </p:anim>
                                    <p:set>
                                      <p:cBhvr>
                                        <p:cTn id="85" dur="1" fill="hold">
                                          <p:stCondLst>
                                            <p:cond delay="2999"/>
                                          </p:stCondLst>
                                        </p:cTn>
                                        <p:tgtEl>
                                          <p:spTgt spid="24"/>
                                        </p:tgtEl>
                                        <p:attrNameLst>
                                          <p:attrName>style.visibility</p:attrName>
                                        </p:attrNameLst>
                                      </p:cBhvr>
                                      <p:to>
                                        <p:strVal val="hidden"/>
                                      </p:to>
                                    </p:set>
                                  </p:childTnLst>
                                </p:cTn>
                              </p:par>
                              <p:par>
                                <p:cTn id="86" presetID="23" presetClass="entr" presetSubtype="272" fill="hold" nodeType="withEffect">
                                  <p:stCondLst>
                                    <p:cond delay="0"/>
                                  </p:stCondLst>
                                  <p:childTnLst>
                                    <p:set>
                                      <p:cBhvr>
                                        <p:cTn id="87" dur="1" fill="hold">
                                          <p:stCondLst>
                                            <p:cond delay="0"/>
                                          </p:stCondLst>
                                        </p:cTn>
                                        <p:tgtEl>
                                          <p:spTgt spid="4"/>
                                        </p:tgtEl>
                                        <p:attrNameLst>
                                          <p:attrName>style.visibility</p:attrName>
                                        </p:attrNameLst>
                                      </p:cBhvr>
                                      <p:to>
                                        <p:strVal val="visible"/>
                                      </p:to>
                                    </p:set>
                                    <p:anim calcmode="lin" valueType="num">
                                      <p:cBhvr>
                                        <p:cTn id="88" dur="3000" fill="hold"/>
                                        <p:tgtEl>
                                          <p:spTgt spid="4"/>
                                        </p:tgtEl>
                                        <p:attrNameLst>
                                          <p:attrName>ppt_w</p:attrName>
                                        </p:attrNameLst>
                                      </p:cBhvr>
                                      <p:tavLst>
                                        <p:tav tm="0">
                                          <p:val>
                                            <p:strVal val="2/3*#ppt_w"/>
                                          </p:val>
                                        </p:tav>
                                        <p:tav tm="100000">
                                          <p:val>
                                            <p:strVal val="#ppt_w"/>
                                          </p:val>
                                        </p:tav>
                                      </p:tavLst>
                                    </p:anim>
                                    <p:anim calcmode="lin" valueType="num">
                                      <p:cBhvr>
                                        <p:cTn id="89" dur="3000" fill="hold"/>
                                        <p:tgtEl>
                                          <p:spTgt spid="4"/>
                                        </p:tgtEl>
                                        <p:attrNameLst>
                                          <p:attrName>ppt_h</p:attrName>
                                        </p:attrNameLst>
                                      </p:cBhvr>
                                      <p:tavLst>
                                        <p:tav tm="0">
                                          <p:val>
                                            <p:strVal val="2/3*#ppt_h"/>
                                          </p:val>
                                        </p:tav>
                                        <p:tav tm="100000">
                                          <p:val>
                                            <p:strVal val="#ppt_h"/>
                                          </p:val>
                                        </p:tav>
                                      </p:tavLst>
                                    </p:anim>
                                  </p:childTnLst>
                                </p:cTn>
                              </p:par>
                              <p:par>
                                <p:cTn id="90" presetID="16" presetClass="entr" presetSubtype="37" fill="hold" nodeType="withEffect">
                                  <p:stCondLst>
                                    <p:cond delay="0"/>
                                  </p:stCondLst>
                                  <p:childTnLst>
                                    <p:set>
                                      <p:cBhvr>
                                        <p:cTn id="91" dur="1" fill="hold">
                                          <p:stCondLst>
                                            <p:cond delay="0"/>
                                          </p:stCondLst>
                                        </p:cTn>
                                        <p:tgtEl>
                                          <p:spTgt spid="4"/>
                                        </p:tgtEl>
                                        <p:attrNameLst>
                                          <p:attrName>style.visibility</p:attrName>
                                        </p:attrNameLst>
                                      </p:cBhvr>
                                      <p:to>
                                        <p:strVal val="visible"/>
                                      </p:to>
                                    </p:set>
                                    <p:animEffect transition="in" filter="barn(outVertical)">
                                      <p:cBhvr>
                                        <p:cTn id="92" dur="3000"/>
                                        <p:tgtEl>
                                          <p:spTgt spid="4"/>
                                        </p:tgtEl>
                                      </p:cBhvr>
                                    </p:animEffect>
                                  </p:childTnLst>
                                </p:cTn>
                              </p:par>
                            </p:childTnLst>
                          </p:cTn>
                        </p:par>
                        <p:par>
                          <p:cTn id="93" fill="hold">
                            <p:stCondLst>
                              <p:cond delay="6000"/>
                            </p:stCondLst>
                            <p:childTnLst>
                              <p:par>
                                <p:cTn id="94" presetID="40" presetClass="entr" presetSubtype="0" fill="hold" grpId="0" nodeType="afterEffect">
                                  <p:stCondLst>
                                    <p:cond delay="0"/>
                                  </p:stCondLst>
                                  <p:iterate type="lt">
                                    <p:tmPct val="10000"/>
                                  </p:iterate>
                                  <p:childTnLst>
                                    <p:set>
                                      <p:cBhvr>
                                        <p:cTn id="95" dur="1" fill="hold">
                                          <p:stCondLst>
                                            <p:cond delay="0"/>
                                          </p:stCondLst>
                                        </p:cTn>
                                        <p:tgtEl>
                                          <p:spTgt spid="11"/>
                                        </p:tgtEl>
                                        <p:attrNameLst>
                                          <p:attrName>style.visibility</p:attrName>
                                        </p:attrNameLst>
                                      </p:cBhvr>
                                      <p:to>
                                        <p:strVal val="visible"/>
                                      </p:to>
                                    </p:set>
                                    <p:animEffect transition="in" filter="fade">
                                      <p:cBhvr>
                                        <p:cTn id="96" dur="1000"/>
                                        <p:tgtEl>
                                          <p:spTgt spid="11"/>
                                        </p:tgtEl>
                                      </p:cBhvr>
                                    </p:animEffect>
                                    <p:anim calcmode="lin" valueType="num">
                                      <p:cBhvr>
                                        <p:cTn id="97" dur="1000" fill="hold"/>
                                        <p:tgtEl>
                                          <p:spTgt spid="11"/>
                                        </p:tgtEl>
                                        <p:attrNameLst>
                                          <p:attrName>ppt_x</p:attrName>
                                        </p:attrNameLst>
                                      </p:cBhvr>
                                      <p:tavLst>
                                        <p:tav tm="0">
                                          <p:val>
                                            <p:strVal val="#ppt_x-.1"/>
                                          </p:val>
                                        </p:tav>
                                        <p:tav tm="100000">
                                          <p:val>
                                            <p:strVal val="#ppt_x"/>
                                          </p:val>
                                        </p:tav>
                                      </p:tavLst>
                                    </p:anim>
                                    <p:anim calcmode="lin" valueType="num">
                                      <p:cBhvr>
                                        <p:cTn id="98"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where-they-are-going.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heurón"/>
          <p:cNvSpPr/>
          <p:nvPr/>
        </p:nvSpPr>
        <p:spPr>
          <a:xfrm>
            <a:off x="0" y="0"/>
            <a:ext cx="4572000" cy="5715000"/>
          </a:xfrm>
          <a:prstGeom prst="chevron">
            <a:avLst>
              <a:gd name="adj" fmla="val 93810"/>
            </a:avLst>
          </a:prstGeom>
          <a:noFill/>
          <a:ln w="57150">
            <a:solidFill>
              <a:schemeClr val="accent3">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7" name="6 Cheurón"/>
          <p:cNvSpPr/>
          <p:nvPr/>
        </p:nvSpPr>
        <p:spPr>
          <a:xfrm flipH="1">
            <a:off x="4572000" y="0"/>
            <a:ext cx="4572000" cy="5715000"/>
          </a:xfrm>
          <a:prstGeom prst="chevron">
            <a:avLst>
              <a:gd name="adj" fmla="val 92867"/>
            </a:avLst>
          </a:prstGeom>
          <a:noFill/>
          <a:ln w="57150">
            <a:solidFill>
              <a:schemeClr val="accent3">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8" name="7 Cheurón"/>
          <p:cNvSpPr/>
          <p:nvPr/>
        </p:nvSpPr>
        <p:spPr>
          <a:xfrm>
            <a:off x="0" y="0"/>
            <a:ext cx="4000500" cy="5715000"/>
          </a:xfrm>
          <a:prstGeom prst="chevron">
            <a:avLst>
              <a:gd name="adj" fmla="val 93810"/>
            </a:avLst>
          </a:prstGeom>
          <a:noFill/>
          <a:ln w="57150">
            <a:solidFill>
              <a:schemeClr val="accent3">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9" name="8 Cheurón"/>
          <p:cNvSpPr/>
          <p:nvPr/>
        </p:nvSpPr>
        <p:spPr>
          <a:xfrm>
            <a:off x="0" y="0"/>
            <a:ext cx="3429000" cy="5715000"/>
          </a:xfrm>
          <a:prstGeom prst="chevron">
            <a:avLst>
              <a:gd name="adj" fmla="val 93810"/>
            </a:avLst>
          </a:prstGeom>
          <a:noFill/>
          <a:ln w="57150">
            <a:solidFill>
              <a:schemeClr val="accent3">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0" name="9 Cheurón"/>
          <p:cNvSpPr/>
          <p:nvPr/>
        </p:nvSpPr>
        <p:spPr>
          <a:xfrm>
            <a:off x="0" y="0"/>
            <a:ext cx="2928938" cy="5715000"/>
          </a:xfrm>
          <a:prstGeom prst="chevron">
            <a:avLst>
              <a:gd name="adj" fmla="val 93810"/>
            </a:avLst>
          </a:prstGeom>
          <a:noFill/>
          <a:ln w="57150">
            <a:solidFill>
              <a:schemeClr val="accent3">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1" name="10 Cheurón"/>
          <p:cNvSpPr/>
          <p:nvPr/>
        </p:nvSpPr>
        <p:spPr>
          <a:xfrm>
            <a:off x="0" y="0"/>
            <a:ext cx="2571750" cy="5715000"/>
          </a:xfrm>
          <a:prstGeom prst="chevron">
            <a:avLst>
              <a:gd name="adj" fmla="val 93810"/>
            </a:avLst>
          </a:prstGeom>
          <a:noFill/>
          <a:ln w="57150">
            <a:solidFill>
              <a:schemeClr val="accent3">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2" name="11 Cheurón"/>
          <p:cNvSpPr/>
          <p:nvPr/>
        </p:nvSpPr>
        <p:spPr>
          <a:xfrm>
            <a:off x="0" y="0"/>
            <a:ext cx="2071688" cy="5715000"/>
          </a:xfrm>
          <a:prstGeom prst="chevron">
            <a:avLst>
              <a:gd name="adj" fmla="val 93810"/>
            </a:avLst>
          </a:prstGeom>
          <a:noFill/>
          <a:ln w="57150">
            <a:solidFill>
              <a:schemeClr val="accent3">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3" name="12 Cheurón"/>
          <p:cNvSpPr/>
          <p:nvPr/>
        </p:nvSpPr>
        <p:spPr>
          <a:xfrm>
            <a:off x="0" y="0"/>
            <a:ext cx="1714500" cy="5715000"/>
          </a:xfrm>
          <a:prstGeom prst="chevron">
            <a:avLst>
              <a:gd name="adj" fmla="val 92222"/>
            </a:avLst>
          </a:prstGeom>
          <a:noFill/>
          <a:ln w="57150">
            <a:solidFill>
              <a:schemeClr val="accent3">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4" name="13 Cheurón"/>
          <p:cNvSpPr/>
          <p:nvPr/>
        </p:nvSpPr>
        <p:spPr>
          <a:xfrm>
            <a:off x="0" y="0"/>
            <a:ext cx="1214438" cy="5715000"/>
          </a:xfrm>
          <a:prstGeom prst="chevron">
            <a:avLst>
              <a:gd name="adj" fmla="val 87450"/>
            </a:avLst>
          </a:prstGeom>
          <a:noFill/>
          <a:ln w="57150">
            <a:solidFill>
              <a:schemeClr val="accent3">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5" name="14 Cheurón"/>
          <p:cNvSpPr/>
          <p:nvPr/>
        </p:nvSpPr>
        <p:spPr>
          <a:xfrm flipH="1">
            <a:off x="5072063" y="0"/>
            <a:ext cx="4071937" cy="5715000"/>
          </a:xfrm>
          <a:prstGeom prst="chevron">
            <a:avLst>
              <a:gd name="adj" fmla="val 92867"/>
            </a:avLst>
          </a:prstGeom>
          <a:noFill/>
          <a:ln w="57150">
            <a:solidFill>
              <a:schemeClr val="accent3">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6" name="15 Cheurón"/>
          <p:cNvSpPr/>
          <p:nvPr/>
        </p:nvSpPr>
        <p:spPr>
          <a:xfrm flipH="1">
            <a:off x="5643563" y="0"/>
            <a:ext cx="3500437" cy="5715000"/>
          </a:xfrm>
          <a:prstGeom prst="chevron">
            <a:avLst>
              <a:gd name="adj" fmla="val 92867"/>
            </a:avLst>
          </a:prstGeom>
          <a:noFill/>
          <a:ln w="57150">
            <a:solidFill>
              <a:schemeClr val="accent3">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7" name="16 Cheurón"/>
          <p:cNvSpPr/>
          <p:nvPr/>
        </p:nvSpPr>
        <p:spPr>
          <a:xfrm flipH="1">
            <a:off x="6072188" y="0"/>
            <a:ext cx="3071812" cy="5715000"/>
          </a:xfrm>
          <a:prstGeom prst="chevron">
            <a:avLst>
              <a:gd name="adj" fmla="val 92867"/>
            </a:avLst>
          </a:prstGeom>
          <a:noFill/>
          <a:ln w="57150">
            <a:solidFill>
              <a:schemeClr val="accent3">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8" name="17 Cheurón"/>
          <p:cNvSpPr/>
          <p:nvPr/>
        </p:nvSpPr>
        <p:spPr>
          <a:xfrm flipH="1">
            <a:off x="6572250" y="0"/>
            <a:ext cx="2571750" cy="5715000"/>
          </a:xfrm>
          <a:prstGeom prst="chevron">
            <a:avLst>
              <a:gd name="adj" fmla="val 92867"/>
            </a:avLst>
          </a:prstGeom>
          <a:noFill/>
          <a:ln w="57150">
            <a:solidFill>
              <a:schemeClr val="accent3">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9" name="18 Cheurón"/>
          <p:cNvSpPr/>
          <p:nvPr/>
        </p:nvSpPr>
        <p:spPr>
          <a:xfrm flipH="1">
            <a:off x="7000875" y="0"/>
            <a:ext cx="2143125" cy="5715000"/>
          </a:xfrm>
          <a:prstGeom prst="chevron">
            <a:avLst>
              <a:gd name="adj" fmla="val 92867"/>
            </a:avLst>
          </a:prstGeom>
          <a:noFill/>
          <a:ln w="57150">
            <a:solidFill>
              <a:schemeClr val="accent3">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20" name="19 Cheurón"/>
          <p:cNvSpPr/>
          <p:nvPr/>
        </p:nvSpPr>
        <p:spPr>
          <a:xfrm flipH="1">
            <a:off x="7429500" y="0"/>
            <a:ext cx="1714500" cy="5715000"/>
          </a:xfrm>
          <a:prstGeom prst="chevron">
            <a:avLst>
              <a:gd name="adj" fmla="val 92867"/>
            </a:avLst>
          </a:prstGeom>
          <a:noFill/>
          <a:ln w="57150">
            <a:solidFill>
              <a:schemeClr val="accent3">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21" name="20 Cheurón"/>
          <p:cNvSpPr/>
          <p:nvPr/>
        </p:nvSpPr>
        <p:spPr>
          <a:xfrm flipH="1">
            <a:off x="7858125" y="0"/>
            <a:ext cx="1285875" cy="5715000"/>
          </a:xfrm>
          <a:prstGeom prst="chevron">
            <a:avLst>
              <a:gd name="adj" fmla="val 88867"/>
            </a:avLst>
          </a:prstGeom>
          <a:noFill/>
          <a:ln w="57150">
            <a:solidFill>
              <a:schemeClr val="accent3">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23" name="22 CuadroTexto"/>
          <p:cNvSpPr txBox="1"/>
          <p:nvPr/>
        </p:nvSpPr>
        <p:spPr>
          <a:xfrm>
            <a:off x="395536"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Disfruta de la encantadora Ría Chica en el Parque Fuente del Berro. La Senda del Agua, un sendero que recorre el parque de este a oeste, incluye este estanque como uno de sus tesoros. La ría, junto con otros elementos como la cascada y el lago, crean un entorno natural impresionante.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4000">
        <p14:flythrough hasBounce="1"/>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3000" fill="hold"/>
                                        <p:tgtEl>
                                          <p:spTgt spid="6"/>
                                        </p:tgtEl>
                                        <p:attrNameLst>
                                          <p:attrName>ppt_x</p:attrName>
                                        </p:attrNameLst>
                                      </p:cBhvr>
                                      <p:tavLst>
                                        <p:tav tm="0">
                                          <p:val>
                                            <p:strVal val="0-#ppt_w/2"/>
                                          </p:val>
                                        </p:tav>
                                        <p:tav tm="100000">
                                          <p:val>
                                            <p:strVal val="#ppt_x"/>
                                          </p:val>
                                        </p:tav>
                                      </p:tavLst>
                                    </p:anim>
                                    <p:anim calcmode="lin" valueType="num">
                                      <p:cBhvr additive="base">
                                        <p:cTn id="8" dur="30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3000" fill="hold"/>
                                        <p:tgtEl>
                                          <p:spTgt spid="8"/>
                                        </p:tgtEl>
                                        <p:attrNameLst>
                                          <p:attrName>ppt_x</p:attrName>
                                        </p:attrNameLst>
                                      </p:cBhvr>
                                      <p:tavLst>
                                        <p:tav tm="0">
                                          <p:val>
                                            <p:strVal val="0-#ppt_w/2"/>
                                          </p:val>
                                        </p:tav>
                                        <p:tav tm="100000">
                                          <p:val>
                                            <p:strVal val="#ppt_x"/>
                                          </p:val>
                                        </p:tav>
                                      </p:tavLst>
                                    </p:anim>
                                    <p:anim calcmode="lin" valueType="num">
                                      <p:cBhvr additive="base">
                                        <p:cTn id="12" dur="3000" fill="hold"/>
                                        <p:tgtEl>
                                          <p:spTgt spid="8"/>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3000" fill="hold"/>
                                        <p:tgtEl>
                                          <p:spTgt spid="9"/>
                                        </p:tgtEl>
                                        <p:attrNameLst>
                                          <p:attrName>ppt_x</p:attrName>
                                        </p:attrNameLst>
                                      </p:cBhvr>
                                      <p:tavLst>
                                        <p:tav tm="0">
                                          <p:val>
                                            <p:strVal val="0-#ppt_w/2"/>
                                          </p:val>
                                        </p:tav>
                                        <p:tav tm="100000">
                                          <p:val>
                                            <p:strVal val="#ppt_x"/>
                                          </p:val>
                                        </p:tav>
                                      </p:tavLst>
                                    </p:anim>
                                    <p:anim calcmode="lin" valueType="num">
                                      <p:cBhvr additive="base">
                                        <p:cTn id="16" dur="3000" fill="hold"/>
                                        <p:tgtEl>
                                          <p:spTgt spid="9"/>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3000" fill="hold"/>
                                        <p:tgtEl>
                                          <p:spTgt spid="10"/>
                                        </p:tgtEl>
                                        <p:attrNameLst>
                                          <p:attrName>ppt_x</p:attrName>
                                        </p:attrNameLst>
                                      </p:cBhvr>
                                      <p:tavLst>
                                        <p:tav tm="0">
                                          <p:val>
                                            <p:strVal val="0-#ppt_w/2"/>
                                          </p:val>
                                        </p:tav>
                                        <p:tav tm="100000">
                                          <p:val>
                                            <p:strVal val="#ppt_x"/>
                                          </p:val>
                                        </p:tav>
                                      </p:tavLst>
                                    </p:anim>
                                    <p:anim calcmode="lin" valueType="num">
                                      <p:cBhvr additive="base">
                                        <p:cTn id="20" dur="3000" fill="hold"/>
                                        <p:tgtEl>
                                          <p:spTgt spid="10"/>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3000" fill="hold"/>
                                        <p:tgtEl>
                                          <p:spTgt spid="11"/>
                                        </p:tgtEl>
                                        <p:attrNameLst>
                                          <p:attrName>ppt_x</p:attrName>
                                        </p:attrNameLst>
                                      </p:cBhvr>
                                      <p:tavLst>
                                        <p:tav tm="0">
                                          <p:val>
                                            <p:strVal val="0-#ppt_w/2"/>
                                          </p:val>
                                        </p:tav>
                                        <p:tav tm="100000">
                                          <p:val>
                                            <p:strVal val="#ppt_x"/>
                                          </p:val>
                                        </p:tav>
                                      </p:tavLst>
                                    </p:anim>
                                    <p:anim calcmode="lin" valueType="num">
                                      <p:cBhvr additive="base">
                                        <p:cTn id="24" dur="3000" fill="hold"/>
                                        <p:tgtEl>
                                          <p:spTgt spid="11"/>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2"/>
                                        </p:tgtEl>
                                        <p:attrNameLst>
                                          <p:attrName>style.visibility</p:attrName>
                                        </p:attrNameLst>
                                      </p:cBhvr>
                                      <p:to>
                                        <p:strVal val="visible"/>
                                      </p:to>
                                    </p:set>
                                    <p:anim calcmode="lin" valueType="num">
                                      <p:cBhvr additive="base">
                                        <p:cTn id="27" dur="3000" fill="hold"/>
                                        <p:tgtEl>
                                          <p:spTgt spid="12"/>
                                        </p:tgtEl>
                                        <p:attrNameLst>
                                          <p:attrName>ppt_x</p:attrName>
                                        </p:attrNameLst>
                                      </p:cBhvr>
                                      <p:tavLst>
                                        <p:tav tm="0">
                                          <p:val>
                                            <p:strVal val="0-#ppt_w/2"/>
                                          </p:val>
                                        </p:tav>
                                        <p:tav tm="100000">
                                          <p:val>
                                            <p:strVal val="#ppt_x"/>
                                          </p:val>
                                        </p:tav>
                                      </p:tavLst>
                                    </p:anim>
                                    <p:anim calcmode="lin" valueType="num">
                                      <p:cBhvr additive="base">
                                        <p:cTn id="28" dur="3000" fill="hold"/>
                                        <p:tgtEl>
                                          <p:spTgt spid="12"/>
                                        </p:tgtEl>
                                        <p:attrNameLst>
                                          <p:attrName>ppt_y</p:attrName>
                                        </p:attrNameLst>
                                      </p:cBhvr>
                                      <p:tavLst>
                                        <p:tav tm="0">
                                          <p:val>
                                            <p:strVal val="#ppt_y"/>
                                          </p:val>
                                        </p:tav>
                                        <p:tav tm="100000">
                                          <p:val>
                                            <p:strVal val="#ppt_y"/>
                                          </p:val>
                                        </p:tav>
                                      </p:tavLst>
                                    </p:anim>
                                  </p:childTnLst>
                                </p:cTn>
                              </p:par>
                              <p:par>
                                <p:cTn id="29" presetID="2" presetClass="entr" presetSubtype="8" fill="hold" nodeType="withEffect">
                                  <p:stCondLst>
                                    <p:cond delay="0"/>
                                  </p:stCondLst>
                                  <p:childTnLst>
                                    <p:set>
                                      <p:cBhvr>
                                        <p:cTn id="30" dur="1" fill="hold">
                                          <p:stCondLst>
                                            <p:cond delay="0"/>
                                          </p:stCondLst>
                                        </p:cTn>
                                        <p:tgtEl>
                                          <p:spTgt spid="13"/>
                                        </p:tgtEl>
                                        <p:attrNameLst>
                                          <p:attrName>style.visibility</p:attrName>
                                        </p:attrNameLst>
                                      </p:cBhvr>
                                      <p:to>
                                        <p:strVal val="visible"/>
                                      </p:to>
                                    </p:set>
                                    <p:anim calcmode="lin" valueType="num">
                                      <p:cBhvr additive="base">
                                        <p:cTn id="31" dur="3000" fill="hold"/>
                                        <p:tgtEl>
                                          <p:spTgt spid="13"/>
                                        </p:tgtEl>
                                        <p:attrNameLst>
                                          <p:attrName>ppt_x</p:attrName>
                                        </p:attrNameLst>
                                      </p:cBhvr>
                                      <p:tavLst>
                                        <p:tav tm="0">
                                          <p:val>
                                            <p:strVal val="0-#ppt_w/2"/>
                                          </p:val>
                                        </p:tav>
                                        <p:tav tm="100000">
                                          <p:val>
                                            <p:strVal val="#ppt_x"/>
                                          </p:val>
                                        </p:tav>
                                      </p:tavLst>
                                    </p:anim>
                                    <p:anim calcmode="lin" valueType="num">
                                      <p:cBhvr additive="base">
                                        <p:cTn id="32" dur="3000" fill="hold"/>
                                        <p:tgtEl>
                                          <p:spTgt spid="13"/>
                                        </p:tgtEl>
                                        <p:attrNameLst>
                                          <p:attrName>ppt_y</p:attrName>
                                        </p:attrNameLst>
                                      </p:cBhvr>
                                      <p:tavLst>
                                        <p:tav tm="0">
                                          <p:val>
                                            <p:strVal val="#ppt_y"/>
                                          </p:val>
                                        </p:tav>
                                        <p:tav tm="100000">
                                          <p:val>
                                            <p:strVal val="#ppt_y"/>
                                          </p:val>
                                        </p:tav>
                                      </p:tavLst>
                                    </p:anim>
                                  </p:childTnLst>
                                </p:cTn>
                              </p:par>
                              <p:par>
                                <p:cTn id="33" presetID="2" presetClass="entr" presetSubtype="8" fill="hold" nodeType="withEffect">
                                  <p:stCondLst>
                                    <p:cond delay="0"/>
                                  </p:stCondLst>
                                  <p:childTnLst>
                                    <p:set>
                                      <p:cBhvr>
                                        <p:cTn id="34" dur="1" fill="hold">
                                          <p:stCondLst>
                                            <p:cond delay="0"/>
                                          </p:stCondLst>
                                        </p:cTn>
                                        <p:tgtEl>
                                          <p:spTgt spid="14"/>
                                        </p:tgtEl>
                                        <p:attrNameLst>
                                          <p:attrName>style.visibility</p:attrName>
                                        </p:attrNameLst>
                                      </p:cBhvr>
                                      <p:to>
                                        <p:strVal val="visible"/>
                                      </p:to>
                                    </p:set>
                                    <p:anim calcmode="lin" valueType="num">
                                      <p:cBhvr additive="base">
                                        <p:cTn id="35" dur="3000" fill="hold"/>
                                        <p:tgtEl>
                                          <p:spTgt spid="14"/>
                                        </p:tgtEl>
                                        <p:attrNameLst>
                                          <p:attrName>ppt_x</p:attrName>
                                        </p:attrNameLst>
                                      </p:cBhvr>
                                      <p:tavLst>
                                        <p:tav tm="0">
                                          <p:val>
                                            <p:strVal val="0-#ppt_w/2"/>
                                          </p:val>
                                        </p:tav>
                                        <p:tav tm="100000">
                                          <p:val>
                                            <p:strVal val="#ppt_x"/>
                                          </p:val>
                                        </p:tav>
                                      </p:tavLst>
                                    </p:anim>
                                    <p:anim calcmode="lin" valueType="num">
                                      <p:cBhvr additive="base">
                                        <p:cTn id="36" dur="3000" fill="hold"/>
                                        <p:tgtEl>
                                          <p:spTgt spid="14"/>
                                        </p:tgtEl>
                                        <p:attrNameLst>
                                          <p:attrName>ppt_y</p:attrName>
                                        </p:attrNameLst>
                                      </p:cBhvr>
                                      <p:tavLst>
                                        <p:tav tm="0">
                                          <p:val>
                                            <p:strVal val="#ppt_y"/>
                                          </p:val>
                                        </p:tav>
                                        <p:tav tm="100000">
                                          <p:val>
                                            <p:strVal val="#ppt_y"/>
                                          </p:val>
                                        </p:tav>
                                      </p:tavLst>
                                    </p:anim>
                                  </p:childTnLst>
                                </p:cTn>
                              </p:par>
                              <p:par>
                                <p:cTn id="37" presetID="2" presetClass="entr" presetSubtype="2" fill="hold" nodeType="withEffect">
                                  <p:stCondLst>
                                    <p:cond delay="0"/>
                                  </p:stCondLst>
                                  <p:childTnLst>
                                    <p:set>
                                      <p:cBhvr>
                                        <p:cTn id="38" dur="1" fill="hold">
                                          <p:stCondLst>
                                            <p:cond delay="0"/>
                                          </p:stCondLst>
                                        </p:cTn>
                                        <p:tgtEl>
                                          <p:spTgt spid="7"/>
                                        </p:tgtEl>
                                        <p:attrNameLst>
                                          <p:attrName>style.visibility</p:attrName>
                                        </p:attrNameLst>
                                      </p:cBhvr>
                                      <p:to>
                                        <p:strVal val="visible"/>
                                      </p:to>
                                    </p:set>
                                    <p:anim calcmode="lin" valueType="num">
                                      <p:cBhvr additive="base">
                                        <p:cTn id="39" dur="3000" fill="hold"/>
                                        <p:tgtEl>
                                          <p:spTgt spid="7"/>
                                        </p:tgtEl>
                                        <p:attrNameLst>
                                          <p:attrName>ppt_x</p:attrName>
                                        </p:attrNameLst>
                                      </p:cBhvr>
                                      <p:tavLst>
                                        <p:tav tm="0">
                                          <p:val>
                                            <p:strVal val="1+#ppt_w/2"/>
                                          </p:val>
                                        </p:tav>
                                        <p:tav tm="100000">
                                          <p:val>
                                            <p:strVal val="#ppt_x"/>
                                          </p:val>
                                        </p:tav>
                                      </p:tavLst>
                                    </p:anim>
                                    <p:anim calcmode="lin" valueType="num">
                                      <p:cBhvr additive="base">
                                        <p:cTn id="40" dur="3000" fill="hold"/>
                                        <p:tgtEl>
                                          <p:spTgt spid="7"/>
                                        </p:tgtEl>
                                        <p:attrNameLst>
                                          <p:attrName>ppt_y</p:attrName>
                                        </p:attrNameLst>
                                      </p:cBhvr>
                                      <p:tavLst>
                                        <p:tav tm="0">
                                          <p:val>
                                            <p:strVal val="#ppt_y"/>
                                          </p:val>
                                        </p:tav>
                                        <p:tav tm="100000">
                                          <p:val>
                                            <p:strVal val="#ppt_y"/>
                                          </p:val>
                                        </p:tav>
                                      </p:tavLst>
                                    </p:anim>
                                  </p:childTnLst>
                                </p:cTn>
                              </p:par>
                              <p:par>
                                <p:cTn id="41" presetID="2" presetClass="entr" presetSubtype="2" fill="hold" nodeType="withEffect">
                                  <p:stCondLst>
                                    <p:cond delay="0"/>
                                  </p:stCondLst>
                                  <p:childTnLst>
                                    <p:set>
                                      <p:cBhvr>
                                        <p:cTn id="42" dur="1" fill="hold">
                                          <p:stCondLst>
                                            <p:cond delay="0"/>
                                          </p:stCondLst>
                                        </p:cTn>
                                        <p:tgtEl>
                                          <p:spTgt spid="15"/>
                                        </p:tgtEl>
                                        <p:attrNameLst>
                                          <p:attrName>style.visibility</p:attrName>
                                        </p:attrNameLst>
                                      </p:cBhvr>
                                      <p:to>
                                        <p:strVal val="visible"/>
                                      </p:to>
                                    </p:set>
                                    <p:anim calcmode="lin" valueType="num">
                                      <p:cBhvr additive="base">
                                        <p:cTn id="43" dur="3000" fill="hold"/>
                                        <p:tgtEl>
                                          <p:spTgt spid="15"/>
                                        </p:tgtEl>
                                        <p:attrNameLst>
                                          <p:attrName>ppt_x</p:attrName>
                                        </p:attrNameLst>
                                      </p:cBhvr>
                                      <p:tavLst>
                                        <p:tav tm="0">
                                          <p:val>
                                            <p:strVal val="1+#ppt_w/2"/>
                                          </p:val>
                                        </p:tav>
                                        <p:tav tm="100000">
                                          <p:val>
                                            <p:strVal val="#ppt_x"/>
                                          </p:val>
                                        </p:tav>
                                      </p:tavLst>
                                    </p:anim>
                                    <p:anim calcmode="lin" valueType="num">
                                      <p:cBhvr additive="base">
                                        <p:cTn id="44" dur="3000" fill="hold"/>
                                        <p:tgtEl>
                                          <p:spTgt spid="15"/>
                                        </p:tgtEl>
                                        <p:attrNameLst>
                                          <p:attrName>ppt_y</p:attrName>
                                        </p:attrNameLst>
                                      </p:cBhvr>
                                      <p:tavLst>
                                        <p:tav tm="0">
                                          <p:val>
                                            <p:strVal val="#ppt_y"/>
                                          </p:val>
                                        </p:tav>
                                        <p:tav tm="100000">
                                          <p:val>
                                            <p:strVal val="#ppt_y"/>
                                          </p:val>
                                        </p:tav>
                                      </p:tavLst>
                                    </p:anim>
                                  </p:childTnLst>
                                </p:cTn>
                              </p:par>
                              <p:par>
                                <p:cTn id="45" presetID="2" presetClass="entr" presetSubtype="2" fill="hold" nodeType="withEffect">
                                  <p:stCondLst>
                                    <p:cond delay="0"/>
                                  </p:stCondLst>
                                  <p:childTnLst>
                                    <p:set>
                                      <p:cBhvr>
                                        <p:cTn id="46" dur="1" fill="hold">
                                          <p:stCondLst>
                                            <p:cond delay="0"/>
                                          </p:stCondLst>
                                        </p:cTn>
                                        <p:tgtEl>
                                          <p:spTgt spid="16"/>
                                        </p:tgtEl>
                                        <p:attrNameLst>
                                          <p:attrName>style.visibility</p:attrName>
                                        </p:attrNameLst>
                                      </p:cBhvr>
                                      <p:to>
                                        <p:strVal val="visible"/>
                                      </p:to>
                                    </p:set>
                                    <p:anim calcmode="lin" valueType="num">
                                      <p:cBhvr additive="base">
                                        <p:cTn id="47" dur="3000" fill="hold"/>
                                        <p:tgtEl>
                                          <p:spTgt spid="16"/>
                                        </p:tgtEl>
                                        <p:attrNameLst>
                                          <p:attrName>ppt_x</p:attrName>
                                        </p:attrNameLst>
                                      </p:cBhvr>
                                      <p:tavLst>
                                        <p:tav tm="0">
                                          <p:val>
                                            <p:strVal val="1+#ppt_w/2"/>
                                          </p:val>
                                        </p:tav>
                                        <p:tav tm="100000">
                                          <p:val>
                                            <p:strVal val="#ppt_x"/>
                                          </p:val>
                                        </p:tav>
                                      </p:tavLst>
                                    </p:anim>
                                    <p:anim calcmode="lin" valueType="num">
                                      <p:cBhvr additive="base">
                                        <p:cTn id="48" dur="3000" fill="hold"/>
                                        <p:tgtEl>
                                          <p:spTgt spid="16"/>
                                        </p:tgtEl>
                                        <p:attrNameLst>
                                          <p:attrName>ppt_y</p:attrName>
                                        </p:attrNameLst>
                                      </p:cBhvr>
                                      <p:tavLst>
                                        <p:tav tm="0">
                                          <p:val>
                                            <p:strVal val="#ppt_y"/>
                                          </p:val>
                                        </p:tav>
                                        <p:tav tm="100000">
                                          <p:val>
                                            <p:strVal val="#ppt_y"/>
                                          </p:val>
                                        </p:tav>
                                      </p:tavLst>
                                    </p:anim>
                                  </p:childTnLst>
                                </p:cTn>
                              </p:par>
                              <p:par>
                                <p:cTn id="49" presetID="2" presetClass="entr" presetSubtype="2" fill="hold" nodeType="withEffect">
                                  <p:stCondLst>
                                    <p:cond delay="0"/>
                                  </p:stCondLst>
                                  <p:childTnLst>
                                    <p:set>
                                      <p:cBhvr>
                                        <p:cTn id="50" dur="1" fill="hold">
                                          <p:stCondLst>
                                            <p:cond delay="0"/>
                                          </p:stCondLst>
                                        </p:cTn>
                                        <p:tgtEl>
                                          <p:spTgt spid="17"/>
                                        </p:tgtEl>
                                        <p:attrNameLst>
                                          <p:attrName>style.visibility</p:attrName>
                                        </p:attrNameLst>
                                      </p:cBhvr>
                                      <p:to>
                                        <p:strVal val="visible"/>
                                      </p:to>
                                    </p:set>
                                    <p:anim calcmode="lin" valueType="num">
                                      <p:cBhvr additive="base">
                                        <p:cTn id="51" dur="3000" fill="hold"/>
                                        <p:tgtEl>
                                          <p:spTgt spid="17"/>
                                        </p:tgtEl>
                                        <p:attrNameLst>
                                          <p:attrName>ppt_x</p:attrName>
                                        </p:attrNameLst>
                                      </p:cBhvr>
                                      <p:tavLst>
                                        <p:tav tm="0">
                                          <p:val>
                                            <p:strVal val="1+#ppt_w/2"/>
                                          </p:val>
                                        </p:tav>
                                        <p:tav tm="100000">
                                          <p:val>
                                            <p:strVal val="#ppt_x"/>
                                          </p:val>
                                        </p:tav>
                                      </p:tavLst>
                                    </p:anim>
                                    <p:anim calcmode="lin" valueType="num">
                                      <p:cBhvr additive="base">
                                        <p:cTn id="52" dur="3000" fill="hold"/>
                                        <p:tgtEl>
                                          <p:spTgt spid="17"/>
                                        </p:tgtEl>
                                        <p:attrNameLst>
                                          <p:attrName>ppt_y</p:attrName>
                                        </p:attrNameLst>
                                      </p:cBhvr>
                                      <p:tavLst>
                                        <p:tav tm="0">
                                          <p:val>
                                            <p:strVal val="#ppt_y"/>
                                          </p:val>
                                        </p:tav>
                                        <p:tav tm="100000">
                                          <p:val>
                                            <p:strVal val="#ppt_y"/>
                                          </p:val>
                                        </p:tav>
                                      </p:tavLst>
                                    </p:anim>
                                  </p:childTnLst>
                                </p:cTn>
                              </p:par>
                              <p:par>
                                <p:cTn id="53" presetID="2" presetClass="entr" presetSubtype="2" fill="hold" nodeType="withEffect">
                                  <p:stCondLst>
                                    <p:cond delay="0"/>
                                  </p:stCondLst>
                                  <p:childTnLst>
                                    <p:set>
                                      <p:cBhvr>
                                        <p:cTn id="54" dur="1" fill="hold">
                                          <p:stCondLst>
                                            <p:cond delay="0"/>
                                          </p:stCondLst>
                                        </p:cTn>
                                        <p:tgtEl>
                                          <p:spTgt spid="18"/>
                                        </p:tgtEl>
                                        <p:attrNameLst>
                                          <p:attrName>style.visibility</p:attrName>
                                        </p:attrNameLst>
                                      </p:cBhvr>
                                      <p:to>
                                        <p:strVal val="visible"/>
                                      </p:to>
                                    </p:set>
                                    <p:anim calcmode="lin" valueType="num">
                                      <p:cBhvr additive="base">
                                        <p:cTn id="55" dur="3000" fill="hold"/>
                                        <p:tgtEl>
                                          <p:spTgt spid="18"/>
                                        </p:tgtEl>
                                        <p:attrNameLst>
                                          <p:attrName>ppt_x</p:attrName>
                                        </p:attrNameLst>
                                      </p:cBhvr>
                                      <p:tavLst>
                                        <p:tav tm="0">
                                          <p:val>
                                            <p:strVal val="1+#ppt_w/2"/>
                                          </p:val>
                                        </p:tav>
                                        <p:tav tm="100000">
                                          <p:val>
                                            <p:strVal val="#ppt_x"/>
                                          </p:val>
                                        </p:tav>
                                      </p:tavLst>
                                    </p:anim>
                                    <p:anim calcmode="lin" valueType="num">
                                      <p:cBhvr additive="base">
                                        <p:cTn id="56" dur="3000" fill="hold"/>
                                        <p:tgtEl>
                                          <p:spTgt spid="18"/>
                                        </p:tgtEl>
                                        <p:attrNameLst>
                                          <p:attrName>ppt_y</p:attrName>
                                        </p:attrNameLst>
                                      </p:cBhvr>
                                      <p:tavLst>
                                        <p:tav tm="0">
                                          <p:val>
                                            <p:strVal val="#ppt_y"/>
                                          </p:val>
                                        </p:tav>
                                        <p:tav tm="100000">
                                          <p:val>
                                            <p:strVal val="#ppt_y"/>
                                          </p:val>
                                        </p:tav>
                                      </p:tavLst>
                                    </p:anim>
                                  </p:childTnLst>
                                </p:cTn>
                              </p:par>
                              <p:par>
                                <p:cTn id="57" presetID="2" presetClass="entr" presetSubtype="2" fill="hold" nodeType="withEffect">
                                  <p:stCondLst>
                                    <p:cond delay="0"/>
                                  </p:stCondLst>
                                  <p:childTnLst>
                                    <p:set>
                                      <p:cBhvr>
                                        <p:cTn id="58" dur="1" fill="hold">
                                          <p:stCondLst>
                                            <p:cond delay="0"/>
                                          </p:stCondLst>
                                        </p:cTn>
                                        <p:tgtEl>
                                          <p:spTgt spid="19"/>
                                        </p:tgtEl>
                                        <p:attrNameLst>
                                          <p:attrName>style.visibility</p:attrName>
                                        </p:attrNameLst>
                                      </p:cBhvr>
                                      <p:to>
                                        <p:strVal val="visible"/>
                                      </p:to>
                                    </p:set>
                                    <p:anim calcmode="lin" valueType="num">
                                      <p:cBhvr additive="base">
                                        <p:cTn id="59" dur="3000" fill="hold"/>
                                        <p:tgtEl>
                                          <p:spTgt spid="19"/>
                                        </p:tgtEl>
                                        <p:attrNameLst>
                                          <p:attrName>ppt_x</p:attrName>
                                        </p:attrNameLst>
                                      </p:cBhvr>
                                      <p:tavLst>
                                        <p:tav tm="0">
                                          <p:val>
                                            <p:strVal val="1+#ppt_w/2"/>
                                          </p:val>
                                        </p:tav>
                                        <p:tav tm="100000">
                                          <p:val>
                                            <p:strVal val="#ppt_x"/>
                                          </p:val>
                                        </p:tav>
                                      </p:tavLst>
                                    </p:anim>
                                    <p:anim calcmode="lin" valueType="num">
                                      <p:cBhvr additive="base">
                                        <p:cTn id="60" dur="3000" fill="hold"/>
                                        <p:tgtEl>
                                          <p:spTgt spid="19"/>
                                        </p:tgtEl>
                                        <p:attrNameLst>
                                          <p:attrName>ppt_y</p:attrName>
                                        </p:attrNameLst>
                                      </p:cBhvr>
                                      <p:tavLst>
                                        <p:tav tm="0">
                                          <p:val>
                                            <p:strVal val="#ppt_y"/>
                                          </p:val>
                                        </p:tav>
                                        <p:tav tm="100000">
                                          <p:val>
                                            <p:strVal val="#ppt_y"/>
                                          </p:val>
                                        </p:tav>
                                      </p:tavLst>
                                    </p:anim>
                                  </p:childTnLst>
                                </p:cTn>
                              </p:par>
                              <p:par>
                                <p:cTn id="61" presetID="2" presetClass="entr" presetSubtype="2" fill="hold" nodeType="withEffect">
                                  <p:stCondLst>
                                    <p:cond delay="0"/>
                                  </p:stCondLst>
                                  <p:childTnLst>
                                    <p:set>
                                      <p:cBhvr>
                                        <p:cTn id="62" dur="1" fill="hold">
                                          <p:stCondLst>
                                            <p:cond delay="0"/>
                                          </p:stCondLst>
                                        </p:cTn>
                                        <p:tgtEl>
                                          <p:spTgt spid="20"/>
                                        </p:tgtEl>
                                        <p:attrNameLst>
                                          <p:attrName>style.visibility</p:attrName>
                                        </p:attrNameLst>
                                      </p:cBhvr>
                                      <p:to>
                                        <p:strVal val="visible"/>
                                      </p:to>
                                    </p:set>
                                    <p:anim calcmode="lin" valueType="num">
                                      <p:cBhvr additive="base">
                                        <p:cTn id="63" dur="3000" fill="hold"/>
                                        <p:tgtEl>
                                          <p:spTgt spid="20"/>
                                        </p:tgtEl>
                                        <p:attrNameLst>
                                          <p:attrName>ppt_x</p:attrName>
                                        </p:attrNameLst>
                                      </p:cBhvr>
                                      <p:tavLst>
                                        <p:tav tm="0">
                                          <p:val>
                                            <p:strVal val="1+#ppt_w/2"/>
                                          </p:val>
                                        </p:tav>
                                        <p:tav tm="100000">
                                          <p:val>
                                            <p:strVal val="#ppt_x"/>
                                          </p:val>
                                        </p:tav>
                                      </p:tavLst>
                                    </p:anim>
                                    <p:anim calcmode="lin" valueType="num">
                                      <p:cBhvr additive="base">
                                        <p:cTn id="64" dur="3000" fill="hold"/>
                                        <p:tgtEl>
                                          <p:spTgt spid="20"/>
                                        </p:tgtEl>
                                        <p:attrNameLst>
                                          <p:attrName>ppt_y</p:attrName>
                                        </p:attrNameLst>
                                      </p:cBhvr>
                                      <p:tavLst>
                                        <p:tav tm="0">
                                          <p:val>
                                            <p:strVal val="#ppt_y"/>
                                          </p:val>
                                        </p:tav>
                                        <p:tav tm="100000">
                                          <p:val>
                                            <p:strVal val="#ppt_y"/>
                                          </p:val>
                                        </p:tav>
                                      </p:tavLst>
                                    </p:anim>
                                  </p:childTnLst>
                                </p:cTn>
                              </p:par>
                              <p:par>
                                <p:cTn id="65" presetID="2" presetClass="entr" presetSubtype="2" fill="hold" nodeType="withEffect">
                                  <p:stCondLst>
                                    <p:cond delay="0"/>
                                  </p:stCondLst>
                                  <p:childTnLst>
                                    <p:set>
                                      <p:cBhvr>
                                        <p:cTn id="66" dur="1" fill="hold">
                                          <p:stCondLst>
                                            <p:cond delay="0"/>
                                          </p:stCondLst>
                                        </p:cTn>
                                        <p:tgtEl>
                                          <p:spTgt spid="21"/>
                                        </p:tgtEl>
                                        <p:attrNameLst>
                                          <p:attrName>style.visibility</p:attrName>
                                        </p:attrNameLst>
                                      </p:cBhvr>
                                      <p:to>
                                        <p:strVal val="visible"/>
                                      </p:to>
                                    </p:set>
                                    <p:anim calcmode="lin" valueType="num">
                                      <p:cBhvr additive="base">
                                        <p:cTn id="67" dur="3000" fill="hold"/>
                                        <p:tgtEl>
                                          <p:spTgt spid="21"/>
                                        </p:tgtEl>
                                        <p:attrNameLst>
                                          <p:attrName>ppt_x</p:attrName>
                                        </p:attrNameLst>
                                      </p:cBhvr>
                                      <p:tavLst>
                                        <p:tav tm="0">
                                          <p:val>
                                            <p:strVal val="1+#ppt_w/2"/>
                                          </p:val>
                                        </p:tav>
                                        <p:tav tm="100000">
                                          <p:val>
                                            <p:strVal val="#ppt_x"/>
                                          </p:val>
                                        </p:tav>
                                      </p:tavLst>
                                    </p:anim>
                                    <p:anim calcmode="lin" valueType="num">
                                      <p:cBhvr additive="base">
                                        <p:cTn id="68" dur="3000" fill="hold"/>
                                        <p:tgtEl>
                                          <p:spTgt spid="21"/>
                                        </p:tgtEl>
                                        <p:attrNameLst>
                                          <p:attrName>ppt_y</p:attrName>
                                        </p:attrNameLst>
                                      </p:cBhvr>
                                      <p:tavLst>
                                        <p:tav tm="0">
                                          <p:val>
                                            <p:strVal val="#ppt_y"/>
                                          </p:val>
                                        </p:tav>
                                        <p:tav tm="100000">
                                          <p:val>
                                            <p:strVal val="#ppt_y"/>
                                          </p:val>
                                        </p:tav>
                                      </p:tavLst>
                                    </p:anim>
                                  </p:childTnLst>
                                </p:cTn>
                              </p:par>
                              <p:par>
                                <p:cTn id="69" presetID="13" presetClass="entr" presetSubtype="16" fill="hold" nodeType="withEffect">
                                  <p:stCondLst>
                                    <p:cond delay="0"/>
                                  </p:stCondLst>
                                  <p:childTnLst>
                                    <p:set>
                                      <p:cBhvr>
                                        <p:cTn id="70" dur="1" fill="hold">
                                          <p:stCondLst>
                                            <p:cond delay="0"/>
                                          </p:stCondLst>
                                        </p:cTn>
                                        <p:tgtEl>
                                          <p:spTgt spid="6"/>
                                        </p:tgtEl>
                                        <p:attrNameLst>
                                          <p:attrName>style.visibility</p:attrName>
                                        </p:attrNameLst>
                                      </p:cBhvr>
                                      <p:to>
                                        <p:strVal val="visible"/>
                                      </p:to>
                                    </p:set>
                                    <p:animEffect transition="in" filter="plus(in)">
                                      <p:cBhvr>
                                        <p:cTn id="71" dur="3000"/>
                                        <p:tgtEl>
                                          <p:spTgt spid="6"/>
                                        </p:tgtEl>
                                      </p:cBhvr>
                                    </p:animEffect>
                                  </p:childTnLst>
                                </p:cTn>
                              </p:par>
                              <p:par>
                                <p:cTn id="72" presetID="13" presetClass="entr" presetSubtype="16" fill="hold" nodeType="withEffect">
                                  <p:stCondLst>
                                    <p:cond delay="0"/>
                                  </p:stCondLst>
                                  <p:childTnLst>
                                    <p:set>
                                      <p:cBhvr>
                                        <p:cTn id="73" dur="1" fill="hold">
                                          <p:stCondLst>
                                            <p:cond delay="0"/>
                                          </p:stCondLst>
                                        </p:cTn>
                                        <p:tgtEl>
                                          <p:spTgt spid="8"/>
                                        </p:tgtEl>
                                        <p:attrNameLst>
                                          <p:attrName>style.visibility</p:attrName>
                                        </p:attrNameLst>
                                      </p:cBhvr>
                                      <p:to>
                                        <p:strVal val="visible"/>
                                      </p:to>
                                    </p:set>
                                    <p:animEffect transition="in" filter="plus(in)">
                                      <p:cBhvr>
                                        <p:cTn id="74" dur="3000"/>
                                        <p:tgtEl>
                                          <p:spTgt spid="8"/>
                                        </p:tgtEl>
                                      </p:cBhvr>
                                    </p:animEffect>
                                  </p:childTnLst>
                                </p:cTn>
                              </p:par>
                              <p:par>
                                <p:cTn id="75" presetID="13" presetClass="entr" presetSubtype="16" fill="hold" nodeType="withEffect">
                                  <p:stCondLst>
                                    <p:cond delay="0"/>
                                  </p:stCondLst>
                                  <p:childTnLst>
                                    <p:set>
                                      <p:cBhvr>
                                        <p:cTn id="76" dur="1" fill="hold">
                                          <p:stCondLst>
                                            <p:cond delay="0"/>
                                          </p:stCondLst>
                                        </p:cTn>
                                        <p:tgtEl>
                                          <p:spTgt spid="9"/>
                                        </p:tgtEl>
                                        <p:attrNameLst>
                                          <p:attrName>style.visibility</p:attrName>
                                        </p:attrNameLst>
                                      </p:cBhvr>
                                      <p:to>
                                        <p:strVal val="visible"/>
                                      </p:to>
                                    </p:set>
                                    <p:animEffect transition="in" filter="plus(in)">
                                      <p:cBhvr>
                                        <p:cTn id="77" dur="3000"/>
                                        <p:tgtEl>
                                          <p:spTgt spid="9"/>
                                        </p:tgtEl>
                                      </p:cBhvr>
                                    </p:animEffect>
                                  </p:childTnLst>
                                </p:cTn>
                              </p:par>
                              <p:par>
                                <p:cTn id="78" presetID="13" presetClass="entr" presetSubtype="16" fill="hold" nodeType="withEffect">
                                  <p:stCondLst>
                                    <p:cond delay="0"/>
                                  </p:stCondLst>
                                  <p:childTnLst>
                                    <p:set>
                                      <p:cBhvr>
                                        <p:cTn id="79" dur="1" fill="hold">
                                          <p:stCondLst>
                                            <p:cond delay="0"/>
                                          </p:stCondLst>
                                        </p:cTn>
                                        <p:tgtEl>
                                          <p:spTgt spid="10"/>
                                        </p:tgtEl>
                                        <p:attrNameLst>
                                          <p:attrName>style.visibility</p:attrName>
                                        </p:attrNameLst>
                                      </p:cBhvr>
                                      <p:to>
                                        <p:strVal val="visible"/>
                                      </p:to>
                                    </p:set>
                                    <p:animEffect transition="in" filter="plus(in)">
                                      <p:cBhvr>
                                        <p:cTn id="80" dur="3000"/>
                                        <p:tgtEl>
                                          <p:spTgt spid="10"/>
                                        </p:tgtEl>
                                      </p:cBhvr>
                                    </p:animEffect>
                                  </p:childTnLst>
                                </p:cTn>
                              </p:par>
                              <p:par>
                                <p:cTn id="81" presetID="13" presetClass="entr" presetSubtype="16" fill="hold" nodeType="withEffect">
                                  <p:stCondLst>
                                    <p:cond delay="0"/>
                                  </p:stCondLst>
                                  <p:childTnLst>
                                    <p:set>
                                      <p:cBhvr>
                                        <p:cTn id="82" dur="1" fill="hold">
                                          <p:stCondLst>
                                            <p:cond delay="0"/>
                                          </p:stCondLst>
                                        </p:cTn>
                                        <p:tgtEl>
                                          <p:spTgt spid="11"/>
                                        </p:tgtEl>
                                        <p:attrNameLst>
                                          <p:attrName>style.visibility</p:attrName>
                                        </p:attrNameLst>
                                      </p:cBhvr>
                                      <p:to>
                                        <p:strVal val="visible"/>
                                      </p:to>
                                    </p:set>
                                    <p:animEffect transition="in" filter="plus(in)">
                                      <p:cBhvr>
                                        <p:cTn id="83" dur="3000"/>
                                        <p:tgtEl>
                                          <p:spTgt spid="11"/>
                                        </p:tgtEl>
                                      </p:cBhvr>
                                    </p:animEffect>
                                  </p:childTnLst>
                                </p:cTn>
                              </p:par>
                              <p:par>
                                <p:cTn id="84" presetID="13" presetClass="entr" presetSubtype="16" fill="hold" nodeType="withEffect">
                                  <p:stCondLst>
                                    <p:cond delay="0"/>
                                  </p:stCondLst>
                                  <p:childTnLst>
                                    <p:set>
                                      <p:cBhvr>
                                        <p:cTn id="85" dur="1" fill="hold">
                                          <p:stCondLst>
                                            <p:cond delay="0"/>
                                          </p:stCondLst>
                                        </p:cTn>
                                        <p:tgtEl>
                                          <p:spTgt spid="12"/>
                                        </p:tgtEl>
                                        <p:attrNameLst>
                                          <p:attrName>style.visibility</p:attrName>
                                        </p:attrNameLst>
                                      </p:cBhvr>
                                      <p:to>
                                        <p:strVal val="visible"/>
                                      </p:to>
                                    </p:set>
                                    <p:animEffect transition="in" filter="plus(in)">
                                      <p:cBhvr>
                                        <p:cTn id="86" dur="3000"/>
                                        <p:tgtEl>
                                          <p:spTgt spid="12"/>
                                        </p:tgtEl>
                                      </p:cBhvr>
                                    </p:animEffect>
                                  </p:childTnLst>
                                </p:cTn>
                              </p:par>
                              <p:par>
                                <p:cTn id="87" presetID="13" presetClass="entr" presetSubtype="16" fill="hold" nodeType="withEffect">
                                  <p:stCondLst>
                                    <p:cond delay="0"/>
                                  </p:stCondLst>
                                  <p:childTnLst>
                                    <p:set>
                                      <p:cBhvr>
                                        <p:cTn id="88" dur="1" fill="hold">
                                          <p:stCondLst>
                                            <p:cond delay="0"/>
                                          </p:stCondLst>
                                        </p:cTn>
                                        <p:tgtEl>
                                          <p:spTgt spid="13"/>
                                        </p:tgtEl>
                                        <p:attrNameLst>
                                          <p:attrName>style.visibility</p:attrName>
                                        </p:attrNameLst>
                                      </p:cBhvr>
                                      <p:to>
                                        <p:strVal val="visible"/>
                                      </p:to>
                                    </p:set>
                                    <p:animEffect transition="in" filter="plus(in)">
                                      <p:cBhvr>
                                        <p:cTn id="89" dur="3000"/>
                                        <p:tgtEl>
                                          <p:spTgt spid="13"/>
                                        </p:tgtEl>
                                      </p:cBhvr>
                                    </p:animEffect>
                                  </p:childTnLst>
                                </p:cTn>
                              </p:par>
                              <p:par>
                                <p:cTn id="90" presetID="13" presetClass="entr" presetSubtype="16" fill="hold" nodeType="withEffect">
                                  <p:stCondLst>
                                    <p:cond delay="0"/>
                                  </p:stCondLst>
                                  <p:childTnLst>
                                    <p:set>
                                      <p:cBhvr>
                                        <p:cTn id="91" dur="1" fill="hold">
                                          <p:stCondLst>
                                            <p:cond delay="0"/>
                                          </p:stCondLst>
                                        </p:cTn>
                                        <p:tgtEl>
                                          <p:spTgt spid="14"/>
                                        </p:tgtEl>
                                        <p:attrNameLst>
                                          <p:attrName>style.visibility</p:attrName>
                                        </p:attrNameLst>
                                      </p:cBhvr>
                                      <p:to>
                                        <p:strVal val="visible"/>
                                      </p:to>
                                    </p:set>
                                    <p:animEffect transition="in" filter="plus(in)">
                                      <p:cBhvr>
                                        <p:cTn id="92" dur="3000"/>
                                        <p:tgtEl>
                                          <p:spTgt spid="14"/>
                                        </p:tgtEl>
                                      </p:cBhvr>
                                    </p:animEffect>
                                  </p:childTnLst>
                                </p:cTn>
                              </p:par>
                              <p:par>
                                <p:cTn id="93" presetID="13" presetClass="entr" presetSubtype="16" fill="hold" nodeType="withEffect">
                                  <p:stCondLst>
                                    <p:cond delay="0"/>
                                  </p:stCondLst>
                                  <p:childTnLst>
                                    <p:set>
                                      <p:cBhvr>
                                        <p:cTn id="94" dur="1" fill="hold">
                                          <p:stCondLst>
                                            <p:cond delay="0"/>
                                          </p:stCondLst>
                                        </p:cTn>
                                        <p:tgtEl>
                                          <p:spTgt spid="7"/>
                                        </p:tgtEl>
                                        <p:attrNameLst>
                                          <p:attrName>style.visibility</p:attrName>
                                        </p:attrNameLst>
                                      </p:cBhvr>
                                      <p:to>
                                        <p:strVal val="visible"/>
                                      </p:to>
                                    </p:set>
                                    <p:animEffect transition="in" filter="plus(in)">
                                      <p:cBhvr>
                                        <p:cTn id="95" dur="3000"/>
                                        <p:tgtEl>
                                          <p:spTgt spid="7"/>
                                        </p:tgtEl>
                                      </p:cBhvr>
                                    </p:animEffect>
                                  </p:childTnLst>
                                </p:cTn>
                              </p:par>
                              <p:par>
                                <p:cTn id="96" presetID="13" presetClass="entr" presetSubtype="16" fill="hold" nodeType="withEffect">
                                  <p:stCondLst>
                                    <p:cond delay="0"/>
                                  </p:stCondLst>
                                  <p:childTnLst>
                                    <p:set>
                                      <p:cBhvr>
                                        <p:cTn id="97" dur="1" fill="hold">
                                          <p:stCondLst>
                                            <p:cond delay="0"/>
                                          </p:stCondLst>
                                        </p:cTn>
                                        <p:tgtEl>
                                          <p:spTgt spid="15"/>
                                        </p:tgtEl>
                                        <p:attrNameLst>
                                          <p:attrName>style.visibility</p:attrName>
                                        </p:attrNameLst>
                                      </p:cBhvr>
                                      <p:to>
                                        <p:strVal val="visible"/>
                                      </p:to>
                                    </p:set>
                                    <p:animEffect transition="in" filter="plus(in)">
                                      <p:cBhvr>
                                        <p:cTn id="98" dur="3000"/>
                                        <p:tgtEl>
                                          <p:spTgt spid="15"/>
                                        </p:tgtEl>
                                      </p:cBhvr>
                                    </p:animEffect>
                                  </p:childTnLst>
                                </p:cTn>
                              </p:par>
                              <p:par>
                                <p:cTn id="99" presetID="13" presetClass="entr" presetSubtype="16" fill="hold" nodeType="withEffect">
                                  <p:stCondLst>
                                    <p:cond delay="0"/>
                                  </p:stCondLst>
                                  <p:childTnLst>
                                    <p:set>
                                      <p:cBhvr>
                                        <p:cTn id="100" dur="1" fill="hold">
                                          <p:stCondLst>
                                            <p:cond delay="0"/>
                                          </p:stCondLst>
                                        </p:cTn>
                                        <p:tgtEl>
                                          <p:spTgt spid="16"/>
                                        </p:tgtEl>
                                        <p:attrNameLst>
                                          <p:attrName>style.visibility</p:attrName>
                                        </p:attrNameLst>
                                      </p:cBhvr>
                                      <p:to>
                                        <p:strVal val="visible"/>
                                      </p:to>
                                    </p:set>
                                    <p:animEffect transition="in" filter="plus(in)">
                                      <p:cBhvr>
                                        <p:cTn id="101" dur="3000"/>
                                        <p:tgtEl>
                                          <p:spTgt spid="16"/>
                                        </p:tgtEl>
                                      </p:cBhvr>
                                    </p:animEffect>
                                  </p:childTnLst>
                                </p:cTn>
                              </p:par>
                              <p:par>
                                <p:cTn id="102" presetID="13" presetClass="entr" presetSubtype="16" fill="hold" nodeType="withEffect">
                                  <p:stCondLst>
                                    <p:cond delay="0"/>
                                  </p:stCondLst>
                                  <p:childTnLst>
                                    <p:set>
                                      <p:cBhvr>
                                        <p:cTn id="103" dur="1" fill="hold">
                                          <p:stCondLst>
                                            <p:cond delay="0"/>
                                          </p:stCondLst>
                                        </p:cTn>
                                        <p:tgtEl>
                                          <p:spTgt spid="17"/>
                                        </p:tgtEl>
                                        <p:attrNameLst>
                                          <p:attrName>style.visibility</p:attrName>
                                        </p:attrNameLst>
                                      </p:cBhvr>
                                      <p:to>
                                        <p:strVal val="visible"/>
                                      </p:to>
                                    </p:set>
                                    <p:animEffect transition="in" filter="plus(in)">
                                      <p:cBhvr>
                                        <p:cTn id="104" dur="3000"/>
                                        <p:tgtEl>
                                          <p:spTgt spid="17"/>
                                        </p:tgtEl>
                                      </p:cBhvr>
                                    </p:animEffect>
                                  </p:childTnLst>
                                </p:cTn>
                              </p:par>
                              <p:par>
                                <p:cTn id="105" presetID="13" presetClass="entr" presetSubtype="16" fill="hold" nodeType="withEffect">
                                  <p:stCondLst>
                                    <p:cond delay="0"/>
                                  </p:stCondLst>
                                  <p:childTnLst>
                                    <p:set>
                                      <p:cBhvr>
                                        <p:cTn id="106" dur="1" fill="hold">
                                          <p:stCondLst>
                                            <p:cond delay="0"/>
                                          </p:stCondLst>
                                        </p:cTn>
                                        <p:tgtEl>
                                          <p:spTgt spid="18"/>
                                        </p:tgtEl>
                                        <p:attrNameLst>
                                          <p:attrName>style.visibility</p:attrName>
                                        </p:attrNameLst>
                                      </p:cBhvr>
                                      <p:to>
                                        <p:strVal val="visible"/>
                                      </p:to>
                                    </p:set>
                                    <p:animEffect transition="in" filter="plus(in)">
                                      <p:cBhvr>
                                        <p:cTn id="107" dur="3000"/>
                                        <p:tgtEl>
                                          <p:spTgt spid="18"/>
                                        </p:tgtEl>
                                      </p:cBhvr>
                                    </p:animEffect>
                                  </p:childTnLst>
                                </p:cTn>
                              </p:par>
                              <p:par>
                                <p:cTn id="108" presetID="13" presetClass="entr" presetSubtype="16" fill="hold" nodeType="withEffect">
                                  <p:stCondLst>
                                    <p:cond delay="0"/>
                                  </p:stCondLst>
                                  <p:childTnLst>
                                    <p:set>
                                      <p:cBhvr>
                                        <p:cTn id="109" dur="1" fill="hold">
                                          <p:stCondLst>
                                            <p:cond delay="0"/>
                                          </p:stCondLst>
                                        </p:cTn>
                                        <p:tgtEl>
                                          <p:spTgt spid="19"/>
                                        </p:tgtEl>
                                        <p:attrNameLst>
                                          <p:attrName>style.visibility</p:attrName>
                                        </p:attrNameLst>
                                      </p:cBhvr>
                                      <p:to>
                                        <p:strVal val="visible"/>
                                      </p:to>
                                    </p:set>
                                    <p:animEffect transition="in" filter="plus(in)">
                                      <p:cBhvr>
                                        <p:cTn id="110" dur="3000"/>
                                        <p:tgtEl>
                                          <p:spTgt spid="19"/>
                                        </p:tgtEl>
                                      </p:cBhvr>
                                    </p:animEffect>
                                  </p:childTnLst>
                                </p:cTn>
                              </p:par>
                              <p:par>
                                <p:cTn id="111" presetID="13" presetClass="entr" presetSubtype="16" fill="hold" nodeType="withEffect">
                                  <p:stCondLst>
                                    <p:cond delay="0"/>
                                  </p:stCondLst>
                                  <p:childTnLst>
                                    <p:set>
                                      <p:cBhvr>
                                        <p:cTn id="112" dur="1" fill="hold">
                                          <p:stCondLst>
                                            <p:cond delay="0"/>
                                          </p:stCondLst>
                                        </p:cTn>
                                        <p:tgtEl>
                                          <p:spTgt spid="20"/>
                                        </p:tgtEl>
                                        <p:attrNameLst>
                                          <p:attrName>style.visibility</p:attrName>
                                        </p:attrNameLst>
                                      </p:cBhvr>
                                      <p:to>
                                        <p:strVal val="visible"/>
                                      </p:to>
                                    </p:set>
                                    <p:animEffect transition="in" filter="plus(in)">
                                      <p:cBhvr>
                                        <p:cTn id="113" dur="3000"/>
                                        <p:tgtEl>
                                          <p:spTgt spid="20"/>
                                        </p:tgtEl>
                                      </p:cBhvr>
                                    </p:animEffect>
                                  </p:childTnLst>
                                </p:cTn>
                              </p:par>
                              <p:par>
                                <p:cTn id="114" presetID="13" presetClass="entr" presetSubtype="16" fill="hold" nodeType="withEffect">
                                  <p:stCondLst>
                                    <p:cond delay="0"/>
                                  </p:stCondLst>
                                  <p:childTnLst>
                                    <p:set>
                                      <p:cBhvr>
                                        <p:cTn id="115" dur="1" fill="hold">
                                          <p:stCondLst>
                                            <p:cond delay="0"/>
                                          </p:stCondLst>
                                        </p:cTn>
                                        <p:tgtEl>
                                          <p:spTgt spid="21"/>
                                        </p:tgtEl>
                                        <p:attrNameLst>
                                          <p:attrName>style.visibility</p:attrName>
                                        </p:attrNameLst>
                                      </p:cBhvr>
                                      <p:to>
                                        <p:strVal val="visible"/>
                                      </p:to>
                                    </p:set>
                                    <p:animEffect transition="in" filter="plus(in)">
                                      <p:cBhvr>
                                        <p:cTn id="116" dur="3000"/>
                                        <p:tgtEl>
                                          <p:spTgt spid="21"/>
                                        </p:tgtEl>
                                      </p:cBhvr>
                                    </p:animEffect>
                                  </p:childTnLst>
                                </p:cTn>
                              </p:par>
                            </p:childTnLst>
                          </p:cTn>
                        </p:par>
                        <p:par>
                          <p:cTn id="117" fill="hold">
                            <p:stCondLst>
                              <p:cond delay="3000"/>
                            </p:stCondLst>
                            <p:childTnLst>
                              <p:par>
                                <p:cTn id="118" presetID="2" presetClass="exit" presetSubtype="8" fill="hold" nodeType="afterEffect">
                                  <p:stCondLst>
                                    <p:cond delay="0"/>
                                  </p:stCondLst>
                                  <p:childTnLst>
                                    <p:anim calcmode="lin" valueType="num">
                                      <p:cBhvr additive="base">
                                        <p:cTn id="119" dur="3000"/>
                                        <p:tgtEl>
                                          <p:spTgt spid="6"/>
                                        </p:tgtEl>
                                        <p:attrNameLst>
                                          <p:attrName>ppt_x</p:attrName>
                                        </p:attrNameLst>
                                      </p:cBhvr>
                                      <p:tavLst>
                                        <p:tav tm="0">
                                          <p:val>
                                            <p:strVal val="ppt_x"/>
                                          </p:val>
                                        </p:tav>
                                        <p:tav tm="100000">
                                          <p:val>
                                            <p:strVal val="0-ppt_w/2"/>
                                          </p:val>
                                        </p:tav>
                                      </p:tavLst>
                                    </p:anim>
                                    <p:anim calcmode="lin" valueType="num">
                                      <p:cBhvr additive="base">
                                        <p:cTn id="120" dur="3000"/>
                                        <p:tgtEl>
                                          <p:spTgt spid="6"/>
                                        </p:tgtEl>
                                        <p:attrNameLst>
                                          <p:attrName>ppt_y</p:attrName>
                                        </p:attrNameLst>
                                      </p:cBhvr>
                                      <p:tavLst>
                                        <p:tav tm="0">
                                          <p:val>
                                            <p:strVal val="ppt_y"/>
                                          </p:val>
                                        </p:tav>
                                        <p:tav tm="100000">
                                          <p:val>
                                            <p:strVal val="ppt_y"/>
                                          </p:val>
                                        </p:tav>
                                      </p:tavLst>
                                    </p:anim>
                                    <p:set>
                                      <p:cBhvr>
                                        <p:cTn id="121" dur="1" fill="hold">
                                          <p:stCondLst>
                                            <p:cond delay="2999"/>
                                          </p:stCondLst>
                                        </p:cTn>
                                        <p:tgtEl>
                                          <p:spTgt spid="6"/>
                                        </p:tgtEl>
                                        <p:attrNameLst>
                                          <p:attrName>style.visibility</p:attrName>
                                        </p:attrNameLst>
                                      </p:cBhvr>
                                      <p:to>
                                        <p:strVal val="hidden"/>
                                      </p:to>
                                    </p:set>
                                  </p:childTnLst>
                                </p:cTn>
                              </p:par>
                              <p:par>
                                <p:cTn id="122" presetID="2" presetClass="exit" presetSubtype="8" fill="hold" nodeType="withEffect">
                                  <p:stCondLst>
                                    <p:cond delay="0"/>
                                  </p:stCondLst>
                                  <p:childTnLst>
                                    <p:anim calcmode="lin" valueType="num">
                                      <p:cBhvr additive="base">
                                        <p:cTn id="123" dur="3000"/>
                                        <p:tgtEl>
                                          <p:spTgt spid="8"/>
                                        </p:tgtEl>
                                        <p:attrNameLst>
                                          <p:attrName>ppt_x</p:attrName>
                                        </p:attrNameLst>
                                      </p:cBhvr>
                                      <p:tavLst>
                                        <p:tav tm="0">
                                          <p:val>
                                            <p:strVal val="ppt_x"/>
                                          </p:val>
                                        </p:tav>
                                        <p:tav tm="100000">
                                          <p:val>
                                            <p:strVal val="0-ppt_w/2"/>
                                          </p:val>
                                        </p:tav>
                                      </p:tavLst>
                                    </p:anim>
                                    <p:anim calcmode="lin" valueType="num">
                                      <p:cBhvr additive="base">
                                        <p:cTn id="124" dur="3000"/>
                                        <p:tgtEl>
                                          <p:spTgt spid="8"/>
                                        </p:tgtEl>
                                        <p:attrNameLst>
                                          <p:attrName>ppt_y</p:attrName>
                                        </p:attrNameLst>
                                      </p:cBhvr>
                                      <p:tavLst>
                                        <p:tav tm="0">
                                          <p:val>
                                            <p:strVal val="ppt_y"/>
                                          </p:val>
                                        </p:tav>
                                        <p:tav tm="100000">
                                          <p:val>
                                            <p:strVal val="ppt_y"/>
                                          </p:val>
                                        </p:tav>
                                      </p:tavLst>
                                    </p:anim>
                                    <p:set>
                                      <p:cBhvr>
                                        <p:cTn id="125" dur="1" fill="hold">
                                          <p:stCondLst>
                                            <p:cond delay="2999"/>
                                          </p:stCondLst>
                                        </p:cTn>
                                        <p:tgtEl>
                                          <p:spTgt spid="8"/>
                                        </p:tgtEl>
                                        <p:attrNameLst>
                                          <p:attrName>style.visibility</p:attrName>
                                        </p:attrNameLst>
                                      </p:cBhvr>
                                      <p:to>
                                        <p:strVal val="hidden"/>
                                      </p:to>
                                    </p:set>
                                  </p:childTnLst>
                                </p:cTn>
                              </p:par>
                              <p:par>
                                <p:cTn id="126" presetID="2" presetClass="exit" presetSubtype="8" fill="hold" nodeType="withEffect">
                                  <p:stCondLst>
                                    <p:cond delay="0"/>
                                  </p:stCondLst>
                                  <p:childTnLst>
                                    <p:anim calcmode="lin" valueType="num">
                                      <p:cBhvr additive="base">
                                        <p:cTn id="127" dur="3000"/>
                                        <p:tgtEl>
                                          <p:spTgt spid="9"/>
                                        </p:tgtEl>
                                        <p:attrNameLst>
                                          <p:attrName>ppt_x</p:attrName>
                                        </p:attrNameLst>
                                      </p:cBhvr>
                                      <p:tavLst>
                                        <p:tav tm="0">
                                          <p:val>
                                            <p:strVal val="ppt_x"/>
                                          </p:val>
                                        </p:tav>
                                        <p:tav tm="100000">
                                          <p:val>
                                            <p:strVal val="0-ppt_w/2"/>
                                          </p:val>
                                        </p:tav>
                                      </p:tavLst>
                                    </p:anim>
                                    <p:anim calcmode="lin" valueType="num">
                                      <p:cBhvr additive="base">
                                        <p:cTn id="128" dur="3000"/>
                                        <p:tgtEl>
                                          <p:spTgt spid="9"/>
                                        </p:tgtEl>
                                        <p:attrNameLst>
                                          <p:attrName>ppt_y</p:attrName>
                                        </p:attrNameLst>
                                      </p:cBhvr>
                                      <p:tavLst>
                                        <p:tav tm="0">
                                          <p:val>
                                            <p:strVal val="ppt_y"/>
                                          </p:val>
                                        </p:tav>
                                        <p:tav tm="100000">
                                          <p:val>
                                            <p:strVal val="ppt_y"/>
                                          </p:val>
                                        </p:tav>
                                      </p:tavLst>
                                    </p:anim>
                                    <p:set>
                                      <p:cBhvr>
                                        <p:cTn id="129" dur="1" fill="hold">
                                          <p:stCondLst>
                                            <p:cond delay="2999"/>
                                          </p:stCondLst>
                                        </p:cTn>
                                        <p:tgtEl>
                                          <p:spTgt spid="9"/>
                                        </p:tgtEl>
                                        <p:attrNameLst>
                                          <p:attrName>style.visibility</p:attrName>
                                        </p:attrNameLst>
                                      </p:cBhvr>
                                      <p:to>
                                        <p:strVal val="hidden"/>
                                      </p:to>
                                    </p:set>
                                  </p:childTnLst>
                                </p:cTn>
                              </p:par>
                              <p:par>
                                <p:cTn id="130" presetID="2" presetClass="exit" presetSubtype="8" fill="hold" nodeType="withEffect">
                                  <p:stCondLst>
                                    <p:cond delay="0"/>
                                  </p:stCondLst>
                                  <p:childTnLst>
                                    <p:anim calcmode="lin" valueType="num">
                                      <p:cBhvr additive="base">
                                        <p:cTn id="131" dur="3000"/>
                                        <p:tgtEl>
                                          <p:spTgt spid="10"/>
                                        </p:tgtEl>
                                        <p:attrNameLst>
                                          <p:attrName>ppt_x</p:attrName>
                                        </p:attrNameLst>
                                      </p:cBhvr>
                                      <p:tavLst>
                                        <p:tav tm="0">
                                          <p:val>
                                            <p:strVal val="ppt_x"/>
                                          </p:val>
                                        </p:tav>
                                        <p:tav tm="100000">
                                          <p:val>
                                            <p:strVal val="0-ppt_w/2"/>
                                          </p:val>
                                        </p:tav>
                                      </p:tavLst>
                                    </p:anim>
                                    <p:anim calcmode="lin" valueType="num">
                                      <p:cBhvr additive="base">
                                        <p:cTn id="132" dur="3000"/>
                                        <p:tgtEl>
                                          <p:spTgt spid="10"/>
                                        </p:tgtEl>
                                        <p:attrNameLst>
                                          <p:attrName>ppt_y</p:attrName>
                                        </p:attrNameLst>
                                      </p:cBhvr>
                                      <p:tavLst>
                                        <p:tav tm="0">
                                          <p:val>
                                            <p:strVal val="ppt_y"/>
                                          </p:val>
                                        </p:tav>
                                        <p:tav tm="100000">
                                          <p:val>
                                            <p:strVal val="ppt_y"/>
                                          </p:val>
                                        </p:tav>
                                      </p:tavLst>
                                    </p:anim>
                                    <p:set>
                                      <p:cBhvr>
                                        <p:cTn id="133" dur="1" fill="hold">
                                          <p:stCondLst>
                                            <p:cond delay="2999"/>
                                          </p:stCondLst>
                                        </p:cTn>
                                        <p:tgtEl>
                                          <p:spTgt spid="10"/>
                                        </p:tgtEl>
                                        <p:attrNameLst>
                                          <p:attrName>style.visibility</p:attrName>
                                        </p:attrNameLst>
                                      </p:cBhvr>
                                      <p:to>
                                        <p:strVal val="hidden"/>
                                      </p:to>
                                    </p:set>
                                  </p:childTnLst>
                                </p:cTn>
                              </p:par>
                              <p:par>
                                <p:cTn id="134" presetID="2" presetClass="exit" presetSubtype="8" fill="hold" nodeType="withEffect">
                                  <p:stCondLst>
                                    <p:cond delay="0"/>
                                  </p:stCondLst>
                                  <p:childTnLst>
                                    <p:anim calcmode="lin" valueType="num">
                                      <p:cBhvr additive="base">
                                        <p:cTn id="135" dur="3000"/>
                                        <p:tgtEl>
                                          <p:spTgt spid="11"/>
                                        </p:tgtEl>
                                        <p:attrNameLst>
                                          <p:attrName>ppt_x</p:attrName>
                                        </p:attrNameLst>
                                      </p:cBhvr>
                                      <p:tavLst>
                                        <p:tav tm="0">
                                          <p:val>
                                            <p:strVal val="ppt_x"/>
                                          </p:val>
                                        </p:tav>
                                        <p:tav tm="100000">
                                          <p:val>
                                            <p:strVal val="0-ppt_w/2"/>
                                          </p:val>
                                        </p:tav>
                                      </p:tavLst>
                                    </p:anim>
                                    <p:anim calcmode="lin" valueType="num">
                                      <p:cBhvr additive="base">
                                        <p:cTn id="136" dur="3000"/>
                                        <p:tgtEl>
                                          <p:spTgt spid="11"/>
                                        </p:tgtEl>
                                        <p:attrNameLst>
                                          <p:attrName>ppt_y</p:attrName>
                                        </p:attrNameLst>
                                      </p:cBhvr>
                                      <p:tavLst>
                                        <p:tav tm="0">
                                          <p:val>
                                            <p:strVal val="ppt_y"/>
                                          </p:val>
                                        </p:tav>
                                        <p:tav tm="100000">
                                          <p:val>
                                            <p:strVal val="ppt_y"/>
                                          </p:val>
                                        </p:tav>
                                      </p:tavLst>
                                    </p:anim>
                                    <p:set>
                                      <p:cBhvr>
                                        <p:cTn id="137" dur="1" fill="hold">
                                          <p:stCondLst>
                                            <p:cond delay="2999"/>
                                          </p:stCondLst>
                                        </p:cTn>
                                        <p:tgtEl>
                                          <p:spTgt spid="11"/>
                                        </p:tgtEl>
                                        <p:attrNameLst>
                                          <p:attrName>style.visibility</p:attrName>
                                        </p:attrNameLst>
                                      </p:cBhvr>
                                      <p:to>
                                        <p:strVal val="hidden"/>
                                      </p:to>
                                    </p:set>
                                  </p:childTnLst>
                                </p:cTn>
                              </p:par>
                              <p:par>
                                <p:cTn id="138" presetID="2" presetClass="exit" presetSubtype="8" fill="hold" nodeType="withEffect">
                                  <p:stCondLst>
                                    <p:cond delay="0"/>
                                  </p:stCondLst>
                                  <p:childTnLst>
                                    <p:anim calcmode="lin" valueType="num">
                                      <p:cBhvr additive="base">
                                        <p:cTn id="139" dur="3000"/>
                                        <p:tgtEl>
                                          <p:spTgt spid="12"/>
                                        </p:tgtEl>
                                        <p:attrNameLst>
                                          <p:attrName>ppt_x</p:attrName>
                                        </p:attrNameLst>
                                      </p:cBhvr>
                                      <p:tavLst>
                                        <p:tav tm="0">
                                          <p:val>
                                            <p:strVal val="ppt_x"/>
                                          </p:val>
                                        </p:tav>
                                        <p:tav tm="100000">
                                          <p:val>
                                            <p:strVal val="0-ppt_w/2"/>
                                          </p:val>
                                        </p:tav>
                                      </p:tavLst>
                                    </p:anim>
                                    <p:anim calcmode="lin" valueType="num">
                                      <p:cBhvr additive="base">
                                        <p:cTn id="140" dur="3000"/>
                                        <p:tgtEl>
                                          <p:spTgt spid="12"/>
                                        </p:tgtEl>
                                        <p:attrNameLst>
                                          <p:attrName>ppt_y</p:attrName>
                                        </p:attrNameLst>
                                      </p:cBhvr>
                                      <p:tavLst>
                                        <p:tav tm="0">
                                          <p:val>
                                            <p:strVal val="ppt_y"/>
                                          </p:val>
                                        </p:tav>
                                        <p:tav tm="100000">
                                          <p:val>
                                            <p:strVal val="ppt_y"/>
                                          </p:val>
                                        </p:tav>
                                      </p:tavLst>
                                    </p:anim>
                                    <p:set>
                                      <p:cBhvr>
                                        <p:cTn id="141" dur="1" fill="hold">
                                          <p:stCondLst>
                                            <p:cond delay="2999"/>
                                          </p:stCondLst>
                                        </p:cTn>
                                        <p:tgtEl>
                                          <p:spTgt spid="12"/>
                                        </p:tgtEl>
                                        <p:attrNameLst>
                                          <p:attrName>style.visibility</p:attrName>
                                        </p:attrNameLst>
                                      </p:cBhvr>
                                      <p:to>
                                        <p:strVal val="hidden"/>
                                      </p:to>
                                    </p:set>
                                  </p:childTnLst>
                                </p:cTn>
                              </p:par>
                              <p:par>
                                <p:cTn id="142" presetID="2" presetClass="exit" presetSubtype="8" fill="hold" nodeType="withEffect">
                                  <p:stCondLst>
                                    <p:cond delay="0"/>
                                  </p:stCondLst>
                                  <p:childTnLst>
                                    <p:anim calcmode="lin" valueType="num">
                                      <p:cBhvr additive="base">
                                        <p:cTn id="143" dur="3000"/>
                                        <p:tgtEl>
                                          <p:spTgt spid="13"/>
                                        </p:tgtEl>
                                        <p:attrNameLst>
                                          <p:attrName>ppt_x</p:attrName>
                                        </p:attrNameLst>
                                      </p:cBhvr>
                                      <p:tavLst>
                                        <p:tav tm="0">
                                          <p:val>
                                            <p:strVal val="ppt_x"/>
                                          </p:val>
                                        </p:tav>
                                        <p:tav tm="100000">
                                          <p:val>
                                            <p:strVal val="0-ppt_w/2"/>
                                          </p:val>
                                        </p:tav>
                                      </p:tavLst>
                                    </p:anim>
                                    <p:anim calcmode="lin" valueType="num">
                                      <p:cBhvr additive="base">
                                        <p:cTn id="144" dur="3000"/>
                                        <p:tgtEl>
                                          <p:spTgt spid="13"/>
                                        </p:tgtEl>
                                        <p:attrNameLst>
                                          <p:attrName>ppt_y</p:attrName>
                                        </p:attrNameLst>
                                      </p:cBhvr>
                                      <p:tavLst>
                                        <p:tav tm="0">
                                          <p:val>
                                            <p:strVal val="ppt_y"/>
                                          </p:val>
                                        </p:tav>
                                        <p:tav tm="100000">
                                          <p:val>
                                            <p:strVal val="ppt_y"/>
                                          </p:val>
                                        </p:tav>
                                      </p:tavLst>
                                    </p:anim>
                                    <p:set>
                                      <p:cBhvr>
                                        <p:cTn id="145" dur="1" fill="hold">
                                          <p:stCondLst>
                                            <p:cond delay="2999"/>
                                          </p:stCondLst>
                                        </p:cTn>
                                        <p:tgtEl>
                                          <p:spTgt spid="13"/>
                                        </p:tgtEl>
                                        <p:attrNameLst>
                                          <p:attrName>style.visibility</p:attrName>
                                        </p:attrNameLst>
                                      </p:cBhvr>
                                      <p:to>
                                        <p:strVal val="hidden"/>
                                      </p:to>
                                    </p:set>
                                  </p:childTnLst>
                                </p:cTn>
                              </p:par>
                              <p:par>
                                <p:cTn id="146" presetID="2" presetClass="exit" presetSubtype="8" fill="hold" nodeType="withEffect">
                                  <p:stCondLst>
                                    <p:cond delay="0"/>
                                  </p:stCondLst>
                                  <p:childTnLst>
                                    <p:anim calcmode="lin" valueType="num">
                                      <p:cBhvr additive="base">
                                        <p:cTn id="147" dur="3000"/>
                                        <p:tgtEl>
                                          <p:spTgt spid="14"/>
                                        </p:tgtEl>
                                        <p:attrNameLst>
                                          <p:attrName>ppt_x</p:attrName>
                                        </p:attrNameLst>
                                      </p:cBhvr>
                                      <p:tavLst>
                                        <p:tav tm="0">
                                          <p:val>
                                            <p:strVal val="ppt_x"/>
                                          </p:val>
                                        </p:tav>
                                        <p:tav tm="100000">
                                          <p:val>
                                            <p:strVal val="0-ppt_w/2"/>
                                          </p:val>
                                        </p:tav>
                                      </p:tavLst>
                                    </p:anim>
                                    <p:anim calcmode="lin" valueType="num">
                                      <p:cBhvr additive="base">
                                        <p:cTn id="148" dur="3000"/>
                                        <p:tgtEl>
                                          <p:spTgt spid="14"/>
                                        </p:tgtEl>
                                        <p:attrNameLst>
                                          <p:attrName>ppt_y</p:attrName>
                                        </p:attrNameLst>
                                      </p:cBhvr>
                                      <p:tavLst>
                                        <p:tav tm="0">
                                          <p:val>
                                            <p:strVal val="ppt_y"/>
                                          </p:val>
                                        </p:tav>
                                        <p:tav tm="100000">
                                          <p:val>
                                            <p:strVal val="ppt_y"/>
                                          </p:val>
                                        </p:tav>
                                      </p:tavLst>
                                    </p:anim>
                                    <p:set>
                                      <p:cBhvr>
                                        <p:cTn id="149" dur="1" fill="hold">
                                          <p:stCondLst>
                                            <p:cond delay="2999"/>
                                          </p:stCondLst>
                                        </p:cTn>
                                        <p:tgtEl>
                                          <p:spTgt spid="14"/>
                                        </p:tgtEl>
                                        <p:attrNameLst>
                                          <p:attrName>style.visibility</p:attrName>
                                        </p:attrNameLst>
                                      </p:cBhvr>
                                      <p:to>
                                        <p:strVal val="hidden"/>
                                      </p:to>
                                    </p:set>
                                  </p:childTnLst>
                                </p:cTn>
                              </p:par>
                              <p:par>
                                <p:cTn id="150" presetID="2" presetClass="exit" presetSubtype="2" fill="hold" nodeType="withEffect">
                                  <p:stCondLst>
                                    <p:cond delay="0"/>
                                  </p:stCondLst>
                                  <p:childTnLst>
                                    <p:anim calcmode="lin" valueType="num">
                                      <p:cBhvr additive="base">
                                        <p:cTn id="151" dur="3000"/>
                                        <p:tgtEl>
                                          <p:spTgt spid="7"/>
                                        </p:tgtEl>
                                        <p:attrNameLst>
                                          <p:attrName>ppt_x</p:attrName>
                                        </p:attrNameLst>
                                      </p:cBhvr>
                                      <p:tavLst>
                                        <p:tav tm="0">
                                          <p:val>
                                            <p:strVal val="ppt_x"/>
                                          </p:val>
                                        </p:tav>
                                        <p:tav tm="100000">
                                          <p:val>
                                            <p:strVal val="1+ppt_w/2"/>
                                          </p:val>
                                        </p:tav>
                                      </p:tavLst>
                                    </p:anim>
                                    <p:anim calcmode="lin" valueType="num">
                                      <p:cBhvr additive="base">
                                        <p:cTn id="152" dur="3000"/>
                                        <p:tgtEl>
                                          <p:spTgt spid="7"/>
                                        </p:tgtEl>
                                        <p:attrNameLst>
                                          <p:attrName>ppt_y</p:attrName>
                                        </p:attrNameLst>
                                      </p:cBhvr>
                                      <p:tavLst>
                                        <p:tav tm="0">
                                          <p:val>
                                            <p:strVal val="ppt_y"/>
                                          </p:val>
                                        </p:tav>
                                        <p:tav tm="100000">
                                          <p:val>
                                            <p:strVal val="ppt_y"/>
                                          </p:val>
                                        </p:tav>
                                      </p:tavLst>
                                    </p:anim>
                                    <p:set>
                                      <p:cBhvr>
                                        <p:cTn id="153" dur="1" fill="hold">
                                          <p:stCondLst>
                                            <p:cond delay="2999"/>
                                          </p:stCondLst>
                                        </p:cTn>
                                        <p:tgtEl>
                                          <p:spTgt spid="7"/>
                                        </p:tgtEl>
                                        <p:attrNameLst>
                                          <p:attrName>style.visibility</p:attrName>
                                        </p:attrNameLst>
                                      </p:cBhvr>
                                      <p:to>
                                        <p:strVal val="hidden"/>
                                      </p:to>
                                    </p:set>
                                  </p:childTnLst>
                                </p:cTn>
                              </p:par>
                              <p:par>
                                <p:cTn id="154" presetID="2" presetClass="exit" presetSubtype="2" fill="hold" nodeType="withEffect">
                                  <p:stCondLst>
                                    <p:cond delay="0"/>
                                  </p:stCondLst>
                                  <p:childTnLst>
                                    <p:anim calcmode="lin" valueType="num">
                                      <p:cBhvr additive="base">
                                        <p:cTn id="155" dur="3000"/>
                                        <p:tgtEl>
                                          <p:spTgt spid="15"/>
                                        </p:tgtEl>
                                        <p:attrNameLst>
                                          <p:attrName>ppt_x</p:attrName>
                                        </p:attrNameLst>
                                      </p:cBhvr>
                                      <p:tavLst>
                                        <p:tav tm="0">
                                          <p:val>
                                            <p:strVal val="ppt_x"/>
                                          </p:val>
                                        </p:tav>
                                        <p:tav tm="100000">
                                          <p:val>
                                            <p:strVal val="1+ppt_w/2"/>
                                          </p:val>
                                        </p:tav>
                                      </p:tavLst>
                                    </p:anim>
                                    <p:anim calcmode="lin" valueType="num">
                                      <p:cBhvr additive="base">
                                        <p:cTn id="156" dur="3000"/>
                                        <p:tgtEl>
                                          <p:spTgt spid="15"/>
                                        </p:tgtEl>
                                        <p:attrNameLst>
                                          <p:attrName>ppt_y</p:attrName>
                                        </p:attrNameLst>
                                      </p:cBhvr>
                                      <p:tavLst>
                                        <p:tav tm="0">
                                          <p:val>
                                            <p:strVal val="ppt_y"/>
                                          </p:val>
                                        </p:tav>
                                        <p:tav tm="100000">
                                          <p:val>
                                            <p:strVal val="ppt_y"/>
                                          </p:val>
                                        </p:tav>
                                      </p:tavLst>
                                    </p:anim>
                                    <p:set>
                                      <p:cBhvr>
                                        <p:cTn id="157" dur="1" fill="hold">
                                          <p:stCondLst>
                                            <p:cond delay="2999"/>
                                          </p:stCondLst>
                                        </p:cTn>
                                        <p:tgtEl>
                                          <p:spTgt spid="15"/>
                                        </p:tgtEl>
                                        <p:attrNameLst>
                                          <p:attrName>style.visibility</p:attrName>
                                        </p:attrNameLst>
                                      </p:cBhvr>
                                      <p:to>
                                        <p:strVal val="hidden"/>
                                      </p:to>
                                    </p:set>
                                  </p:childTnLst>
                                </p:cTn>
                              </p:par>
                              <p:par>
                                <p:cTn id="158" presetID="2" presetClass="exit" presetSubtype="2" fill="hold" nodeType="withEffect">
                                  <p:stCondLst>
                                    <p:cond delay="0"/>
                                  </p:stCondLst>
                                  <p:childTnLst>
                                    <p:anim calcmode="lin" valueType="num">
                                      <p:cBhvr additive="base">
                                        <p:cTn id="159" dur="3000"/>
                                        <p:tgtEl>
                                          <p:spTgt spid="16"/>
                                        </p:tgtEl>
                                        <p:attrNameLst>
                                          <p:attrName>ppt_x</p:attrName>
                                        </p:attrNameLst>
                                      </p:cBhvr>
                                      <p:tavLst>
                                        <p:tav tm="0">
                                          <p:val>
                                            <p:strVal val="ppt_x"/>
                                          </p:val>
                                        </p:tav>
                                        <p:tav tm="100000">
                                          <p:val>
                                            <p:strVal val="1+ppt_w/2"/>
                                          </p:val>
                                        </p:tav>
                                      </p:tavLst>
                                    </p:anim>
                                    <p:anim calcmode="lin" valueType="num">
                                      <p:cBhvr additive="base">
                                        <p:cTn id="160" dur="3000"/>
                                        <p:tgtEl>
                                          <p:spTgt spid="16"/>
                                        </p:tgtEl>
                                        <p:attrNameLst>
                                          <p:attrName>ppt_y</p:attrName>
                                        </p:attrNameLst>
                                      </p:cBhvr>
                                      <p:tavLst>
                                        <p:tav tm="0">
                                          <p:val>
                                            <p:strVal val="ppt_y"/>
                                          </p:val>
                                        </p:tav>
                                        <p:tav tm="100000">
                                          <p:val>
                                            <p:strVal val="ppt_y"/>
                                          </p:val>
                                        </p:tav>
                                      </p:tavLst>
                                    </p:anim>
                                    <p:set>
                                      <p:cBhvr>
                                        <p:cTn id="161" dur="1" fill="hold">
                                          <p:stCondLst>
                                            <p:cond delay="2999"/>
                                          </p:stCondLst>
                                        </p:cTn>
                                        <p:tgtEl>
                                          <p:spTgt spid="16"/>
                                        </p:tgtEl>
                                        <p:attrNameLst>
                                          <p:attrName>style.visibility</p:attrName>
                                        </p:attrNameLst>
                                      </p:cBhvr>
                                      <p:to>
                                        <p:strVal val="hidden"/>
                                      </p:to>
                                    </p:set>
                                  </p:childTnLst>
                                </p:cTn>
                              </p:par>
                              <p:par>
                                <p:cTn id="162" presetID="2" presetClass="exit" presetSubtype="2" fill="hold" nodeType="withEffect">
                                  <p:stCondLst>
                                    <p:cond delay="0"/>
                                  </p:stCondLst>
                                  <p:childTnLst>
                                    <p:anim calcmode="lin" valueType="num">
                                      <p:cBhvr additive="base">
                                        <p:cTn id="163" dur="3000"/>
                                        <p:tgtEl>
                                          <p:spTgt spid="17"/>
                                        </p:tgtEl>
                                        <p:attrNameLst>
                                          <p:attrName>ppt_x</p:attrName>
                                        </p:attrNameLst>
                                      </p:cBhvr>
                                      <p:tavLst>
                                        <p:tav tm="0">
                                          <p:val>
                                            <p:strVal val="ppt_x"/>
                                          </p:val>
                                        </p:tav>
                                        <p:tav tm="100000">
                                          <p:val>
                                            <p:strVal val="1+ppt_w/2"/>
                                          </p:val>
                                        </p:tav>
                                      </p:tavLst>
                                    </p:anim>
                                    <p:anim calcmode="lin" valueType="num">
                                      <p:cBhvr additive="base">
                                        <p:cTn id="164" dur="3000"/>
                                        <p:tgtEl>
                                          <p:spTgt spid="17"/>
                                        </p:tgtEl>
                                        <p:attrNameLst>
                                          <p:attrName>ppt_y</p:attrName>
                                        </p:attrNameLst>
                                      </p:cBhvr>
                                      <p:tavLst>
                                        <p:tav tm="0">
                                          <p:val>
                                            <p:strVal val="ppt_y"/>
                                          </p:val>
                                        </p:tav>
                                        <p:tav tm="100000">
                                          <p:val>
                                            <p:strVal val="ppt_y"/>
                                          </p:val>
                                        </p:tav>
                                      </p:tavLst>
                                    </p:anim>
                                    <p:set>
                                      <p:cBhvr>
                                        <p:cTn id="165" dur="1" fill="hold">
                                          <p:stCondLst>
                                            <p:cond delay="2999"/>
                                          </p:stCondLst>
                                        </p:cTn>
                                        <p:tgtEl>
                                          <p:spTgt spid="17"/>
                                        </p:tgtEl>
                                        <p:attrNameLst>
                                          <p:attrName>style.visibility</p:attrName>
                                        </p:attrNameLst>
                                      </p:cBhvr>
                                      <p:to>
                                        <p:strVal val="hidden"/>
                                      </p:to>
                                    </p:set>
                                  </p:childTnLst>
                                </p:cTn>
                              </p:par>
                              <p:par>
                                <p:cTn id="166" presetID="2" presetClass="exit" presetSubtype="2" fill="hold" nodeType="withEffect">
                                  <p:stCondLst>
                                    <p:cond delay="0"/>
                                  </p:stCondLst>
                                  <p:childTnLst>
                                    <p:anim calcmode="lin" valueType="num">
                                      <p:cBhvr additive="base">
                                        <p:cTn id="167" dur="3000"/>
                                        <p:tgtEl>
                                          <p:spTgt spid="18"/>
                                        </p:tgtEl>
                                        <p:attrNameLst>
                                          <p:attrName>ppt_x</p:attrName>
                                        </p:attrNameLst>
                                      </p:cBhvr>
                                      <p:tavLst>
                                        <p:tav tm="0">
                                          <p:val>
                                            <p:strVal val="ppt_x"/>
                                          </p:val>
                                        </p:tav>
                                        <p:tav tm="100000">
                                          <p:val>
                                            <p:strVal val="1+ppt_w/2"/>
                                          </p:val>
                                        </p:tav>
                                      </p:tavLst>
                                    </p:anim>
                                    <p:anim calcmode="lin" valueType="num">
                                      <p:cBhvr additive="base">
                                        <p:cTn id="168" dur="3000"/>
                                        <p:tgtEl>
                                          <p:spTgt spid="18"/>
                                        </p:tgtEl>
                                        <p:attrNameLst>
                                          <p:attrName>ppt_y</p:attrName>
                                        </p:attrNameLst>
                                      </p:cBhvr>
                                      <p:tavLst>
                                        <p:tav tm="0">
                                          <p:val>
                                            <p:strVal val="ppt_y"/>
                                          </p:val>
                                        </p:tav>
                                        <p:tav tm="100000">
                                          <p:val>
                                            <p:strVal val="ppt_y"/>
                                          </p:val>
                                        </p:tav>
                                      </p:tavLst>
                                    </p:anim>
                                    <p:set>
                                      <p:cBhvr>
                                        <p:cTn id="169" dur="1" fill="hold">
                                          <p:stCondLst>
                                            <p:cond delay="2999"/>
                                          </p:stCondLst>
                                        </p:cTn>
                                        <p:tgtEl>
                                          <p:spTgt spid="18"/>
                                        </p:tgtEl>
                                        <p:attrNameLst>
                                          <p:attrName>style.visibility</p:attrName>
                                        </p:attrNameLst>
                                      </p:cBhvr>
                                      <p:to>
                                        <p:strVal val="hidden"/>
                                      </p:to>
                                    </p:set>
                                  </p:childTnLst>
                                </p:cTn>
                              </p:par>
                              <p:par>
                                <p:cTn id="170" presetID="2" presetClass="exit" presetSubtype="2" fill="hold" nodeType="withEffect">
                                  <p:stCondLst>
                                    <p:cond delay="0"/>
                                  </p:stCondLst>
                                  <p:childTnLst>
                                    <p:anim calcmode="lin" valueType="num">
                                      <p:cBhvr additive="base">
                                        <p:cTn id="171" dur="3000"/>
                                        <p:tgtEl>
                                          <p:spTgt spid="19"/>
                                        </p:tgtEl>
                                        <p:attrNameLst>
                                          <p:attrName>ppt_x</p:attrName>
                                        </p:attrNameLst>
                                      </p:cBhvr>
                                      <p:tavLst>
                                        <p:tav tm="0">
                                          <p:val>
                                            <p:strVal val="ppt_x"/>
                                          </p:val>
                                        </p:tav>
                                        <p:tav tm="100000">
                                          <p:val>
                                            <p:strVal val="1+ppt_w/2"/>
                                          </p:val>
                                        </p:tav>
                                      </p:tavLst>
                                    </p:anim>
                                    <p:anim calcmode="lin" valueType="num">
                                      <p:cBhvr additive="base">
                                        <p:cTn id="172" dur="3000"/>
                                        <p:tgtEl>
                                          <p:spTgt spid="19"/>
                                        </p:tgtEl>
                                        <p:attrNameLst>
                                          <p:attrName>ppt_y</p:attrName>
                                        </p:attrNameLst>
                                      </p:cBhvr>
                                      <p:tavLst>
                                        <p:tav tm="0">
                                          <p:val>
                                            <p:strVal val="ppt_y"/>
                                          </p:val>
                                        </p:tav>
                                        <p:tav tm="100000">
                                          <p:val>
                                            <p:strVal val="ppt_y"/>
                                          </p:val>
                                        </p:tav>
                                      </p:tavLst>
                                    </p:anim>
                                    <p:set>
                                      <p:cBhvr>
                                        <p:cTn id="173" dur="1" fill="hold">
                                          <p:stCondLst>
                                            <p:cond delay="2999"/>
                                          </p:stCondLst>
                                        </p:cTn>
                                        <p:tgtEl>
                                          <p:spTgt spid="19"/>
                                        </p:tgtEl>
                                        <p:attrNameLst>
                                          <p:attrName>style.visibility</p:attrName>
                                        </p:attrNameLst>
                                      </p:cBhvr>
                                      <p:to>
                                        <p:strVal val="hidden"/>
                                      </p:to>
                                    </p:set>
                                  </p:childTnLst>
                                </p:cTn>
                              </p:par>
                              <p:par>
                                <p:cTn id="174" presetID="2" presetClass="exit" presetSubtype="2" fill="hold" nodeType="withEffect">
                                  <p:stCondLst>
                                    <p:cond delay="0"/>
                                  </p:stCondLst>
                                  <p:childTnLst>
                                    <p:anim calcmode="lin" valueType="num">
                                      <p:cBhvr additive="base">
                                        <p:cTn id="175" dur="3000"/>
                                        <p:tgtEl>
                                          <p:spTgt spid="20"/>
                                        </p:tgtEl>
                                        <p:attrNameLst>
                                          <p:attrName>ppt_x</p:attrName>
                                        </p:attrNameLst>
                                      </p:cBhvr>
                                      <p:tavLst>
                                        <p:tav tm="0">
                                          <p:val>
                                            <p:strVal val="ppt_x"/>
                                          </p:val>
                                        </p:tav>
                                        <p:tav tm="100000">
                                          <p:val>
                                            <p:strVal val="1+ppt_w/2"/>
                                          </p:val>
                                        </p:tav>
                                      </p:tavLst>
                                    </p:anim>
                                    <p:anim calcmode="lin" valueType="num">
                                      <p:cBhvr additive="base">
                                        <p:cTn id="176" dur="3000"/>
                                        <p:tgtEl>
                                          <p:spTgt spid="20"/>
                                        </p:tgtEl>
                                        <p:attrNameLst>
                                          <p:attrName>ppt_y</p:attrName>
                                        </p:attrNameLst>
                                      </p:cBhvr>
                                      <p:tavLst>
                                        <p:tav tm="0">
                                          <p:val>
                                            <p:strVal val="ppt_y"/>
                                          </p:val>
                                        </p:tav>
                                        <p:tav tm="100000">
                                          <p:val>
                                            <p:strVal val="ppt_y"/>
                                          </p:val>
                                        </p:tav>
                                      </p:tavLst>
                                    </p:anim>
                                    <p:set>
                                      <p:cBhvr>
                                        <p:cTn id="177" dur="1" fill="hold">
                                          <p:stCondLst>
                                            <p:cond delay="2999"/>
                                          </p:stCondLst>
                                        </p:cTn>
                                        <p:tgtEl>
                                          <p:spTgt spid="20"/>
                                        </p:tgtEl>
                                        <p:attrNameLst>
                                          <p:attrName>style.visibility</p:attrName>
                                        </p:attrNameLst>
                                      </p:cBhvr>
                                      <p:to>
                                        <p:strVal val="hidden"/>
                                      </p:to>
                                    </p:set>
                                  </p:childTnLst>
                                </p:cTn>
                              </p:par>
                              <p:par>
                                <p:cTn id="178" presetID="2" presetClass="exit" presetSubtype="2" fill="hold" nodeType="withEffect">
                                  <p:stCondLst>
                                    <p:cond delay="0"/>
                                  </p:stCondLst>
                                  <p:childTnLst>
                                    <p:anim calcmode="lin" valueType="num">
                                      <p:cBhvr additive="base">
                                        <p:cTn id="179" dur="3000"/>
                                        <p:tgtEl>
                                          <p:spTgt spid="21"/>
                                        </p:tgtEl>
                                        <p:attrNameLst>
                                          <p:attrName>ppt_x</p:attrName>
                                        </p:attrNameLst>
                                      </p:cBhvr>
                                      <p:tavLst>
                                        <p:tav tm="0">
                                          <p:val>
                                            <p:strVal val="ppt_x"/>
                                          </p:val>
                                        </p:tav>
                                        <p:tav tm="100000">
                                          <p:val>
                                            <p:strVal val="1+ppt_w/2"/>
                                          </p:val>
                                        </p:tav>
                                      </p:tavLst>
                                    </p:anim>
                                    <p:anim calcmode="lin" valueType="num">
                                      <p:cBhvr additive="base">
                                        <p:cTn id="180" dur="3000"/>
                                        <p:tgtEl>
                                          <p:spTgt spid="21"/>
                                        </p:tgtEl>
                                        <p:attrNameLst>
                                          <p:attrName>ppt_y</p:attrName>
                                        </p:attrNameLst>
                                      </p:cBhvr>
                                      <p:tavLst>
                                        <p:tav tm="0">
                                          <p:val>
                                            <p:strVal val="ppt_y"/>
                                          </p:val>
                                        </p:tav>
                                        <p:tav tm="100000">
                                          <p:val>
                                            <p:strVal val="ppt_y"/>
                                          </p:val>
                                        </p:tav>
                                      </p:tavLst>
                                    </p:anim>
                                    <p:set>
                                      <p:cBhvr>
                                        <p:cTn id="181" dur="1" fill="hold">
                                          <p:stCondLst>
                                            <p:cond delay="2999"/>
                                          </p:stCondLst>
                                        </p:cTn>
                                        <p:tgtEl>
                                          <p:spTgt spid="21"/>
                                        </p:tgtEl>
                                        <p:attrNameLst>
                                          <p:attrName>style.visibility</p:attrName>
                                        </p:attrNameLst>
                                      </p:cBhvr>
                                      <p:to>
                                        <p:strVal val="hidden"/>
                                      </p:to>
                                    </p:set>
                                  </p:childTnLst>
                                </p:cTn>
                              </p:par>
                              <p:par>
                                <p:cTn id="182" presetID="16" presetClass="entr" presetSubtype="37" fill="hold" nodeType="withEffect">
                                  <p:stCondLst>
                                    <p:cond delay="0"/>
                                  </p:stCondLst>
                                  <p:childTnLst>
                                    <p:set>
                                      <p:cBhvr>
                                        <p:cTn id="183" dur="1" fill="hold">
                                          <p:stCondLst>
                                            <p:cond delay="0"/>
                                          </p:stCondLst>
                                        </p:cTn>
                                        <p:tgtEl>
                                          <p:spTgt spid="4"/>
                                        </p:tgtEl>
                                        <p:attrNameLst>
                                          <p:attrName>style.visibility</p:attrName>
                                        </p:attrNameLst>
                                      </p:cBhvr>
                                      <p:to>
                                        <p:strVal val="visible"/>
                                      </p:to>
                                    </p:set>
                                    <p:animEffect transition="in" filter="barn(outVertical)">
                                      <p:cBhvr>
                                        <p:cTn id="184" dur="3000"/>
                                        <p:tgtEl>
                                          <p:spTgt spid="4"/>
                                        </p:tgtEl>
                                      </p:cBhvr>
                                    </p:animEffect>
                                  </p:childTnLst>
                                </p:cTn>
                              </p:par>
                            </p:childTnLst>
                          </p:cTn>
                        </p:par>
                        <p:par>
                          <p:cTn id="185" fill="hold">
                            <p:stCondLst>
                              <p:cond delay="6000"/>
                            </p:stCondLst>
                            <p:childTnLst>
                              <p:par>
                                <p:cTn id="186" presetID="40" presetClass="entr" presetSubtype="0" fill="hold" grpId="0" nodeType="afterEffect">
                                  <p:stCondLst>
                                    <p:cond delay="0"/>
                                  </p:stCondLst>
                                  <p:iterate type="lt">
                                    <p:tmPct val="10000"/>
                                  </p:iterate>
                                  <p:childTnLst>
                                    <p:set>
                                      <p:cBhvr>
                                        <p:cTn id="187" dur="1" fill="hold">
                                          <p:stCondLst>
                                            <p:cond delay="0"/>
                                          </p:stCondLst>
                                        </p:cTn>
                                        <p:tgtEl>
                                          <p:spTgt spid="23"/>
                                        </p:tgtEl>
                                        <p:attrNameLst>
                                          <p:attrName>style.visibility</p:attrName>
                                        </p:attrNameLst>
                                      </p:cBhvr>
                                      <p:to>
                                        <p:strVal val="visible"/>
                                      </p:to>
                                    </p:set>
                                    <p:animEffect transition="in" filter="fade">
                                      <p:cBhvr>
                                        <p:cTn id="188" dur="1000"/>
                                        <p:tgtEl>
                                          <p:spTgt spid="23"/>
                                        </p:tgtEl>
                                      </p:cBhvr>
                                    </p:animEffect>
                                    <p:anim calcmode="lin" valueType="num">
                                      <p:cBhvr>
                                        <p:cTn id="189" dur="1000" fill="hold"/>
                                        <p:tgtEl>
                                          <p:spTgt spid="23"/>
                                        </p:tgtEl>
                                        <p:attrNameLst>
                                          <p:attrName>ppt_x</p:attrName>
                                        </p:attrNameLst>
                                      </p:cBhvr>
                                      <p:tavLst>
                                        <p:tav tm="0">
                                          <p:val>
                                            <p:strVal val="#ppt_x-.1"/>
                                          </p:val>
                                        </p:tav>
                                        <p:tav tm="100000">
                                          <p:val>
                                            <p:strVal val="#ppt_x"/>
                                          </p:val>
                                        </p:tav>
                                      </p:tavLst>
                                    </p:anim>
                                    <p:anim calcmode="lin" valueType="num">
                                      <p:cBhvr>
                                        <p:cTn id="190" dur="1000" fill="hold"/>
                                        <p:tgtEl>
                                          <p:spTgt spid="2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13).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8" name="17 Pentágono"/>
          <p:cNvSpPr/>
          <p:nvPr/>
        </p:nvSpPr>
        <p:spPr>
          <a:xfrm>
            <a:off x="0" y="1727200"/>
            <a:ext cx="4572000" cy="2320925"/>
          </a:xfrm>
          <a:prstGeom prst="homePlate">
            <a:avLst/>
          </a:prstGeom>
          <a:noFill/>
          <a:ln w="57150">
            <a:solidFill>
              <a:schemeClr val="tx2">
                <a:lumMod val="9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9" name="18 Pentágono"/>
          <p:cNvSpPr/>
          <p:nvPr/>
        </p:nvSpPr>
        <p:spPr>
          <a:xfrm rot="10800000">
            <a:off x="4500563" y="1727200"/>
            <a:ext cx="4643437" cy="2320925"/>
          </a:xfrm>
          <a:prstGeom prst="homePlate">
            <a:avLst/>
          </a:prstGeom>
          <a:noFill/>
          <a:ln w="57150">
            <a:solidFill>
              <a:schemeClr val="tx2">
                <a:lumMod val="9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0" name="19 Pentágono"/>
          <p:cNvSpPr/>
          <p:nvPr/>
        </p:nvSpPr>
        <p:spPr>
          <a:xfrm rot="5400000">
            <a:off x="3077369" y="-5556"/>
            <a:ext cx="2917825" cy="2928937"/>
          </a:xfrm>
          <a:prstGeom prst="homePlate">
            <a:avLst/>
          </a:prstGeom>
          <a:noFill/>
          <a:ln w="57150">
            <a:solidFill>
              <a:schemeClr val="tx2">
                <a:lumMod val="9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1" name="20 Pentágono"/>
          <p:cNvSpPr/>
          <p:nvPr/>
        </p:nvSpPr>
        <p:spPr>
          <a:xfrm rot="16200000">
            <a:off x="3137694" y="2851944"/>
            <a:ext cx="2797175" cy="2928937"/>
          </a:xfrm>
          <a:prstGeom prst="homePlate">
            <a:avLst/>
          </a:prstGeom>
          <a:noFill/>
          <a:ln w="57150">
            <a:solidFill>
              <a:schemeClr val="tx2">
                <a:lumMod val="9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CuadroTexto"/>
          <p:cNvSpPr txBox="1"/>
          <p:nvPr/>
        </p:nvSpPr>
        <p:spPr>
          <a:xfrm>
            <a:off x="251520" y="4585692"/>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Parque Fuente del Berro, ubicado a los pies de </a:t>
            </a:r>
            <a:r>
              <a:rPr lang="es-ES" i="1" dirty="0" err="1" smtClean="0">
                <a:effectLst>
                  <a:glow rad="101600">
                    <a:srgbClr val="C00000">
                      <a:alpha val="60000"/>
                    </a:srgbClr>
                  </a:glow>
                  <a:outerShdw blurRad="38100" dist="38100" dir="2700000" algn="tl">
                    <a:srgbClr val="000000">
                      <a:alpha val="43137"/>
                    </a:srgbClr>
                  </a:outerShdw>
                </a:effectLst>
              </a:rPr>
              <a:t>Torrespaña</a:t>
            </a:r>
            <a:r>
              <a:rPr lang="es-ES" i="1" dirty="0" smtClean="0">
                <a:effectLst>
                  <a:glow rad="101600">
                    <a:srgbClr val="C00000">
                      <a:alpha val="60000"/>
                    </a:srgbClr>
                  </a:glow>
                  <a:outerShdw blurRad="38100" dist="38100" dir="2700000" algn="tl">
                    <a:srgbClr val="000000">
                      <a:alpha val="43137"/>
                    </a:srgbClr>
                  </a:outerShdw>
                </a:effectLst>
              </a:rPr>
              <a:t> o "</a:t>
            </a:r>
            <a:r>
              <a:rPr lang="es-ES" i="1" dirty="0" err="1" smtClean="0">
                <a:effectLst>
                  <a:glow rad="101600">
                    <a:srgbClr val="C00000">
                      <a:alpha val="60000"/>
                    </a:srgbClr>
                  </a:glow>
                  <a:outerShdw blurRad="38100" dist="38100" dir="2700000" algn="tl">
                    <a:srgbClr val="000000">
                      <a:alpha val="43137"/>
                    </a:srgbClr>
                  </a:outerShdw>
                </a:effectLst>
              </a:rPr>
              <a:t>Piruli</a:t>
            </a:r>
            <a:r>
              <a:rPr lang="es-ES" i="1" dirty="0" smtClean="0">
                <a:effectLst>
                  <a:glow rad="101600">
                    <a:srgbClr val="C00000">
                      <a:alpha val="60000"/>
                    </a:srgbClr>
                  </a:glow>
                  <a:outerShdw blurRad="38100" dist="38100" dir="2700000" algn="tl">
                    <a:srgbClr val="000000">
                      <a:alpha val="43137"/>
                    </a:srgbClr>
                  </a:outerShdw>
                </a:effectLst>
              </a:rPr>
              <a:t>", es un oasis de tranquilidad y belleza natural. Su exuberante vegetación y zona deportiva lo convierten en el lugar perfecto para relajarse y disfrutar del aire libre.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000" advTm="32000">
        <p15:prstTrans prst="origami"/>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3000" fill="hold"/>
                                        <p:tgtEl>
                                          <p:spTgt spid="20"/>
                                        </p:tgtEl>
                                        <p:attrNameLst>
                                          <p:attrName>ppt_x</p:attrName>
                                        </p:attrNameLst>
                                      </p:cBhvr>
                                      <p:tavLst>
                                        <p:tav tm="0">
                                          <p:val>
                                            <p:strVal val="#ppt_x"/>
                                          </p:val>
                                        </p:tav>
                                        <p:tav tm="100000">
                                          <p:val>
                                            <p:strVal val="#ppt_x"/>
                                          </p:val>
                                        </p:tav>
                                      </p:tavLst>
                                    </p:anim>
                                    <p:anim calcmode="lin" valueType="num">
                                      <p:cBhvr additive="base">
                                        <p:cTn id="8" dur="3000" fill="hold"/>
                                        <p:tgtEl>
                                          <p:spTgt spid="20"/>
                                        </p:tgtEl>
                                        <p:attrNameLst>
                                          <p:attrName>ppt_y</p:attrName>
                                        </p:attrNameLst>
                                      </p:cBhvr>
                                      <p:tavLst>
                                        <p:tav tm="0">
                                          <p:val>
                                            <p:strVal val="1+#ppt_h/2"/>
                                          </p:val>
                                        </p:tav>
                                        <p:tav tm="100000">
                                          <p:val>
                                            <p:strVal val="#ppt_y"/>
                                          </p:val>
                                        </p:tav>
                                      </p:tavLst>
                                    </p:anim>
                                  </p:childTnLst>
                                </p:cTn>
                              </p:par>
                              <p:par>
                                <p:cTn id="9" presetID="2" presetClass="entr" presetSubtype="1" fill="hold" grpId="0" nodeType="withEffect">
                                  <p:stCondLst>
                                    <p:cond delay="0"/>
                                  </p:stCondLst>
                                  <p:childTnLst>
                                    <p:set>
                                      <p:cBhvr>
                                        <p:cTn id="10" dur="1" fill="hold">
                                          <p:stCondLst>
                                            <p:cond delay="0"/>
                                          </p:stCondLst>
                                        </p:cTn>
                                        <p:tgtEl>
                                          <p:spTgt spid="21"/>
                                        </p:tgtEl>
                                        <p:attrNameLst>
                                          <p:attrName>style.visibility</p:attrName>
                                        </p:attrNameLst>
                                      </p:cBhvr>
                                      <p:to>
                                        <p:strVal val="visible"/>
                                      </p:to>
                                    </p:set>
                                    <p:anim calcmode="lin" valueType="num">
                                      <p:cBhvr additive="base">
                                        <p:cTn id="11" dur="3000" fill="hold"/>
                                        <p:tgtEl>
                                          <p:spTgt spid="21"/>
                                        </p:tgtEl>
                                        <p:attrNameLst>
                                          <p:attrName>ppt_x</p:attrName>
                                        </p:attrNameLst>
                                      </p:cBhvr>
                                      <p:tavLst>
                                        <p:tav tm="0">
                                          <p:val>
                                            <p:strVal val="#ppt_x"/>
                                          </p:val>
                                        </p:tav>
                                        <p:tav tm="100000">
                                          <p:val>
                                            <p:strVal val="#ppt_x"/>
                                          </p:val>
                                        </p:tav>
                                      </p:tavLst>
                                    </p:anim>
                                    <p:anim calcmode="lin" valueType="num">
                                      <p:cBhvr additive="base">
                                        <p:cTn id="12" dur="3000" fill="hold"/>
                                        <p:tgtEl>
                                          <p:spTgt spid="21"/>
                                        </p:tgtEl>
                                        <p:attrNameLst>
                                          <p:attrName>ppt_y</p:attrName>
                                        </p:attrNameLst>
                                      </p:cBhvr>
                                      <p:tavLst>
                                        <p:tav tm="0">
                                          <p:val>
                                            <p:strVal val="0-#ppt_h/2"/>
                                          </p:val>
                                        </p:tav>
                                        <p:tav tm="100000">
                                          <p:val>
                                            <p:strVal val="#ppt_y"/>
                                          </p:val>
                                        </p:tav>
                                      </p:tavLst>
                                    </p:anim>
                                  </p:childTnLst>
                                </p:cTn>
                              </p:par>
                              <p:par>
                                <p:cTn id="13" presetID="2" presetClass="entr" presetSubtype="2" fill="hold" grpId="0" nodeType="withEffect">
                                  <p:stCondLst>
                                    <p:cond delay="0"/>
                                  </p:stCondLst>
                                  <p:childTnLst>
                                    <p:set>
                                      <p:cBhvr>
                                        <p:cTn id="14" dur="1" fill="hold">
                                          <p:stCondLst>
                                            <p:cond delay="0"/>
                                          </p:stCondLst>
                                        </p:cTn>
                                        <p:tgtEl>
                                          <p:spTgt spid="18"/>
                                        </p:tgtEl>
                                        <p:attrNameLst>
                                          <p:attrName>style.visibility</p:attrName>
                                        </p:attrNameLst>
                                      </p:cBhvr>
                                      <p:to>
                                        <p:strVal val="visible"/>
                                      </p:to>
                                    </p:set>
                                    <p:anim calcmode="lin" valueType="num">
                                      <p:cBhvr additive="base">
                                        <p:cTn id="15" dur="3000" fill="hold"/>
                                        <p:tgtEl>
                                          <p:spTgt spid="18"/>
                                        </p:tgtEl>
                                        <p:attrNameLst>
                                          <p:attrName>ppt_x</p:attrName>
                                        </p:attrNameLst>
                                      </p:cBhvr>
                                      <p:tavLst>
                                        <p:tav tm="0">
                                          <p:val>
                                            <p:strVal val="1+#ppt_w/2"/>
                                          </p:val>
                                        </p:tav>
                                        <p:tav tm="100000">
                                          <p:val>
                                            <p:strVal val="#ppt_x"/>
                                          </p:val>
                                        </p:tav>
                                      </p:tavLst>
                                    </p:anim>
                                    <p:anim calcmode="lin" valueType="num">
                                      <p:cBhvr additive="base">
                                        <p:cTn id="16" dur="3000" fill="hold"/>
                                        <p:tgtEl>
                                          <p:spTgt spid="18"/>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19"/>
                                        </p:tgtEl>
                                        <p:attrNameLst>
                                          <p:attrName>style.visibility</p:attrName>
                                        </p:attrNameLst>
                                      </p:cBhvr>
                                      <p:to>
                                        <p:strVal val="visible"/>
                                      </p:to>
                                    </p:set>
                                    <p:anim calcmode="lin" valueType="num">
                                      <p:cBhvr additive="base">
                                        <p:cTn id="19" dur="3000" fill="hold"/>
                                        <p:tgtEl>
                                          <p:spTgt spid="19"/>
                                        </p:tgtEl>
                                        <p:attrNameLst>
                                          <p:attrName>ppt_x</p:attrName>
                                        </p:attrNameLst>
                                      </p:cBhvr>
                                      <p:tavLst>
                                        <p:tav tm="0">
                                          <p:val>
                                            <p:strVal val="0-#ppt_w/2"/>
                                          </p:val>
                                        </p:tav>
                                        <p:tav tm="100000">
                                          <p:val>
                                            <p:strVal val="#ppt_x"/>
                                          </p:val>
                                        </p:tav>
                                      </p:tavLst>
                                    </p:anim>
                                    <p:anim calcmode="lin" valueType="num">
                                      <p:cBhvr additive="base">
                                        <p:cTn id="20" dur="3000" fill="hold"/>
                                        <p:tgtEl>
                                          <p:spTgt spid="19"/>
                                        </p:tgtEl>
                                        <p:attrNameLst>
                                          <p:attrName>ppt_y</p:attrName>
                                        </p:attrNameLst>
                                      </p:cBhvr>
                                      <p:tavLst>
                                        <p:tav tm="0">
                                          <p:val>
                                            <p:strVal val="#ppt_y"/>
                                          </p:val>
                                        </p:tav>
                                        <p:tav tm="100000">
                                          <p:val>
                                            <p:strVal val="#ppt_y"/>
                                          </p:val>
                                        </p:tav>
                                      </p:tavLst>
                                    </p:anim>
                                  </p:childTnLst>
                                </p:cTn>
                              </p:par>
                              <p:par>
                                <p:cTn id="21" presetID="13" presetClass="entr" presetSubtype="16" fill="hold" grpId="1" nodeType="withEffect">
                                  <p:stCondLst>
                                    <p:cond delay="0"/>
                                  </p:stCondLst>
                                  <p:childTnLst>
                                    <p:set>
                                      <p:cBhvr>
                                        <p:cTn id="22" dur="1" fill="hold">
                                          <p:stCondLst>
                                            <p:cond delay="0"/>
                                          </p:stCondLst>
                                        </p:cTn>
                                        <p:tgtEl>
                                          <p:spTgt spid="20"/>
                                        </p:tgtEl>
                                        <p:attrNameLst>
                                          <p:attrName>style.visibility</p:attrName>
                                        </p:attrNameLst>
                                      </p:cBhvr>
                                      <p:to>
                                        <p:strVal val="visible"/>
                                      </p:to>
                                    </p:set>
                                    <p:animEffect transition="in" filter="plus(in)">
                                      <p:cBhvr>
                                        <p:cTn id="23" dur="3000"/>
                                        <p:tgtEl>
                                          <p:spTgt spid="20"/>
                                        </p:tgtEl>
                                      </p:cBhvr>
                                    </p:animEffect>
                                  </p:childTnLst>
                                </p:cTn>
                              </p:par>
                              <p:par>
                                <p:cTn id="24" presetID="13" presetClass="entr" presetSubtype="16" fill="hold" grpId="1" nodeType="withEffect">
                                  <p:stCondLst>
                                    <p:cond delay="0"/>
                                  </p:stCondLst>
                                  <p:childTnLst>
                                    <p:set>
                                      <p:cBhvr>
                                        <p:cTn id="25" dur="1" fill="hold">
                                          <p:stCondLst>
                                            <p:cond delay="0"/>
                                          </p:stCondLst>
                                        </p:cTn>
                                        <p:tgtEl>
                                          <p:spTgt spid="21"/>
                                        </p:tgtEl>
                                        <p:attrNameLst>
                                          <p:attrName>style.visibility</p:attrName>
                                        </p:attrNameLst>
                                      </p:cBhvr>
                                      <p:to>
                                        <p:strVal val="visible"/>
                                      </p:to>
                                    </p:set>
                                    <p:animEffect transition="in" filter="plus(in)">
                                      <p:cBhvr>
                                        <p:cTn id="26" dur="3000"/>
                                        <p:tgtEl>
                                          <p:spTgt spid="21"/>
                                        </p:tgtEl>
                                      </p:cBhvr>
                                    </p:animEffect>
                                  </p:childTnLst>
                                </p:cTn>
                              </p:par>
                              <p:par>
                                <p:cTn id="27" presetID="13" presetClass="entr" presetSubtype="16" fill="hold" grpId="1" nodeType="withEffect">
                                  <p:stCondLst>
                                    <p:cond delay="0"/>
                                  </p:stCondLst>
                                  <p:childTnLst>
                                    <p:set>
                                      <p:cBhvr>
                                        <p:cTn id="28" dur="1" fill="hold">
                                          <p:stCondLst>
                                            <p:cond delay="0"/>
                                          </p:stCondLst>
                                        </p:cTn>
                                        <p:tgtEl>
                                          <p:spTgt spid="18"/>
                                        </p:tgtEl>
                                        <p:attrNameLst>
                                          <p:attrName>style.visibility</p:attrName>
                                        </p:attrNameLst>
                                      </p:cBhvr>
                                      <p:to>
                                        <p:strVal val="visible"/>
                                      </p:to>
                                    </p:set>
                                    <p:animEffect transition="in" filter="plus(in)">
                                      <p:cBhvr>
                                        <p:cTn id="29" dur="3000"/>
                                        <p:tgtEl>
                                          <p:spTgt spid="18"/>
                                        </p:tgtEl>
                                      </p:cBhvr>
                                    </p:animEffect>
                                  </p:childTnLst>
                                </p:cTn>
                              </p:par>
                              <p:par>
                                <p:cTn id="30" presetID="13" presetClass="entr" presetSubtype="16" fill="hold" grpId="1" nodeType="withEffect">
                                  <p:stCondLst>
                                    <p:cond delay="0"/>
                                  </p:stCondLst>
                                  <p:childTnLst>
                                    <p:set>
                                      <p:cBhvr>
                                        <p:cTn id="31" dur="1" fill="hold">
                                          <p:stCondLst>
                                            <p:cond delay="0"/>
                                          </p:stCondLst>
                                        </p:cTn>
                                        <p:tgtEl>
                                          <p:spTgt spid="19"/>
                                        </p:tgtEl>
                                        <p:attrNameLst>
                                          <p:attrName>style.visibility</p:attrName>
                                        </p:attrNameLst>
                                      </p:cBhvr>
                                      <p:to>
                                        <p:strVal val="visible"/>
                                      </p:to>
                                    </p:set>
                                    <p:animEffect transition="in" filter="plus(in)">
                                      <p:cBhvr>
                                        <p:cTn id="32" dur="3000"/>
                                        <p:tgtEl>
                                          <p:spTgt spid="19"/>
                                        </p:tgtEl>
                                      </p:cBhvr>
                                    </p:animEffect>
                                  </p:childTnLst>
                                </p:cTn>
                              </p:par>
                            </p:childTnLst>
                          </p:cTn>
                        </p:par>
                        <p:par>
                          <p:cTn id="33" fill="hold">
                            <p:stCondLst>
                              <p:cond delay="3000"/>
                            </p:stCondLst>
                            <p:childTnLst>
                              <p:par>
                                <p:cTn id="34" presetID="2" presetClass="exit" presetSubtype="4" fill="hold" grpId="2" nodeType="afterEffect">
                                  <p:stCondLst>
                                    <p:cond delay="0"/>
                                  </p:stCondLst>
                                  <p:childTnLst>
                                    <p:anim calcmode="lin" valueType="num">
                                      <p:cBhvr additive="base">
                                        <p:cTn id="35" dur="3000"/>
                                        <p:tgtEl>
                                          <p:spTgt spid="20"/>
                                        </p:tgtEl>
                                        <p:attrNameLst>
                                          <p:attrName>ppt_x</p:attrName>
                                        </p:attrNameLst>
                                      </p:cBhvr>
                                      <p:tavLst>
                                        <p:tav tm="0">
                                          <p:val>
                                            <p:strVal val="ppt_x"/>
                                          </p:val>
                                        </p:tav>
                                        <p:tav tm="100000">
                                          <p:val>
                                            <p:strVal val="ppt_x"/>
                                          </p:val>
                                        </p:tav>
                                      </p:tavLst>
                                    </p:anim>
                                    <p:anim calcmode="lin" valueType="num">
                                      <p:cBhvr additive="base">
                                        <p:cTn id="36" dur="3000"/>
                                        <p:tgtEl>
                                          <p:spTgt spid="20"/>
                                        </p:tgtEl>
                                        <p:attrNameLst>
                                          <p:attrName>ppt_y</p:attrName>
                                        </p:attrNameLst>
                                      </p:cBhvr>
                                      <p:tavLst>
                                        <p:tav tm="0">
                                          <p:val>
                                            <p:strVal val="ppt_y"/>
                                          </p:val>
                                        </p:tav>
                                        <p:tav tm="100000">
                                          <p:val>
                                            <p:strVal val="1+ppt_h/2"/>
                                          </p:val>
                                        </p:tav>
                                      </p:tavLst>
                                    </p:anim>
                                    <p:set>
                                      <p:cBhvr>
                                        <p:cTn id="37" dur="1" fill="hold">
                                          <p:stCondLst>
                                            <p:cond delay="2999"/>
                                          </p:stCondLst>
                                        </p:cTn>
                                        <p:tgtEl>
                                          <p:spTgt spid="20"/>
                                        </p:tgtEl>
                                        <p:attrNameLst>
                                          <p:attrName>style.visibility</p:attrName>
                                        </p:attrNameLst>
                                      </p:cBhvr>
                                      <p:to>
                                        <p:strVal val="hidden"/>
                                      </p:to>
                                    </p:set>
                                  </p:childTnLst>
                                </p:cTn>
                              </p:par>
                              <p:par>
                                <p:cTn id="38" presetID="2" presetClass="exit" presetSubtype="1" fill="hold" grpId="2" nodeType="withEffect">
                                  <p:stCondLst>
                                    <p:cond delay="0"/>
                                  </p:stCondLst>
                                  <p:childTnLst>
                                    <p:anim calcmode="lin" valueType="num">
                                      <p:cBhvr additive="base">
                                        <p:cTn id="39" dur="3000"/>
                                        <p:tgtEl>
                                          <p:spTgt spid="21"/>
                                        </p:tgtEl>
                                        <p:attrNameLst>
                                          <p:attrName>ppt_x</p:attrName>
                                        </p:attrNameLst>
                                      </p:cBhvr>
                                      <p:tavLst>
                                        <p:tav tm="0">
                                          <p:val>
                                            <p:strVal val="ppt_x"/>
                                          </p:val>
                                        </p:tav>
                                        <p:tav tm="100000">
                                          <p:val>
                                            <p:strVal val="ppt_x"/>
                                          </p:val>
                                        </p:tav>
                                      </p:tavLst>
                                    </p:anim>
                                    <p:anim calcmode="lin" valueType="num">
                                      <p:cBhvr additive="base">
                                        <p:cTn id="40" dur="3000"/>
                                        <p:tgtEl>
                                          <p:spTgt spid="21"/>
                                        </p:tgtEl>
                                        <p:attrNameLst>
                                          <p:attrName>ppt_y</p:attrName>
                                        </p:attrNameLst>
                                      </p:cBhvr>
                                      <p:tavLst>
                                        <p:tav tm="0">
                                          <p:val>
                                            <p:strVal val="ppt_y"/>
                                          </p:val>
                                        </p:tav>
                                        <p:tav tm="100000">
                                          <p:val>
                                            <p:strVal val="0-ppt_h/2"/>
                                          </p:val>
                                        </p:tav>
                                      </p:tavLst>
                                    </p:anim>
                                    <p:set>
                                      <p:cBhvr>
                                        <p:cTn id="41" dur="1" fill="hold">
                                          <p:stCondLst>
                                            <p:cond delay="2999"/>
                                          </p:stCondLst>
                                        </p:cTn>
                                        <p:tgtEl>
                                          <p:spTgt spid="21"/>
                                        </p:tgtEl>
                                        <p:attrNameLst>
                                          <p:attrName>style.visibility</p:attrName>
                                        </p:attrNameLst>
                                      </p:cBhvr>
                                      <p:to>
                                        <p:strVal val="hidden"/>
                                      </p:to>
                                    </p:set>
                                  </p:childTnLst>
                                </p:cTn>
                              </p:par>
                              <p:par>
                                <p:cTn id="42" presetID="2" presetClass="exit" presetSubtype="2" fill="hold" grpId="2" nodeType="withEffect">
                                  <p:stCondLst>
                                    <p:cond delay="0"/>
                                  </p:stCondLst>
                                  <p:childTnLst>
                                    <p:anim calcmode="lin" valueType="num">
                                      <p:cBhvr additive="base">
                                        <p:cTn id="43" dur="3000"/>
                                        <p:tgtEl>
                                          <p:spTgt spid="18"/>
                                        </p:tgtEl>
                                        <p:attrNameLst>
                                          <p:attrName>ppt_x</p:attrName>
                                        </p:attrNameLst>
                                      </p:cBhvr>
                                      <p:tavLst>
                                        <p:tav tm="0">
                                          <p:val>
                                            <p:strVal val="ppt_x"/>
                                          </p:val>
                                        </p:tav>
                                        <p:tav tm="100000">
                                          <p:val>
                                            <p:strVal val="1+ppt_w/2"/>
                                          </p:val>
                                        </p:tav>
                                      </p:tavLst>
                                    </p:anim>
                                    <p:anim calcmode="lin" valueType="num">
                                      <p:cBhvr additive="base">
                                        <p:cTn id="44" dur="3000"/>
                                        <p:tgtEl>
                                          <p:spTgt spid="18"/>
                                        </p:tgtEl>
                                        <p:attrNameLst>
                                          <p:attrName>ppt_y</p:attrName>
                                        </p:attrNameLst>
                                      </p:cBhvr>
                                      <p:tavLst>
                                        <p:tav tm="0">
                                          <p:val>
                                            <p:strVal val="ppt_y"/>
                                          </p:val>
                                        </p:tav>
                                        <p:tav tm="100000">
                                          <p:val>
                                            <p:strVal val="ppt_y"/>
                                          </p:val>
                                        </p:tav>
                                      </p:tavLst>
                                    </p:anim>
                                    <p:set>
                                      <p:cBhvr>
                                        <p:cTn id="45" dur="1" fill="hold">
                                          <p:stCondLst>
                                            <p:cond delay="2999"/>
                                          </p:stCondLst>
                                        </p:cTn>
                                        <p:tgtEl>
                                          <p:spTgt spid="18"/>
                                        </p:tgtEl>
                                        <p:attrNameLst>
                                          <p:attrName>style.visibility</p:attrName>
                                        </p:attrNameLst>
                                      </p:cBhvr>
                                      <p:to>
                                        <p:strVal val="hidden"/>
                                      </p:to>
                                    </p:set>
                                  </p:childTnLst>
                                </p:cTn>
                              </p:par>
                              <p:par>
                                <p:cTn id="46" presetID="2" presetClass="exit" presetSubtype="8" fill="hold" grpId="2" nodeType="withEffect">
                                  <p:stCondLst>
                                    <p:cond delay="0"/>
                                  </p:stCondLst>
                                  <p:childTnLst>
                                    <p:anim calcmode="lin" valueType="num">
                                      <p:cBhvr additive="base">
                                        <p:cTn id="47" dur="3000"/>
                                        <p:tgtEl>
                                          <p:spTgt spid="19"/>
                                        </p:tgtEl>
                                        <p:attrNameLst>
                                          <p:attrName>ppt_x</p:attrName>
                                        </p:attrNameLst>
                                      </p:cBhvr>
                                      <p:tavLst>
                                        <p:tav tm="0">
                                          <p:val>
                                            <p:strVal val="ppt_x"/>
                                          </p:val>
                                        </p:tav>
                                        <p:tav tm="100000">
                                          <p:val>
                                            <p:strVal val="0-ppt_w/2"/>
                                          </p:val>
                                        </p:tav>
                                      </p:tavLst>
                                    </p:anim>
                                    <p:anim calcmode="lin" valueType="num">
                                      <p:cBhvr additive="base">
                                        <p:cTn id="48" dur="3000"/>
                                        <p:tgtEl>
                                          <p:spTgt spid="19"/>
                                        </p:tgtEl>
                                        <p:attrNameLst>
                                          <p:attrName>ppt_y</p:attrName>
                                        </p:attrNameLst>
                                      </p:cBhvr>
                                      <p:tavLst>
                                        <p:tav tm="0">
                                          <p:val>
                                            <p:strVal val="ppt_y"/>
                                          </p:val>
                                        </p:tav>
                                        <p:tav tm="100000">
                                          <p:val>
                                            <p:strVal val="ppt_y"/>
                                          </p:val>
                                        </p:tav>
                                      </p:tavLst>
                                    </p:anim>
                                    <p:set>
                                      <p:cBhvr>
                                        <p:cTn id="49" dur="1" fill="hold">
                                          <p:stCondLst>
                                            <p:cond delay="2999"/>
                                          </p:stCondLst>
                                        </p:cTn>
                                        <p:tgtEl>
                                          <p:spTgt spid="19"/>
                                        </p:tgtEl>
                                        <p:attrNameLst>
                                          <p:attrName>style.visibility</p:attrName>
                                        </p:attrNameLst>
                                      </p:cBhvr>
                                      <p:to>
                                        <p:strVal val="hidden"/>
                                      </p:to>
                                    </p:set>
                                  </p:childTnLst>
                                </p:cTn>
                              </p:par>
                              <p:par>
                                <p:cTn id="50" presetID="13" presetClass="exit" presetSubtype="32" fill="hold" grpId="3" nodeType="withEffect">
                                  <p:stCondLst>
                                    <p:cond delay="0"/>
                                  </p:stCondLst>
                                  <p:childTnLst>
                                    <p:animEffect transition="out" filter="plus(out)">
                                      <p:cBhvr>
                                        <p:cTn id="51" dur="3000"/>
                                        <p:tgtEl>
                                          <p:spTgt spid="20"/>
                                        </p:tgtEl>
                                      </p:cBhvr>
                                    </p:animEffect>
                                    <p:set>
                                      <p:cBhvr>
                                        <p:cTn id="52" dur="1" fill="hold">
                                          <p:stCondLst>
                                            <p:cond delay="2999"/>
                                          </p:stCondLst>
                                        </p:cTn>
                                        <p:tgtEl>
                                          <p:spTgt spid="20"/>
                                        </p:tgtEl>
                                        <p:attrNameLst>
                                          <p:attrName>style.visibility</p:attrName>
                                        </p:attrNameLst>
                                      </p:cBhvr>
                                      <p:to>
                                        <p:strVal val="hidden"/>
                                      </p:to>
                                    </p:set>
                                  </p:childTnLst>
                                </p:cTn>
                              </p:par>
                              <p:par>
                                <p:cTn id="53" presetID="13" presetClass="exit" presetSubtype="32" fill="hold" grpId="3" nodeType="withEffect">
                                  <p:stCondLst>
                                    <p:cond delay="0"/>
                                  </p:stCondLst>
                                  <p:childTnLst>
                                    <p:animEffect transition="out" filter="plus(out)">
                                      <p:cBhvr>
                                        <p:cTn id="54" dur="3000"/>
                                        <p:tgtEl>
                                          <p:spTgt spid="21"/>
                                        </p:tgtEl>
                                      </p:cBhvr>
                                    </p:animEffect>
                                    <p:set>
                                      <p:cBhvr>
                                        <p:cTn id="55" dur="1" fill="hold">
                                          <p:stCondLst>
                                            <p:cond delay="2999"/>
                                          </p:stCondLst>
                                        </p:cTn>
                                        <p:tgtEl>
                                          <p:spTgt spid="21"/>
                                        </p:tgtEl>
                                        <p:attrNameLst>
                                          <p:attrName>style.visibility</p:attrName>
                                        </p:attrNameLst>
                                      </p:cBhvr>
                                      <p:to>
                                        <p:strVal val="hidden"/>
                                      </p:to>
                                    </p:set>
                                  </p:childTnLst>
                                </p:cTn>
                              </p:par>
                              <p:par>
                                <p:cTn id="56" presetID="13" presetClass="exit" presetSubtype="32" fill="hold" grpId="3" nodeType="withEffect">
                                  <p:stCondLst>
                                    <p:cond delay="0"/>
                                  </p:stCondLst>
                                  <p:childTnLst>
                                    <p:animEffect transition="out" filter="plus(out)">
                                      <p:cBhvr>
                                        <p:cTn id="57" dur="3000"/>
                                        <p:tgtEl>
                                          <p:spTgt spid="18"/>
                                        </p:tgtEl>
                                      </p:cBhvr>
                                    </p:animEffect>
                                    <p:set>
                                      <p:cBhvr>
                                        <p:cTn id="58" dur="1" fill="hold">
                                          <p:stCondLst>
                                            <p:cond delay="2999"/>
                                          </p:stCondLst>
                                        </p:cTn>
                                        <p:tgtEl>
                                          <p:spTgt spid="18"/>
                                        </p:tgtEl>
                                        <p:attrNameLst>
                                          <p:attrName>style.visibility</p:attrName>
                                        </p:attrNameLst>
                                      </p:cBhvr>
                                      <p:to>
                                        <p:strVal val="hidden"/>
                                      </p:to>
                                    </p:set>
                                  </p:childTnLst>
                                </p:cTn>
                              </p:par>
                              <p:par>
                                <p:cTn id="59" presetID="13" presetClass="exit" presetSubtype="32" fill="hold" grpId="3" nodeType="withEffect">
                                  <p:stCondLst>
                                    <p:cond delay="0"/>
                                  </p:stCondLst>
                                  <p:childTnLst>
                                    <p:animEffect transition="out" filter="plus(out)">
                                      <p:cBhvr>
                                        <p:cTn id="60" dur="3000"/>
                                        <p:tgtEl>
                                          <p:spTgt spid="19"/>
                                        </p:tgtEl>
                                      </p:cBhvr>
                                    </p:animEffect>
                                    <p:set>
                                      <p:cBhvr>
                                        <p:cTn id="61" dur="1" fill="hold">
                                          <p:stCondLst>
                                            <p:cond delay="2999"/>
                                          </p:stCondLst>
                                        </p:cTn>
                                        <p:tgtEl>
                                          <p:spTgt spid="19"/>
                                        </p:tgtEl>
                                        <p:attrNameLst>
                                          <p:attrName>style.visibility</p:attrName>
                                        </p:attrNameLst>
                                      </p:cBhvr>
                                      <p:to>
                                        <p:strVal val="hidden"/>
                                      </p:to>
                                    </p:set>
                                  </p:childTnLst>
                                </p:cTn>
                              </p:par>
                              <p:par>
                                <p:cTn id="62" presetID="23" presetClass="entr" presetSubtype="288" fill="hold" nodeType="withEffect">
                                  <p:stCondLst>
                                    <p:cond delay="0"/>
                                  </p:stCondLst>
                                  <p:childTnLst>
                                    <p:set>
                                      <p:cBhvr>
                                        <p:cTn id="63" dur="1" fill="hold">
                                          <p:stCondLst>
                                            <p:cond delay="0"/>
                                          </p:stCondLst>
                                        </p:cTn>
                                        <p:tgtEl>
                                          <p:spTgt spid="4"/>
                                        </p:tgtEl>
                                        <p:attrNameLst>
                                          <p:attrName>style.visibility</p:attrName>
                                        </p:attrNameLst>
                                      </p:cBhvr>
                                      <p:to>
                                        <p:strVal val="visible"/>
                                      </p:to>
                                    </p:set>
                                    <p:anim calcmode="lin" valueType="num">
                                      <p:cBhvr>
                                        <p:cTn id="64" dur="3000" fill="hold"/>
                                        <p:tgtEl>
                                          <p:spTgt spid="4"/>
                                        </p:tgtEl>
                                        <p:attrNameLst>
                                          <p:attrName>ppt_w</p:attrName>
                                        </p:attrNameLst>
                                      </p:cBhvr>
                                      <p:tavLst>
                                        <p:tav tm="0">
                                          <p:val>
                                            <p:strVal val="4/3*#ppt_w"/>
                                          </p:val>
                                        </p:tav>
                                        <p:tav tm="100000">
                                          <p:val>
                                            <p:strVal val="#ppt_w"/>
                                          </p:val>
                                        </p:tav>
                                      </p:tavLst>
                                    </p:anim>
                                    <p:anim calcmode="lin" valueType="num">
                                      <p:cBhvr>
                                        <p:cTn id="65" dur="3000" fill="hold"/>
                                        <p:tgtEl>
                                          <p:spTgt spid="4"/>
                                        </p:tgtEl>
                                        <p:attrNameLst>
                                          <p:attrName>ppt_h</p:attrName>
                                        </p:attrNameLst>
                                      </p:cBhvr>
                                      <p:tavLst>
                                        <p:tav tm="0">
                                          <p:val>
                                            <p:strVal val="4/3*#ppt_h"/>
                                          </p:val>
                                        </p:tav>
                                        <p:tav tm="100000">
                                          <p:val>
                                            <p:strVal val="#ppt_h"/>
                                          </p:val>
                                        </p:tav>
                                      </p:tavLst>
                                    </p:anim>
                                  </p:childTnLst>
                                </p:cTn>
                              </p:par>
                              <p:par>
                                <p:cTn id="66" presetID="8" presetClass="entr" presetSubtype="32" fill="hold" nodeType="withEffect">
                                  <p:stCondLst>
                                    <p:cond delay="0"/>
                                  </p:stCondLst>
                                  <p:childTnLst>
                                    <p:set>
                                      <p:cBhvr>
                                        <p:cTn id="67" dur="1" fill="hold">
                                          <p:stCondLst>
                                            <p:cond delay="0"/>
                                          </p:stCondLst>
                                        </p:cTn>
                                        <p:tgtEl>
                                          <p:spTgt spid="4"/>
                                        </p:tgtEl>
                                        <p:attrNameLst>
                                          <p:attrName>style.visibility</p:attrName>
                                        </p:attrNameLst>
                                      </p:cBhvr>
                                      <p:to>
                                        <p:strVal val="visible"/>
                                      </p:to>
                                    </p:set>
                                    <p:animEffect transition="in" filter="diamond(out)">
                                      <p:cBhvr>
                                        <p:cTn id="68" dur="3000"/>
                                        <p:tgtEl>
                                          <p:spTgt spid="4"/>
                                        </p:tgtEl>
                                      </p:cBhvr>
                                    </p:animEffect>
                                  </p:childTnLst>
                                </p:cTn>
                              </p:par>
                            </p:childTnLst>
                          </p:cTn>
                        </p:par>
                        <p:par>
                          <p:cTn id="69" fill="hold">
                            <p:stCondLst>
                              <p:cond delay="6000"/>
                            </p:stCondLst>
                            <p:childTnLst>
                              <p:par>
                                <p:cTn id="70" presetID="40" presetClass="entr" presetSubtype="0" fill="hold" grpId="0" nodeType="afterEffect">
                                  <p:stCondLst>
                                    <p:cond delay="0"/>
                                  </p:stCondLst>
                                  <p:iterate type="lt">
                                    <p:tmPct val="10000"/>
                                  </p:iterate>
                                  <p:childTnLst>
                                    <p:set>
                                      <p:cBhvr>
                                        <p:cTn id="71" dur="1" fill="hold">
                                          <p:stCondLst>
                                            <p:cond delay="0"/>
                                          </p:stCondLst>
                                        </p:cTn>
                                        <p:tgtEl>
                                          <p:spTgt spid="7"/>
                                        </p:tgtEl>
                                        <p:attrNameLst>
                                          <p:attrName>style.visibility</p:attrName>
                                        </p:attrNameLst>
                                      </p:cBhvr>
                                      <p:to>
                                        <p:strVal val="visible"/>
                                      </p:to>
                                    </p:set>
                                    <p:animEffect transition="in" filter="fade">
                                      <p:cBhvr>
                                        <p:cTn id="72" dur="1000"/>
                                        <p:tgtEl>
                                          <p:spTgt spid="7"/>
                                        </p:tgtEl>
                                      </p:cBhvr>
                                    </p:animEffect>
                                    <p:anim calcmode="lin" valueType="num">
                                      <p:cBhvr>
                                        <p:cTn id="73" dur="1000" fill="hold"/>
                                        <p:tgtEl>
                                          <p:spTgt spid="7"/>
                                        </p:tgtEl>
                                        <p:attrNameLst>
                                          <p:attrName>ppt_x</p:attrName>
                                        </p:attrNameLst>
                                      </p:cBhvr>
                                      <p:tavLst>
                                        <p:tav tm="0">
                                          <p:val>
                                            <p:strVal val="#ppt_x-.1"/>
                                          </p:val>
                                        </p:tav>
                                        <p:tav tm="100000">
                                          <p:val>
                                            <p:strVal val="#ppt_x"/>
                                          </p:val>
                                        </p:tav>
                                      </p:tavLst>
                                    </p:anim>
                                    <p:anim calcmode="lin" valueType="num">
                                      <p:cBhvr>
                                        <p:cTn id="74"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7"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2).jpg"/>
          <p:cNvPicPr>
            <a:picLocks noChangeAspect="1"/>
          </p:cNvPicPr>
          <p:nvPr/>
        </p:nvPicPr>
        <p:blipFill>
          <a:blip r:embed="rId2" cstate="print"/>
          <a:stretch>
            <a:fillRect/>
          </a:stretch>
        </p:blipFill>
        <p:spPr bwMode="auto">
          <a:xfrm>
            <a:off x="0" y="11113"/>
            <a:ext cx="9144000" cy="56927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Triángulo isósceles"/>
          <p:cNvSpPr/>
          <p:nvPr/>
        </p:nvSpPr>
        <p:spPr>
          <a:xfrm>
            <a:off x="3995738" y="2917825"/>
            <a:ext cx="1214437" cy="2797175"/>
          </a:xfrm>
          <a:prstGeom prst="triangle">
            <a:avLst/>
          </a:prstGeom>
          <a:noFill/>
          <a:ln w="57150">
            <a:solidFill>
              <a:schemeClr val="tx2">
                <a:lumMod val="9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Triángulo isósceles"/>
          <p:cNvSpPr/>
          <p:nvPr/>
        </p:nvSpPr>
        <p:spPr>
          <a:xfrm rot="5400000">
            <a:off x="1947863" y="657225"/>
            <a:ext cx="1071562" cy="4319588"/>
          </a:xfrm>
          <a:prstGeom prst="triangle">
            <a:avLst/>
          </a:prstGeom>
          <a:noFill/>
          <a:ln w="57150">
            <a:solidFill>
              <a:schemeClr val="tx2">
                <a:lumMod val="9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Triángulo isósceles"/>
          <p:cNvSpPr/>
          <p:nvPr/>
        </p:nvSpPr>
        <p:spPr>
          <a:xfrm rot="10800000">
            <a:off x="4067175" y="0"/>
            <a:ext cx="1143000" cy="2798763"/>
          </a:xfrm>
          <a:prstGeom prst="triangle">
            <a:avLst/>
          </a:prstGeom>
          <a:noFill/>
          <a:ln w="57150">
            <a:solidFill>
              <a:schemeClr val="tx2">
                <a:lumMod val="9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Triángulo isósceles"/>
          <p:cNvSpPr/>
          <p:nvPr/>
        </p:nvSpPr>
        <p:spPr>
          <a:xfrm rot="16200000">
            <a:off x="6196807" y="697706"/>
            <a:ext cx="1071562" cy="4321175"/>
          </a:xfrm>
          <a:prstGeom prst="triangle">
            <a:avLst/>
          </a:prstGeom>
          <a:noFill/>
          <a:ln w="57150">
            <a:solidFill>
              <a:schemeClr val="tx2">
                <a:lumMod val="9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Triángulo isósceles"/>
          <p:cNvSpPr/>
          <p:nvPr/>
        </p:nvSpPr>
        <p:spPr>
          <a:xfrm rot="7453422">
            <a:off x="2336800" y="-346075"/>
            <a:ext cx="1298575" cy="4029075"/>
          </a:xfrm>
          <a:prstGeom prst="triangle">
            <a:avLst/>
          </a:prstGeom>
          <a:noFill/>
          <a:ln w="57150">
            <a:solidFill>
              <a:schemeClr val="tx2">
                <a:lumMod val="9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Triángulo isósceles"/>
          <p:cNvSpPr/>
          <p:nvPr/>
        </p:nvSpPr>
        <p:spPr>
          <a:xfrm rot="14228451">
            <a:off x="5944395" y="-572294"/>
            <a:ext cx="1071562" cy="4511675"/>
          </a:xfrm>
          <a:prstGeom prst="triangle">
            <a:avLst/>
          </a:prstGeom>
          <a:noFill/>
          <a:ln w="57150">
            <a:solidFill>
              <a:schemeClr val="tx2">
                <a:lumMod val="9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Triángulo isósceles"/>
          <p:cNvSpPr/>
          <p:nvPr/>
        </p:nvSpPr>
        <p:spPr>
          <a:xfrm rot="3130767">
            <a:off x="2528093" y="2085182"/>
            <a:ext cx="1071563" cy="3949700"/>
          </a:xfrm>
          <a:prstGeom prst="triangle">
            <a:avLst/>
          </a:prstGeom>
          <a:noFill/>
          <a:ln w="57150">
            <a:solidFill>
              <a:schemeClr val="tx2">
                <a:lumMod val="9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Triángulo isósceles"/>
          <p:cNvSpPr/>
          <p:nvPr/>
        </p:nvSpPr>
        <p:spPr>
          <a:xfrm rot="18501748">
            <a:off x="5540375" y="2033588"/>
            <a:ext cx="1217613" cy="3976687"/>
          </a:xfrm>
          <a:prstGeom prst="triangle">
            <a:avLst/>
          </a:prstGeom>
          <a:noFill/>
          <a:ln w="57150">
            <a:solidFill>
              <a:schemeClr val="tx2">
                <a:lumMod val="9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CuadroTexto"/>
          <p:cNvSpPr txBox="1"/>
          <p:nvPr/>
        </p:nvSpPr>
        <p:spPr>
          <a:xfrm>
            <a:off x="539552" y="4873724"/>
            <a:ext cx="8208912"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orígenes de la Quinta de la Fuente se remontan al siglo XVII, ofreciéndote un viaje en el tiempo a través de exuberantes paisajes y rincones de ensueño.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4000">
        <p14:ripple dir="ru"/>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ppt_x"/>
                                          </p:val>
                                        </p:tav>
                                        <p:tav tm="100000">
                                          <p:val>
                                            <p:strVal val="#ppt_x"/>
                                          </p:val>
                                        </p:tav>
                                      </p:tavLst>
                                    </p:anim>
                                    <p:anim calcmode="lin" valueType="num">
                                      <p:cBhvr additive="base">
                                        <p:cTn id="8" dur="3000" fill="hold"/>
                                        <p:tgtEl>
                                          <p:spTgt spid="5"/>
                                        </p:tgtEl>
                                        <p:attrNameLst>
                                          <p:attrName>ppt_y</p:attrName>
                                        </p:attrNameLst>
                                      </p:cBhvr>
                                      <p:tavLst>
                                        <p:tav tm="0">
                                          <p:val>
                                            <p:strVal val="0-#ppt_h/2"/>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3000" fill="hold"/>
                                        <p:tgtEl>
                                          <p:spTgt spid="6"/>
                                        </p:tgtEl>
                                        <p:attrNameLst>
                                          <p:attrName>ppt_x</p:attrName>
                                        </p:attrNameLst>
                                      </p:cBhvr>
                                      <p:tavLst>
                                        <p:tav tm="0">
                                          <p:val>
                                            <p:strVal val="1+#ppt_w/2"/>
                                          </p:val>
                                        </p:tav>
                                        <p:tav tm="100000">
                                          <p:val>
                                            <p:strVal val="#ppt_x"/>
                                          </p:val>
                                        </p:tav>
                                      </p:tavLst>
                                    </p:anim>
                                    <p:anim calcmode="lin" valueType="num">
                                      <p:cBhvr additive="base">
                                        <p:cTn id="12" dur="3000" fill="hold"/>
                                        <p:tgtEl>
                                          <p:spTgt spid="6"/>
                                        </p:tgtEl>
                                        <p:attrNameLst>
                                          <p:attrName>ppt_y</p:attrName>
                                        </p:attrNameLst>
                                      </p:cBhvr>
                                      <p:tavLst>
                                        <p:tav tm="0">
                                          <p:val>
                                            <p:strVal val="#ppt_y"/>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3000" fill="hold"/>
                                        <p:tgtEl>
                                          <p:spTgt spid="7"/>
                                        </p:tgtEl>
                                        <p:attrNameLst>
                                          <p:attrName>ppt_x</p:attrName>
                                        </p:attrNameLst>
                                      </p:cBhvr>
                                      <p:tavLst>
                                        <p:tav tm="0">
                                          <p:val>
                                            <p:strVal val="#ppt_x"/>
                                          </p:val>
                                        </p:tav>
                                        <p:tav tm="100000">
                                          <p:val>
                                            <p:strVal val="#ppt_x"/>
                                          </p:val>
                                        </p:tav>
                                      </p:tavLst>
                                    </p:anim>
                                    <p:anim calcmode="lin" valueType="num">
                                      <p:cBhvr additive="base">
                                        <p:cTn id="16" dur="3000" fill="hold"/>
                                        <p:tgtEl>
                                          <p:spTgt spid="7"/>
                                        </p:tgtEl>
                                        <p:attrNameLst>
                                          <p:attrName>ppt_y</p:attrName>
                                        </p:attrNameLst>
                                      </p:cBhvr>
                                      <p:tavLst>
                                        <p:tav tm="0">
                                          <p:val>
                                            <p:strVal val="1+#ppt_h/2"/>
                                          </p:val>
                                        </p:tav>
                                        <p:tav tm="100000">
                                          <p:val>
                                            <p:strVal val="#ppt_y"/>
                                          </p:val>
                                        </p:tav>
                                      </p:tavLst>
                                    </p:anim>
                                  </p:childTnLst>
                                </p:cTn>
                              </p:par>
                              <p:par>
                                <p:cTn id="17" presetID="2" presetClass="entr" presetSubtype="6"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3000" fill="hold"/>
                                        <p:tgtEl>
                                          <p:spTgt spid="9"/>
                                        </p:tgtEl>
                                        <p:attrNameLst>
                                          <p:attrName>ppt_x</p:attrName>
                                        </p:attrNameLst>
                                      </p:cBhvr>
                                      <p:tavLst>
                                        <p:tav tm="0">
                                          <p:val>
                                            <p:strVal val="1+#ppt_w/2"/>
                                          </p:val>
                                        </p:tav>
                                        <p:tav tm="100000">
                                          <p:val>
                                            <p:strVal val="#ppt_x"/>
                                          </p:val>
                                        </p:tav>
                                      </p:tavLst>
                                    </p:anim>
                                    <p:anim calcmode="lin" valueType="num">
                                      <p:cBhvr additive="base">
                                        <p:cTn id="20" dur="3000" fill="hold"/>
                                        <p:tgtEl>
                                          <p:spTgt spid="9"/>
                                        </p:tgtEl>
                                        <p:attrNameLst>
                                          <p:attrName>ppt_y</p:attrName>
                                        </p:attrNameLst>
                                      </p:cBhvr>
                                      <p:tavLst>
                                        <p:tav tm="0">
                                          <p:val>
                                            <p:strVal val="1+#ppt_h/2"/>
                                          </p:val>
                                        </p:tav>
                                        <p:tav tm="100000">
                                          <p:val>
                                            <p:strVal val="#ppt_y"/>
                                          </p:val>
                                        </p:tav>
                                      </p:tavLst>
                                    </p:anim>
                                  </p:childTnLst>
                                </p:cTn>
                              </p:par>
                              <p:par>
                                <p:cTn id="21" presetID="2" presetClass="entr" presetSubtype="3" fill="hold" nodeType="with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3000" fill="hold"/>
                                        <p:tgtEl>
                                          <p:spTgt spid="11"/>
                                        </p:tgtEl>
                                        <p:attrNameLst>
                                          <p:attrName>ppt_x</p:attrName>
                                        </p:attrNameLst>
                                      </p:cBhvr>
                                      <p:tavLst>
                                        <p:tav tm="0">
                                          <p:val>
                                            <p:strVal val="1+#ppt_w/2"/>
                                          </p:val>
                                        </p:tav>
                                        <p:tav tm="100000">
                                          <p:val>
                                            <p:strVal val="#ppt_x"/>
                                          </p:val>
                                        </p:tav>
                                      </p:tavLst>
                                    </p:anim>
                                    <p:anim calcmode="lin" valueType="num">
                                      <p:cBhvr additive="base">
                                        <p:cTn id="24" dur="3000" fill="hold"/>
                                        <p:tgtEl>
                                          <p:spTgt spid="11"/>
                                        </p:tgtEl>
                                        <p:attrNameLst>
                                          <p:attrName>ppt_y</p:attrName>
                                        </p:attrNameLst>
                                      </p:cBhvr>
                                      <p:tavLst>
                                        <p:tav tm="0">
                                          <p:val>
                                            <p:strVal val="0-#ppt_h/2"/>
                                          </p:val>
                                        </p:tav>
                                        <p:tav tm="100000">
                                          <p:val>
                                            <p:strVal val="#ppt_y"/>
                                          </p:val>
                                        </p:tav>
                                      </p:tavLst>
                                    </p:anim>
                                  </p:childTnLst>
                                </p:cTn>
                              </p:par>
                              <p:par>
                                <p:cTn id="25" presetID="2" presetClass="entr" presetSubtype="12"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3000" fill="hold"/>
                                        <p:tgtEl>
                                          <p:spTgt spid="10"/>
                                        </p:tgtEl>
                                        <p:attrNameLst>
                                          <p:attrName>ppt_x</p:attrName>
                                        </p:attrNameLst>
                                      </p:cBhvr>
                                      <p:tavLst>
                                        <p:tav tm="0">
                                          <p:val>
                                            <p:strVal val="0-#ppt_w/2"/>
                                          </p:val>
                                        </p:tav>
                                        <p:tav tm="100000">
                                          <p:val>
                                            <p:strVal val="#ppt_x"/>
                                          </p:val>
                                        </p:tav>
                                      </p:tavLst>
                                    </p:anim>
                                    <p:anim calcmode="lin" valueType="num">
                                      <p:cBhvr additive="base">
                                        <p:cTn id="28" dur="3000" fill="hold"/>
                                        <p:tgtEl>
                                          <p:spTgt spid="10"/>
                                        </p:tgtEl>
                                        <p:attrNameLst>
                                          <p:attrName>ppt_y</p:attrName>
                                        </p:attrNameLst>
                                      </p:cBhvr>
                                      <p:tavLst>
                                        <p:tav tm="0">
                                          <p:val>
                                            <p:strVal val="1+#ppt_h/2"/>
                                          </p:val>
                                        </p:tav>
                                        <p:tav tm="100000">
                                          <p:val>
                                            <p:strVal val="#ppt_y"/>
                                          </p:val>
                                        </p:tav>
                                      </p:tavLst>
                                    </p:anim>
                                  </p:childTnLst>
                                </p:cTn>
                              </p:par>
                              <p:par>
                                <p:cTn id="29" presetID="2" presetClass="entr" presetSubtype="8" fill="hold"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3000" fill="hold"/>
                                        <p:tgtEl>
                                          <p:spTgt spid="8"/>
                                        </p:tgtEl>
                                        <p:attrNameLst>
                                          <p:attrName>ppt_x</p:attrName>
                                        </p:attrNameLst>
                                      </p:cBhvr>
                                      <p:tavLst>
                                        <p:tav tm="0">
                                          <p:val>
                                            <p:strVal val="0-#ppt_w/2"/>
                                          </p:val>
                                        </p:tav>
                                        <p:tav tm="100000">
                                          <p:val>
                                            <p:strVal val="#ppt_x"/>
                                          </p:val>
                                        </p:tav>
                                      </p:tavLst>
                                    </p:anim>
                                    <p:anim calcmode="lin" valueType="num">
                                      <p:cBhvr additive="base">
                                        <p:cTn id="32" dur="3000" fill="hold"/>
                                        <p:tgtEl>
                                          <p:spTgt spid="8"/>
                                        </p:tgtEl>
                                        <p:attrNameLst>
                                          <p:attrName>ppt_y</p:attrName>
                                        </p:attrNameLst>
                                      </p:cBhvr>
                                      <p:tavLst>
                                        <p:tav tm="0">
                                          <p:val>
                                            <p:strVal val="#ppt_y"/>
                                          </p:val>
                                        </p:tav>
                                        <p:tav tm="100000">
                                          <p:val>
                                            <p:strVal val="#ppt_y"/>
                                          </p:val>
                                        </p:tav>
                                      </p:tavLst>
                                    </p:anim>
                                  </p:childTnLst>
                                </p:cTn>
                              </p:par>
                              <p:par>
                                <p:cTn id="33" presetID="2" presetClass="entr" presetSubtype="9" fill="hold"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3000" fill="hold"/>
                                        <p:tgtEl>
                                          <p:spTgt spid="12"/>
                                        </p:tgtEl>
                                        <p:attrNameLst>
                                          <p:attrName>ppt_x</p:attrName>
                                        </p:attrNameLst>
                                      </p:cBhvr>
                                      <p:tavLst>
                                        <p:tav tm="0">
                                          <p:val>
                                            <p:strVal val="0-#ppt_w/2"/>
                                          </p:val>
                                        </p:tav>
                                        <p:tav tm="100000">
                                          <p:val>
                                            <p:strVal val="#ppt_x"/>
                                          </p:val>
                                        </p:tav>
                                      </p:tavLst>
                                    </p:anim>
                                    <p:anim calcmode="lin" valueType="num">
                                      <p:cBhvr additive="base">
                                        <p:cTn id="36" dur="3000" fill="hold"/>
                                        <p:tgtEl>
                                          <p:spTgt spid="12"/>
                                        </p:tgtEl>
                                        <p:attrNameLst>
                                          <p:attrName>ppt_y</p:attrName>
                                        </p:attrNameLst>
                                      </p:cBhvr>
                                      <p:tavLst>
                                        <p:tav tm="0">
                                          <p:val>
                                            <p:strVal val="0-#ppt_h/2"/>
                                          </p:val>
                                        </p:tav>
                                        <p:tav tm="100000">
                                          <p:val>
                                            <p:strVal val="#ppt_y"/>
                                          </p:val>
                                        </p:tav>
                                      </p:tavLst>
                                    </p:anim>
                                  </p:childTnLst>
                                </p:cTn>
                              </p:par>
                              <p:par>
                                <p:cTn id="37" presetID="13" presetClass="entr" presetSubtype="16" fill="hold" nodeType="withEffect">
                                  <p:stCondLst>
                                    <p:cond delay="0"/>
                                  </p:stCondLst>
                                  <p:childTnLst>
                                    <p:set>
                                      <p:cBhvr>
                                        <p:cTn id="38" dur="1" fill="hold">
                                          <p:stCondLst>
                                            <p:cond delay="0"/>
                                          </p:stCondLst>
                                        </p:cTn>
                                        <p:tgtEl>
                                          <p:spTgt spid="5"/>
                                        </p:tgtEl>
                                        <p:attrNameLst>
                                          <p:attrName>style.visibility</p:attrName>
                                        </p:attrNameLst>
                                      </p:cBhvr>
                                      <p:to>
                                        <p:strVal val="visible"/>
                                      </p:to>
                                    </p:set>
                                    <p:animEffect transition="in" filter="plus(in)">
                                      <p:cBhvr>
                                        <p:cTn id="39" dur="3000"/>
                                        <p:tgtEl>
                                          <p:spTgt spid="5"/>
                                        </p:tgtEl>
                                      </p:cBhvr>
                                    </p:animEffect>
                                  </p:childTnLst>
                                </p:cTn>
                              </p:par>
                              <p:par>
                                <p:cTn id="40" presetID="13" presetClass="entr" presetSubtype="16" fill="hold" nodeType="withEffect">
                                  <p:stCondLst>
                                    <p:cond delay="0"/>
                                  </p:stCondLst>
                                  <p:childTnLst>
                                    <p:set>
                                      <p:cBhvr>
                                        <p:cTn id="41" dur="1" fill="hold">
                                          <p:stCondLst>
                                            <p:cond delay="0"/>
                                          </p:stCondLst>
                                        </p:cTn>
                                        <p:tgtEl>
                                          <p:spTgt spid="6"/>
                                        </p:tgtEl>
                                        <p:attrNameLst>
                                          <p:attrName>style.visibility</p:attrName>
                                        </p:attrNameLst>
                                      </p:cBhvr>
                                      <p:to>
                                        <p:strVal val="visible"/>
                                      </p:to>
                                    </p:set>
                                    <p:animEffect transition="in" filter="plus(in)">
                                      <p:cBhvr>
                                        <p:cTn id="42" dur="3000"/>
                                        <p:tgtEl>
                                          <p:spTgt spid="6"/>
                                        </p:tgtEl>
                                      </p:cBhvr>
                                    </p:animEffect>
                                  </p:childTnLst>
                                </p:cTn>
                              </p:par>
                              <p:par>
                                <p:cTn id="43" presetID="13" presetClass="entr" presetSubtype="16" fill="hold" nodeType="withEffect">
                                  <p:stCondLst>
                                    <p:cond delay="0"/>
                                  </p:stCondLst>
                                  <p:childTnLst>
                                    <p:set>
                                      <p:cBhvr>
                                        <p:cTn id="44" dur="1" fill="hold">
                                          <p:stCondLst>
                                            <p:cond delay="0"/>
                                          </p:stCondLst>
                                        </p:cTn>
                                        <p:tgtEl>
                                          <p:spTgt spid="7"/>
                                        </p:tgtEl>
                                        <p:attrNameLst>
                                          <p:attrName>style.visibility</p:attrName>
                                        </p:attrNameLst>
                                      </p:cBhvr>
                                      <p:to>
                                        <p:strVal val="visible"/>
                                      </p:to>
                                    </p:set>
                                    <p:animEffect transition="in" filter="plus(in)">
                                      <p:cBhvr>
                                        <p:cTn id="45" dur="3000"/>
                                        <p:tgtEl>
                                          <p:spTgt spid="7"/>
                                        </p:tgtEl>
                                      </p:cBhvr>
                                    </p:animEffect>
                                  </p:childTnLst>
                                </p:cTn>
                              </p:par>
                              <p:par>
                                <p:cTn id="46" presetID="13" presetClass="entr" presetSubtype="16" fill="hold" nodeType="withEffect">
                                  <p:stCondLst>
                                    <p:cond delay="0"/>
                                  </p:stCondLst>
                                  <p:childTnLst>
                                    <p:set>
                                      <p:cBhvr>
                                        <p:cTn id="47" dur="1" fill="hold">
                                          <p:stCondLst>
                                            <p:cond delay="0"/>
                                          </p:stCondLst>
                                        </p:cTn>
                                        <p:tgtEl>
                                          <p:spTgt spid="9"/>
                                        </p:tgtEl>
                                        <p:attrNameLst>
                                          <p:attrName>style.visibility</p:attrName>
                                        </p:attrNameLst>
                                      </p:cBhvr>
                                      <p:to>
                                        <p:strVal val="visible"/>
                                      </p:to>
                                    </p:set>
                                    <p:animEffect transition="in" filter="plus(in)">
                                      <p:cBhvr>
                                        <p:cTn id="48" dur="3000"/>
                                        <p:tgtEl>
                                          <p:spTgt spid="9"/>
                                        </p:tgtEl>
                                      </p:cBhvr>
                                    </p:animEffect>
                                  </p:childTnLst>
                                </p:cTn>
                              </p:par>
                              <p:par>
                                <p:cTn id="49" presetID="13" presetClass="entr" presetSubtype="16" fill="hold" nodeType="withEffect">
                                  <p:stCondLst>
                                    <p:cond delay="0"/>
                                  </p:stCondLst>
                                  <p:childTnLst>
                                    <p:set>
                                      <p:cBhvr>
                                        <p:cTn id="50" dur="1" fill="hold">
                                          <p:stCondLst>
                                            <p:cond delay="0"/>
                                          </p:stCondLst>
                                        </p:cTn>
                                        <p:tgtEl>
                                          <p:spTgt spid="11"/>
                                        </p:tgtEl>
                                        <p:attrNameLst>
                                          <p:attrName>style.visibility</p:attrName>
                                        </p:attrNameLst>
                                      </p:cBhvr>
                                      <p:to>
                                        <p:strVal val="visible"/>
                                      </p:to>
                                    </p:set>
                                    <p:animEffect transition="in" filter="plus(in)">
                                      <p:cBhvr>
                                        <p:cTn id="51" dur="3000"/>
                                        <p:tgtEl>
                                          <p:spTgt spid="11"/>
                                        </p:tgtEl>
                                      </p:cBhvr>
                                    </p:animEffect>
                                  </p:childTnLst>
                                </p:cTn>
                              </p:par>
                              <p:par>
                                <p:cTn id="52" presetID="13" presetClass="entr" presetSubtype="16" fill="hold" nodeType="withEffect">
                                  <p:stCondLst>
                                    <p:cond delay="0"/>
                                  </p:stCondLst>
                                  <p:childTnLst>
                                    <p:set>
                                      <p:cBhvr>
                                        <p:cTn id="53" dur="1" fill="hold">
                                          <p:stCondLst>
                                            <p:cond delay="0"/>
                                          </p:stCondLst>
                                        </p:cTn>
                                        <p:tgtEl>
                                          <p:spTgt spid="10"/>
                                        </p:tgtEl>
                                        <p:attrNameLst>
                                          <p:attrName>style.visibility</p:attrName>
                                        </p:attrNameLst>
                                      </p:cBhvr>
                                      <p:to>
                                        <p:strVal val="visible"/>
                                      </p:to>
                                    </p:set>
                                    <p:animEffect transition="in" filter="plus(in)">
                                      <p:cBhvr>
                                        <p:cTn id="54" dur="3000"/>
                                        <p:tgtEl>
                                          <p:spTgt spid="10"/>
                                        </p:tgtEl>
                                      </p:cBhvr>
                                    </p:animEffect>
                                  </p:childTnLst>
                                </p:cTn>
                              </p:par>
                              <p:par>
                                <p:cTn id="55" presetID="13" presetClass="entr" presetSubtype="16" fill="hold" nodeType="withEffect">
                                  <p:stCondLst>
                                    <p:cond delay="0"/>
                                  </p:stCondLst>
                                  <p:childTnLst>
                                    <p:set>
                                      <p:cBhvr>
                                        <p:cTn id="56" dur="1" fill="hold">
                                          <p:stCondLst>
                                            <p:cond delay="0"/>
                                          </p:stCondLst>
                                        </p:cTn>
                                        <p:tgtEl>
                                          <p:spTgt spid="8"/>
                                        </p:tgtEl>
                                        <p:attrNameLst>
                                          <p:attrName>style.visibility</p:attrName>
                                        </p:attrNameLst>
                                      </p:cBhvr>
                                      <p:to>
                                        <p:strVal val="visible"/>
                                      </p:to>
                                    </p:set>
                                    <p:animEffect transition="in" filter="plus(in)">
                                      <p:cBhvr>
                                        <p:cTn id="57" dur="3000"/>
                                        <p:tgtEl>
                                          <p:spTgt spid="8"/>
                                        </p:tgtEl>
                                      </p:cBhvr>
                                    </p:animEffect>
                                  </p:childTnLst>
                                </p:cTn>
                              </p:par>
                              <p:par>
                                <p:cTn id="58" presetID="13" presetClass="entr" presetSubtype="16" fill="hold" nodeType="withEffect">
                                  <p:stCondLst>
                                    <p:cond delay="0"/>
                                  </p:stCondLst>
                                  <p:childTnLst>
                                    <p:set>
                                      <p:cBhvr>
                                        <p:cTn id="59" dur="1" fill="hold">
                                          <p:stCondLst>
                                            <p:cond delay="0"/>
                                          </p:stCondLst>
                                        </p:cTn>
                                        <p:tgtEl>
                                          <p:spTgt spid="12"/>
                                        </p:tgtEl>
                                        <p:attrNameLst>
                                          <p:attrName>style.visibility</p:attrName>
                                        </p:attrNameLst>
                                      </p:cBhvr>
                                      <p:to>
                                        <p:strVal val="visible"/>
                                      </p:to>
                                    </p:set>
                                    <p:animEffect transition="in" filter="plus(in)">
                                      <p:cBhvr>
                                        <p:cTn id="60" dur="3000"/>
                                        <p:tgtEl>
                                          <p:spTgt spid="12"/>
                                        </p:tgtEl>
                                      </p:cBhvr>
                                    </p:animEffect>
                                  </p:childTnLst>
                                </p:cTn>
                              </p:par>
                            </p:childTnLst>
                          </p:cTn>
                        </p:par>
                        <p:par>
                          <p:cTn id="61" fill="hold">
                            <p:stCondLst>
                              <p:cond delay="3000"/>
                            </p:stCondLst>
                            <p:childTnLst>
                              <p:par>
                                <p:cTn id="62" presetID="2" presetClass="exit" presetSubtype="1" fill="hold" nodeType="afterEffect">
                                  <p:stCondLst>
                                    <p:cond delay="0"/>
                                  </p:stCondLst>
                                  <p:childTnLst>
                                    <p:anim calcmode="lin" valueType="num">
                                      <p:cBhvr additive="base">
                                        <p:cTn id="63" dur="3000"/>
                                        <p:tgtEl>
                                          <p:spTgt spid="5"/>
                                        </p:tgtEl>
                                        <p:attrNameLst>
                                          <p:attrName>ppt_x</p:attrName>
                                        </p:attrNameLst>
                                      </p:cBhvr>
                                      <p:tavLst>
                                        <p:tav tm="0">
                                          <p:val>
                                            <p:strVal val="ppt_x"/>
                                          </p:val>
                                        </p:tav>
                                        <p:tav tm="100000">
                                          <p:val>
                                            <p:strVal val="ppt_x"/>
                                          </p:val>
                                        </p:tav>
                                      </p:tavLst>
                                    </p:anim>
                                    <p:anim calcmode="lin" valueType="num">
                                      <p:cBhvr additive="base">
                                        <p:cTn id="64" dur="3000"/>
                                        <p:tgtEl>
                                          <p:spTgt spid="5"/>
                                        </p:tgtEl>
                                        <p:attrNameLst>
                                          <p:attrName>ppt_y</p:attrName>
                                        </p:attrNameLst>
                                      </p:cBhvr>
                                      <p:tavLst>
                                        <p:tav tm="0">
                                          <p:val>
                                            <p:strVal val="ppt_y"/>
                                          </p:val>
                                        </p:tav>
                                        <p:tav tm="100000">
                                          <p:val>
                                            <p:strVal val="0-ppt_h/2"/>
                                          </p:val>
                                        </p:tav>
                                      </p:tavLst>
                                    </p:anim>
                                    <p:set>
                                      <p:cBhvr>
                                        <p:cTn id="65" dur="1" fill="hold">
                                          <p:stCondLst>
                                            <p:cond delay="2999"/>
                                          </p:stCondLst>
                                        </p:cTn>
                                        <p:tgtEl>
                                          <p:spTgt spid="5"/>
                                        </p:tgtEl>
                                        <p:attrNameLst>
                                          <p:attrName>style.visibility</p:attrName>
                                        </p:attrNameLst>
                                      </p:cBhvr>
                                      <p:to>
                                        <p:strVal val="hidden"/>
                                      </p:to>
                                    </p:set>
                                  </p:childTnLst>
                                </p:cTn>
                              </p:par>
                              <p:par>
                                <p:cTn id="66" presetID="2" presetClass="exit" presetSubtype="2" fill="hold" nodeType="withEffect">
                                  <p:stCondLst>
                                    <p:cond delay="0"/>
                                  </p:stCondLst>
                                  <p:childTnLst>
                                    <p:anim calcmode="lin" valueType="num">
                                      <p:cBhvr additive="base">
                                        <p:cTn id="67" dur="3000"/>
                                        <p:tgtEl>
                                          <p:spTgt spid="6"/>
                                        </p:tgtEl>
                                        <p:attrNameLst>
                                          <p:attrName>ppt_x</p:attrName>
                                        </p:attrNameLst>
                                      </p:cBhvr>
                                      <p:tavLst>
                                        <p:tav tm="0">
                                          <p:val>
                                            <p:strVal val="ppt_x"/>
                                          </p:val>
                                        </p:tav>
                                        <p:tav tm="100000">
                                          <p:val>
                                            <p:strVal val="1+ppt_w/2"/>
                                          </p:val>
                                        </p:tav>
                                      </p:tavLst>
                                    </p:anim>
                                    <p:anim calcmode="lin" valueType="num">
                                      <p:cBhvr additive="base">
                                        <p:cTn id="68" dur="3000"/>
                                        <p:tgtEl>
                                          <p:spTgt spid="6"/>
                                        </p:tgtEl>
                                        <p:attrNameLst>
                                          <p:attrName>ppt_y</p:attrName>
                                        </p:attrNameLst>
                                      </p:cBhvr>
                                      <p:tavLst>
                                        <p:tav tm="0">
                                          <p:val>
                                            <p:strVal val="ppt_y"/>
                                          </p:val>
                                        </p:tav>
                                        <p:tav tm="100000">
                                          <p:val>
                                            <p:strVal val="ppt_y"/>
                                          </p:val>
                                        </p:tav>
                                      </p:tavLst>
                                    </p:anim>
                                    <p:set>
                                      <p:cBhvr>
                                        <p:cTn id="69" dur="1" fill="hold">
                                          <p:stCondLst>
                                            <p:cond delay="2999"/>
                                          </p:stCondLst>
                                        </p:cTn>
                                        <p:tgtEl>
                                          <p:spTgt spid="6"/>
                                        </p:tgtEl>
                                        <p:attrNameLst>
                                          <p:attrName>style.visibility</p:attrName>
                                        </p:attrNameLst>
                                      </p:cBhvr>
                                      <p:to>
                                        <p:strVal val="hidden"/>
                                      </p:to>
                                    </p:set>
                                  </p:childTnLst>
                                </p:cTn>
                              </p:par>
                              <p:par>
                                <p:cTn id="70" presetID="2" presetClass="exit" presetSubtype="4" fill="hold" nodeType="withEffect">
                                  <p:stCondLst>
                                    <p:cond delay="0"/>
                                  </p:stCondLst>
                                  <p:childTnLst>
                                    <p:anim calcmode="lin" valueType="num">
                                      <p:cBhvr additive="base">
                                        <p:cTn id="71" dur="3000"/>
                                        <p:tgtEl>
                                          <p:spTgt spid="7"/>
                                        </p:tgtEl>
                                        <p:attrNameLst>
                                          <p:attrName>ppt_x</p:attrName>
                                        </p:attrNameLst>
                                      </p:cBhvr>
                                      <p:tavLst>
                                        <p:tav tm="0">
                                          <p:val>
                                            <p:strVal val="ppt_x"/>
                                          </p:val>
                                        </p:tav>
                                        <p:tav tm="100000">
                                          <p:val>
                                            <p:strVal val="ppt_x"/>
                                          </p:val>
                                        </p:tav>
                                      </p:tavLst>
                                    </p:anim>
                                    <p:anim calcmode="lin" valueType="num">
                                      <p:cBhvr additive="base">
                                        <p:cTn id="72" dur="3000"/>
                                        <p:tgtEl>
                                          <p:spTgt spid="7"/>
                                        </p:tgtEl>
                                        <p:attrNameLst>
                                          <p:attrName>ppt_y</p:attrName>
                                        </p:attrNameLst>
                                      </p:cBhvr>
                                      <p:tavLst>
                                        <p:tav tm="0">
                                          <p:val>
                                            <p:strVal val="ppt_y"/>
                                          </p:val>
                                        </p:tav>
                                        <p:tav tm="100000">
                                          <p:val>
                                            <p:strVal val="1+ppt_h/2"/>
                                          </p:val>
                                        </p:tav>
                                      </p:tavLst>
                                    </p:anim>
                                    <p:set>
                                      <p:cBhvr>
                                        <p:cTn id="73" dur="1" fill="hold">
                                          <p:stCondLst>
                                            <p:cond delay="2999"/>
                                          </p:stCondLst>
                                        </p:cTn>
                                        <p:tgtEl>
                                          <p:spTgt spid="7"/>
                                        </p:tgtEl>
                                        <p:attrNameLst>
                                          <p:attrName>style.visibility</p:attrName>
                                        </p:attrNameLst>
                                      </p:cBhvr>
                                      <p:to>
                                        <p:strVal val="hidden"/>
                                      </p:to>
                                    </p:set>
                                  </p:childTnLst>
                                </p:cTn>
                              </p:par>
                              <p:par>
                                <p:cTn id="74" presetID="2" presetClass="exit" presetSubtype="6" fill="hold" nodeType="withEffect">
                                  <p:stCondLst>
                                    <p:cond delay="0"/>
                                  </p:stCondLst>
                                  <p:childTnLst>
                                    <p:anim calcmode="lin" valueType="num">
                                      <p:cBhvr additive="base">
                                        <p:cTn id="75" dur="3000"/>
                                        <p:tgtEl>
                                          <p:spTgt spid="9"/>
                                        </p:tgtEl>
                                        <p:attrNameLst>
                                          <p:attrName>ppt_x</p:attrName>
                                        </p:attrNameLst>
                                      </p:cBhvr>
                                      <p:tavLst>
                                        <p:tav tm="0">
                                          <p:val>
                                            <p:strVal val="ppt_x"/>
                                          </p:val>
                                        </p:tav>
                                        <p:tav tm="100000">
                                          <p:val>
                                            <p:strVal val="1+ppt_w/2"/>
                                          </p:val>
                                        </p:tav>
                                      </p:tavLst>
                                    </p:anim>
                                    <p:anim calcmode="lin" valueType="num">
                                      <p:cBhvr additive="base">
                                        <p:cTn id="76" dur="3000"/>
                                        <p:tgtEl>
                                          <p:spTgt spid="9"/>
                                        </p:tgtEl>
                                        <p:attrNameLst>
                                          <p:attrName>ppt_y</p:attrName>
                                        </p:attrNameLst>
                                      </p:cBhvr>
                                      <p:tavLst>
                                        <p:tav tm="0">
                                          <p:val>
                                            <p:strVal val="ppt_y"/>
                                          </p:val>
                                        </p:tav>
                                        <p:tav tm="100000">
                                          <p:val>
                                            <p:strVal val="1+ppt_h/2"/>
                                          </p:val>
                                        </p:tav>
                                      </p:tavLst>
                                    </p:anim>
                                    <p:set>
                                      <p:cBhvr>
                                        <p:cTn id="77" dur="1" fill="hold">
                                          <p:stCondLst>
                                            <p:cond delay="2999"/>
                                          </p:stCondLst>
                                        </p:cTn>
                                        <p:tgtEl>
                                          <p:spTgt spid="9"/>
                                        </p:tgtEl>
                                        <p:attrNameLst>
                                          <p:attrName>style.visibility</p:attrName>
                                        </p:attrNameLst>
                                      </p:cBhvr>
                                      <p:to>
                                        <p:strVal val="hidden"/>
                                      </p:to>
                                    </p:set>
                                  </p:childTnLst>
                                </p:cTn>
                              </p:par>
                              <p:par>
                                <p:cTn id="78" presetID="2" presetClass="exit" presetSubtype="3" fill="hold" nodeType="withEffect">
                                  <p:stCondLst>
                                    <p:cond delay="0"/>
                                  </p:stCondLst>
                                  <p:childTnLst>
                                    <p:anim calcmode="lin" valueType="num">
                                      <p:cBhvr additive="base">
                                        <p:cTn id="79" dur="3000"/>
                                        <p:tgtEl>
                                          <p:spTgt spid="11"/>
                                        </p:tgtEl>
                                        <p:attrNameLst>
                                          <p:attrName>ppt_x</p:attrName>
                                        </p:attrNameLst>
                                      </p:cBhvr>
                                      <p:tavLst>
                                        <p:tav tm="0">
                                          <p:val>
                                            <p:strVal val="ppt_x"/>
                                          </p:val>
                                        </p:tav>
                                        <p:tav tm="100000">
                                          <p:val>
                                            <p:strVal val="1+ppt_w/2"/>
                                          </p:val>
                                        </p:tav>
                                      </p:tavLst>
                                    </p:anim>
                                    <p:anim calcmode="lin" valueType="num">
                                      <p:cBhvr additive="base">
                                        <p:cTn id="80" dur="3000"/>
                                        <p:tgtEl>
                                          <p:spTgt spid="11"/>
                                        </p:tgtEl>
                                        <p:attrNameLst>
                                          <p:attrName>ppt_y</p:attrName>
                                        </p:attrNameLst>
                                      </p:cBhvr>
                                      <p:tavLst>
                                        <p:tav tm="0">
                                          <p:val>
                                            <p:strVal val="ppt_y"/>
                                          </p:val>
                                        </p:tav>
                                        <p:tav tm="100000">
                                          <p:val>
                                            <p:strVal val="0-ppt_h/2"/>
                                          </p:val>
                                        </p:tav>
                                      </p:tavLst>
                                    </p:anim>
                                    <p:set>
                                      <p:cBhvr>
                                        <p:cTn id="81" dur="1" fill="hold">
                                          <p:stCondLst>
                                            <p:cond delay="2999"/>
                                          </p:stCondLst>
                                        </p:cTn>
                                        <p:tgtEl>
                                          <p:spTgt spid="11"/>
                                        </p:tgtEl>
                                        <p:attrNameLst>
                                          <p:attrName>style.visibility</p:attrName>
                                        </p:attrNameLst>
                                      </p:cBhvr>
                                      <p:to>
                                        <p:strVal val="hidden"/>
                                      </p:to>
                                    </p:set>
                                  </p:childTnLst>
                                </p:cTn>
                              </p:par>
                              <p:par>
                                <p:cTn id="82" presetID="2" presetClass="exit" presetSubtype="12" fill="hold" nodeType="withEffect">
                                  <p:stCondLst>
                                    <p:cond delay="0"/>
                                  </p:stCondLst>
                                  <p:childTnLst>
                                    <p:anim calcmode="lin" valueType="num">
                                      <p:cBhvr additive="base">
                                        <p:cTn id="83" dur="3000"/>
                                        <p:tgtEl>
                                          <p:spTgt spid="10"/>
                                        </p:tgtEl>
                                        <p:attrNameLst>
                                          <p:attrName>ppt_x</p:attrName>
                                        </p:attrNameLst>
                                      </p:cBhvr>
                                      <p:tavLst>
                                        <p:tav tm="0">
                                          <p:val>
                                            <p:strVal val="ppt_x"/>
                                          </p:val>
                                        </p:tav>
                                        <p:tav tm="100000">
                                          <p:val>
                                            <p:strVal val="0-ppt_w/2"/>
                                          </p:val>
                                        </p:tav>
                                      </p:tavLst>
                                    </p:anim>
                                    <p:anim calcmode="lin" valueType="num">
                                      <p:cBhvr additive="base">
                                        <p:cTn id="84" dur="3000"/>
                                        <p:tgtEl>
                                          <p:spTgt spid="10"/>
                                        </p:tgtEl>
                                        <p:attrNameLst>
                                          <p:attrName>ppt_y</p:attrName>
                                        </p:attrNameLst>
                                      </p:cBhvr>
                                      <p:tavLst>
                                        <p:tav tm="0">
                                          <p:val>
                                            <p:strVal val="ppt_y"/>
                                          </p:val>
                                        </p:tav>
                                        <p:tav tm="100000">
                                          <p:val>
                                            <p:strVal val="1+ppt_h/2"/>
                                          </p:val>
                                        </p:tav>
                                      </p:tavLst>
                                    </p:anim>
                                    <p:set>
                                      <p:cBhvr>
                                        <p:cTn id="85" dur="1" fill="hold">
                                          <p:stCondLst>
                                            <p:cond delay="2999"/>
                                          </p:stCondLst>
                                        </p:cTn>
                                        <p:tgtEl>
                                          <p:spTgt spid="10"/>
                                        </p:tgtEl>
                                        <p:attrNameLst>
                                          <p:attrName>style.visibility</p:attrName>
                                        </p:attrNameLst>
                                      </p:cBhvr>
                                      <p:to>
                                        <p:strVal val="hidden"/>
                                      </p:to>
                                    </p:set>
                                  </p:childTnLst>
                                </p:cTn>
                              </p:par>
                              <p:par>
                                <p:cTn id="86" presetID="2" presetClass="exit" presetSubtype="8" fill="hold" nodeType="withEffect">
                                  <p:stCondLst>
                                    <p:cond delay="0"/>
                                  </p:stCondLst>
                                  <p:childTnLst>
                                    <p:anim calcmode="lin" valueType="num">
                                      <p:cBhvr additive="base">
                                        <p:cTn id="87" dur="3000"/>
                                        <p:tgtEl>
                                          <p:spTgt spid="8"/>
                                        </p:tgtEl>
                                        <p:attrNameLst>
                                          <p:attrName>ppt_x</p:attrName>
                                        </p:attrNameLst>
                                      </p:cBhvr>
                                      <p:tavLst>
                                        <p:tav tm="0">
                                          <p:val>
                                            <p:strVal val="ppt_x"/>
                                          </p:val>
                                        </p:tav>
                                        <p:tav tm="100000">
                                          <p:val>
                                            <p:strVal val="0-ppt_w/2"/>
                                          </p:val>
                                        </p:tav>
                                      </p:tavLst>
                                    </p:anim>
                                    <p:anim calcmode="lin" valueType="num">
                                      <p:cBhvr additive="base">
                                        <p:cTn id="88" dur="3000"/>
                                        <p:tgtEl>
                                          <p:spTgt spid="8"/>
                                        </p:tgtEl>
                                        <p:attrNameLst>
                                          <p:attrName>ppt_y</p:attrName>
                                        </p:attrNameLst>
                                      </p:cBhvr>
                                      <p:tavLst>
                                        <p:tav tm="0">
                                          <p:val>
                                            <p:strVal val="ppt_y"/>
                                          </p:val>
                                        </p:tav>
                                        <p:tav tm="100000">
                                          <p:val>
                                            <p:strVal val="ppt_y"/>
                                          </p:val>
                                        </p:tav>
                                      </p:tavLst>
                                    </p:anim>
                                    <p:set>
                                      <p:cBhvr>
                                        <p:cTn id="89" dur="1" fill="hold">
                                          <p:stCondLst>
                                            <p:cond delay="2999"/>
                                          </p:stCondLst>
                                        </p:cTn>
                                        <p:tgtEl>
                                          <p:spTgt spid="8"/>
                                        </p:tgtEl>
                                        <p:attrNameLst>
                                          <p:attrName>style.visibility</p:attrName>
                                        </p:attrNameLst>
                                      </p:cBhvr>
                                      <p:to>
                                        <p:strVal val="hidden"/>
                                      </p:to>
                                    </p:set>
                                  </p:childTnLst>
                                </p:cTn>
                              </p:par>
                              <p:par>
                                <p:cTn id="90" presetID="2" presetClass="exit" presetSubtype="9" fill="hold" nodeType="withEffect">
                                  <p:stCondLst>
                                    <p:cond delay="0"/>
                                  </p:stCondLst>
                                  <p:childTnLst>
                                    <p:anim calcmode="lin" valueType="num">
                                      <p:cBhvr additive="base">
                                        <p:cTn id="91" dur="3000"/>
                                        <p:tgtEl>
                                          <p:spTgt spid="12"/>
                                        </p:tgtEl>
                                        <p:attrNameLst>
                                          <p:attrName>ppt_x</p:attrName>
                                        </p:attrNameLst>
                                      </p:cBhvr>
                                      <p:tavLst>
                                        <p:tav tm="0">
                                          <p:val>
                                            <p:strVal val="ppt_x"/>
                                          </p:val>
                                        </p:tav>
                                        <p:tav tm="100000">
                                          <p:val>
                                            <p:strVal val="0-ppt_w/2"/>
                                          </p:val>
                                        </p:tav>
                                      </p:tavLst>
                                    </p:anim>
                                    <p:anim calcmode="lin" valueType="num">
                                      <p:cBhvr additive="base">
                                        <p:cTn id="92" dur="3000"/>
                                        <p:tgtEl>
                                          <p:spTgt spid="12"/>
                                        </p:tgtEl>
                                        <p:attrNameLst>
                                          <p:attrName>ppt_y</p:attrName>
                                        </p:attrNameLst>
                                      </p:cBhvr>
                                      <p:tavLst>
                                        <p:tav tm="0">
                                          <p:val>
                                            <p:strVal val="ppt_y"/>
                                          </p:val>
                                        </p:tav>
                                        <p:tav tm="100000">
                                          <p:val>
                                            <p:strVal val="0-ppt_h/2"/>
                                          </p:val>
                                        </p:tav>
                                      </p:tavLst>
                                    </p:anim>
                                    <p:set>
                                      <p:cBhvr>
                                        <p:cTn id="93" dur="1" fill="hold">
                                          <p:stCondLst>
                                            <p:cond delay="2999"/>
                                          </p:stCondLst>
                                        </p:cTn>
                                        <p:tgtEl>
                                          <p:spTgt spid="12"/>
                                        </p:tgtEl>
                                        <p:attrNameLst>
                                          <p:attrName>style.visibility</p:attrName>
                                        </p:attrNameLst>
                                      </p:cBhvr>
                                      <p:to>
                                        <p:strVal val="hidden"/>
                                      </p:to>
                                    </p:set>
                                  </p:childTnLst>
                                </p:cTn>
                              </p:par>
                              <p:par>
                                <p:cTn id="94" presetID="13" presetClass="exit" presetSubtype="32" fill="hold" nodeType="withEffect">
                                  <p:stCondLst>
                                    <p:cond delay="0"/>
                                  </p:stCondLst>
                                  <p:childTnLst>
                                    <p:animEffect transition="out" filter="plus(out)">
                                      <p:cBhvr>
                                        <p:cTn id="95" dur="3000"/>
                                        <p:tgtEl>
                                          <p:spTgt spid="5"/>
                                        </p:tgtEl>
                                      </p:cBhvr>
                                    </p:animEffect>
                                    <p:set>
                                      <p:cBhvr>
                                        <p:cTn id="96" dur="1" fill="hold">
                                          <p:stCondLst>
                                            <p:cond delay="2999"/>
                                          </p:stCondLst>
                                        </p:cTn>
                                        <p:tgtEl>
                                          <p:spTgt spid="5"/>
                                        </p:tgtEl>
                                        <p:attrNameLst>
                                          <p:attrName>style.visibility</p:attrName>
                                        </p:attrNameLst>
                                      </p:cBhvr>
                                      <p:to>
                                        <p:strVal val="hidden"/>
                                      </p:to>
                                    </p:set>
                                  </p:childTnLst>
                                </p:cTn>
                              </p:par>
                              <p:par>
                                <p:cTn id="97" presetID="13" presetClass="exit" presetSubtype="32" fill="hold" nodeType="withEffect">
                                  <p:stCondLst>
                                    <p:cond delay="0"/>
                                  </p:stCondLst>
                                  <p:childTnLst>
                                    <p:animEffect transition="out" filter="plus(out)">
                                      <p:cBhvr>
                                        <p:cTn id="98" dur="3000"/>
                                        <p:tgtEl>
                                          <p:spTgt spid="6"/>
                                        </p:tgtEl>
                                      </p:cBhvr>
                                    </p:animEffect>
                                    <p:set>
                                      <p:cBhvr>
                                        <p:cTn id="99" dur="1" fill="hold">
                                          <p:stCondLst>
                                            <p:cond delay="2999"/>
                                          </p:stCondLst>
                                        </p:cTn>
                                        <p:tgtEl>
                                          <p:spTgt spid="6"/>
                                        </p:tgtEl>
                                        <p:attrNameLst>
                                          <p:attrName>style.visibility</p:attrName>
                                        </p:attrNameLst>
                                      </p:cBhvr>
                                      <p:to>
                                        <p:strVal val="hidden"/>
                                      </p:to>
                                    </p:set>
                                  </p:childTnLst>
                                </p:cTn>
                              </p:par>
                              <p:par>
                                <p:cTn id="100" presetID="13" presetClass="exit" presetSubtype="32" fill="hold" nodeType="withEffect">
                                  <p:stCondLst>
                                    <p:cond delay="0"/>
                                  </p:stCondLst>
                                  <p:childTnLst>
                                    <p:animEffect transition="out" filter="plus(out)">
                                      <p:cBhvr>
                                        <p:cTn id="101" dur="3000"/>
                                        <p:tgtEl>
                                          <p:spTgt spid="7"/>
                                        </p:tgtEl>
                                      </p:cBhvr>
                                    </p:animEffect>
                                    <p:set>
                                      <p:cBhvr>
                                        <p:cTn id="102" dur="1" fill="hold">
                                          <p:stCondLst>
                                            <p:cond delay="2999"/>
                                          </p:stCondLst>
                                        </p:cTn>
                                        <p:tgtEl>
                                          <p:spTgt spid="7"/>
                                        </p:tgtEl>
                                        <p:attrNameLst>
                                          <p:attrName>style.visibility</p:attrName>
                                        </p:attrNameLst>
                                      </p:cBhvr>
                                      <p:to>
                                        <p:strVal val="hidden"/>
                                      </p:to>
                                    </p:set>
                                  </p:childTnLst>
                                </p:cTn>
                              </p:par>
                              <p:par>
                                <p:cTn id="103" presetID="13" presetClass="exit" presetSubtype="32" fill="hold" nodeType="withEffect">
                                  <p:stCondLst>
                                    <p:cond delay="0"/>
                                  </p:stCondLst>
                                  <p:childTnLst>
                                    <p:animEffect transition="out" filter="plus(out)">
                                      <p:cBhvr>
                                        <p:cTn id="104" dur="3000"/>
                                        <p:tgtEl>
                                          <p:spTgt spid="9"/>
                                        </p:tgtEl>
                                      </p:cBhvr>
                                    </p:animEffect>
                                    <p:set>
                                      <p:cBhvr>
                                        <p:cTn id="105" dur="1" fill="hold">
                                          <p:stCondLst>
                                            <p:cond delay="2999"/>
                                          </p:stCondLst>
                                        </p:cTn>
                                        <p:tgtEl>
                                          <p:spTgt spid="9"/>
                                        </p:tgtEl>
                                        <p:attrNameLst>
                                          <p:attrName>style.visibility</p:attrName>
                                        </p:attrNameLst>
                                      </p:cBhvr>
                                      <p:to>
                                        <p:strVal val="hidden"/>
                                      </p:to>
                                    </p:set>
                                  </p:childTnLst>
                                </p:cTn>
                              </p:par>
                              <p:par>
                                <p:cTn id="106" presetID="13" presetClass="exit" presetSubtype="32" fill="hold" nodeType="withEffect">
                                  <p:stCondLst>
                                    <p:cond delay="0"/>
                                  </p:stCondLst>
                                  <p:childTnLst>
                                    <p:animEffect transition="out" filter="plus(out)">
                                      <p:cBhvr>
                                        <p:cTn id="107" dur="3000"/>
                                        <p:tgtEl>
                                          <p:spTgt spid="11"/>
                                        </p:tgtEl>
                                      </p:cBhvr>
                                    </p:animEffect>
                                    <p:set>
                                      <p:cBhvr>
                                        <p:cTn id="108" dur="1" fill="hold">
                                          <p:stCondLst>
                                            <p:cond delay="2999"/>
                                          </p:stCondLst>
                                        </p:cTn>
                                        <p:tgtEl>
                                          <p:spTgt spid="11"/>
                                        </p:tgtEl>
                                        <p:attrNameLst>
                                          <p:attrName>style.visibility</p:attrName>
                                        </p:attrNameLst>
                                      </p:cBhvr>
                                      <p:to>
                                        <p:strVal val="hidden"/>
                                      </p:to>
                                    </p:set>
                                  </p:childTnLst>
                                </p:cTn>
                              </p:par>
                              <p:par>
                                <p:cTn id="109" presetID="13" presetClass="exit" presetSubtype="32" fill="hold" nodeType="withEffect">
                                  <p:stCondLst>
                                    <p:cond delay="0"/>
                                  </p:stCondLst>
                                  <p:childTnLst>
                                    <p:animEffect transition="out" filter="plus(out)">
                                      <p:cBhvr>
                                        <p:cTn id="110" dur="3000"/>
                                        <p:tgtEl>
                                          <p:spTgt spid="10"/>
                                        </p:tgtEl>
                                      </p:cBhvr>
                                    </p:animEffect>
                                    <p:set>
                                      <p:cBhvr>
                                        <p:cTn id="111" dur="1" fill="hold">
                                          <p:stCondLst>
                                            <p:cond delay="2999"/>
                                          </p:stCondLst>
                                        </p:cTn>
                                        <p:tgtEl>
                                          <p:spTgt spid="10"/>
                                        </p:tgtEl>
                                        <p:attrNameLst>
                                          <p:attrName>style.visibility</p:attrName>
                                        </p:attrNameLst>
                                      </p:cBhvr>
                                      <p:to>
                                        <p:strVal val="hidden"/>
                                      </p:to>
                                    </p:set>
                                  </p:childTnLst>
                                </p:cTn>
                              </p:par>
                              <p:par>
                                <p:cTn id="112" presetID="13" presetClass="exit" presetSubtype="32" fill="hold" nodeType="withEffect">
                                  <p:stCondLst>
                                    <p:cond delay="0"/>
                                  </p:stCondLst>
                                  <p:childTnLst>
                                    <p:animEffect transition="out" filter="plus(out)">
                                      <p:cBhvr>
                                        <p:cTn id="113" dur="3000"/>
                                        <p:tgtEl>
                                          <p:spTgt spid="8"/>
                                        </p:tgtEl>
                                      </p:cBhvr>
                                    </p:animEffect>
                                    <p:set>
                                      <p:cBhvr>
                                        <p:cTn id="114" dur="1" fill="hold">
                                          <p:stCondLst>
                                            <p:cond delay="2999"/>
                                          </p:stCondLst>
                                        </p:cTn>
                                        <p:tgtEl>
                                          <p:spTgt spid="8"/>
                                        </p:tgtEl>
                                        <p:attrNameLst>
                                          <p:attrName>style.visibility</p:attrName>
                                        </p:attrNameLst>
                                      </p:cBhvr>
                                      <p:to>
                                        <p:strVal val="hidden"/>
                                      </p:to>
                                    </p:set>
                                  </p:childTnLst>
                                </p:cTn>
                              </p:par>
                              <p:par>
                                <p:cTn id="115" presetID="13" presetClass="exit" presetSubtype="32" fill="hold" nodeType="withEffect">
                                  <p:stCondLst>
                                    <p:cond delay="0"/>
                                  </p:stCondLst>
                                  <p:childTnLst>
                                    <p:animEffect transition="out" filter="plus(out)">
                                      <p:cBhvr>
                                        <p:cTn id="116" dur="3000"/>
                                        <p:tgtEl>
                                          <p:spTgt spid="12"/>
                                        </p:tgtEl>
                                      </p:cBhvr>
                                    </p:animEffect>
                                    <p:set>
                                      <p:cBhvr>
                                        <p:cTn id="117" dur="1" fill="hold">
                                          <p:stCondLst>
                                            <p:cond delay="2999"/>
                                          </p:stCondLst>
                                        </p:cTn>
                                        <p:tgtEl>
                                          <p:spTgt spid="12"/>
                                        </p:tgtEl>
                                        <p:attrNameLst>
                                          <p:attrName>style.visibility</p:attrName>
                                        </p:attrNameLst>
                                      </p:cBhvr>
                                      <p:to>
                                        <p:strVal val="hidden"/>
                                      </p:to>
                                    </p:set>
                                  </p:childTnLst>
                                </p:cTn>
                              </p:par>
                              <p:par>
                                <p:cTn id="118" presetID="23" presetClass="entr" presetSubtype="272" fill="hold" nodeType="withEffect">
                                  <p:stCondLst>
                                    <p:cond delay="0"/>
                                  </p:stCondLst>
                                  <p:childTnLst>
                                    <p:set>
                                      <p:cBhvr>
                                        <p:cTn id="119" dur="1" fill="hold">
                                          <p:stCondLst>
                                            <p:cond delay="0"/>
                                          </p:stCondLst>
                                        </p:cTn>
                                        <p:tgtEl>
                                          <p:spTgt spid="4"/>
                                        </p:tgtEl>
                                        <p:attrNameLst>
                                          <p:attrName>style.visibility</p:attrName>
                                        </p:attrNameLst>
                                      </p:cBhvr>
                                      <p:to>
                                        <p:strVal val="visible"/>
                                      </p:to>
                                    </p:set>
                                    <p:anim calcmode="lin" valueType="num">
                                      <p:cBhvr>
                                        <p:cTn id="120" dur="3000" fill="hold"/>
                                        <p:tgtEl>
                                          <p:spTgt spid="4"/>
                                        </p:tgtEl>
                                        <p:attrNameLst>
                                          <p:attrName>ppt_w</p:attrName>
                                        </p:attrNameLst>
                                      </p:cBhvr>
                                      <p:tavLst>
                                        <p:tav tm="0">
                                          <p:val>
                                            <p:strVal val="2/3*#ppt_w"/>
                                          </p:val>
                                        </p:tav>
                                        <p:tav tm="100000">
                                          <p:val>
                                            <p:strVal val="#ppt_w"/>
                                          </p:val>
                                        </p:tav>
                                      </p:tavLst>
                                    </p:anim>
                                    <p:anim calcmode="lin" valueType="num">
                                      <p:cBhvr>
                                        <p:cTn id="121" dur="3000" fill="hold"/>
                                        <p:tgtEl>
                                          <p:spTgt spid="4"/>
                                        </p:tgtEl>
                                        <p:attrNameLst>
                                          <p:attrName>ppt_h</p:attrName>
                                        </p:attrNameLst>
                                      </p:cBhvr>
                                      <p:tavLst>
                                        <p:tav tm="0">
                                          <p:val>
                                            <p:strVal val="2/3*#ppt_h"/>
                                          </p:val>
                                        </p:tav>
                                        <p:tav tm="100000">
                                          <p:val>
                                            <p:strVal val="#ppt_h"/>
                                          </p:val>
                                        </p:tav>
                                      </p:tavLst>
                                    </p:anim>
                                  </p:childTnLst>
                                </p:cTn>
                              </p:par>
                              <p:par>
                                <p:cTn id="122" presetID="4" presetClass="entr" presetSubtype="32" fill="hold" nodeType="withEffect">
                                  <p:stCondLst>
                                    <p:cond delay="0"/>
                                  </p:stCondLst>
                                  <p:childTnLst>
                                    <p:set>
                                      <p:cBhvr>
                                        <p:cTn id="123" dur="1" fill="hold">
                                          <p:stCondLst>
                                            <p:cond delay="0"/>
                                          </p:stCondLst>
                                        </p:cTn>
                                        <p:tgtEl>
                                          <p:spTgt spid="4"/>
                                        </p:tgtEl>
                                        <p:attrNameLst>
                                          <p:attrName>style.visibility</p:attrName>
                                        </p:attrNameLst>
                                      </p:cBhvr>
                                      <p:to>
                                        <p:strVal val="visible"/>
                                      </p:to>
                                    </p:set>
                                    <p:animEffect transition="in" filter="box(out)">
                                      <p:cBhvr>
                                        <p:cTn id="124" dur="3000"/>
                                        <p:tgtEl>
                                          <p:spTgt spid="4"/>
                                        </p:tgtEl>
                                      </p:cBhvr>
                                    </p:animEffect>
                                  </p:childTnLst>
                                </p:cTn>
                              </p:par>
                            </p:childTnLst>
                          </p:cTn>
                        </p:par>
                        <p:par>
                          <p:cTn id="125" fill="hold">
                            <p:stCondLst>
                              <p:cond delay="6000"/>
                            </p:stCondLst>
                            <p:childTnLst>
                              <p:par>
                                <p:cTn id="126" presetID="40" presetClass="entr" presetSubtype="0" fill="hold" grpId="0" nodeType="afterEffect">
                                  <p:stCondLst>
                                    <p:cond delay="0"/>
                                  </p:stCondLst>
                                  <p:iterate type="lt">
                                    <p:tmPct val="10000"/>
                                  </p:iterate>
                                  <p:childTnLst>
                                    <p:set>
                                      <p:cBhvr>
                                        <p:cTn id="127" dur="1" fill="hold">
                                          <p:stCondLst>
                                            <p:cond delay="0"/>
                                          </p:stCondLst>
                                        </p:cTn>
                                        <p:tgtEl>
                                          <p:spTgt spid="13"/>
                                        </p:tgtEl>
                                        <p:attrNameLst>
                                          <p:attrName>style.visibility</p:attrName>
                                        </p:attrNameLst>
                                      </p:cBhvr>
                                      <p:to>
                                        <p:strVal val="visible"/>
                                      </p:to>
                                    </p:set>
                                    <p:animEffect transition="in" filter="fade">
                                      <p:cBhvr>
                                        <p:cTn id="128" dur="1000"/>
                                        <p:tgtEl>
                                          <p:spTgt spid="13"/>
                                        </p:tgtEl>
                                      </p:cBhvr>
                                    </p:animEffect>
                                    <p:anim calcmode="lin" valueType="num">
                                      <p:cBhvr>
                                        <p:cTn id="129" dur="1000" fill="hold"/>
                                        <p:tgtEl>
                                          <p:spTgt spid="13"/>
                                        </p:tgtEl>
                                        <p:attrNameLst>
                                          <p:attrName>ppt_x</p:attrName>
                                        </p:attrNameLst>
                                      </p:cBhvr>
                                      <p:tavLst>
                                        <p:tav tm="0">
                                          <p:val>
                                            <p:strVal val="#ppt_x-.1"/>
                                          </p:val>
                                        </p:tav>
                                        <p:tav tm="100000">
                                          <p:val>
                                            <p:strVal val="#ppt_x"/>
                                          </p:val>
                                        </p:tav>
                                      </p:tavLst>
                                    </p:anim>
                                    <p:anim calcmode="lin" valueType="num">
                                      <p:cBhvr>
                                        <p:cTn id="130"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Breslavia.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3" name="12 Paralelogramo"/>
          <p:cNvSpPr/>
          <p:nvPr/>
        </p:nvSpPr>
        <p:spPr>
          <a:xfrm rot="16200000">
            <a:off x="1714500" y="-1714500"/>
            <a:ext cx="5715000" cy="9144000"/>
          </a:xfrm>
          <a:prstGeom prst="parallelogram">
            <a:avLst>
              <a:gd name="adj" fmla="val 93437"/>
            </a:avLst>
          </a:prstGeom>
          <a:noFill/>
          <a:ln w="57150">
            <a:solidFill>
              <a:schemeClr val="accent3">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Paralelogramo"/>
          <p:cNvSpPr/>
          <p:nvPr/>
        </p:nvSpPr>
        <p:spPr>
          <a:xfrm rot="16200000">
            <a:off x="1553369" y="-1018381"/>
            <a:ext cx="5180012" cy="8286750"/>
          </a:xfrm>
          <a:prstGeom prst="parallelogram">
            <a:avLst>
              <a:gd name="adj" fmla="val 93437"/>
            </a:avLst>
          </a:prstGeom>
          <a:noFill/>
          <a:ln w="57150">
            <a:solidFill>
              <a:schemeClr val="accent3">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Paralelogramo"/>
          <p:cNvSpPr/>
          <p:nvPr/>
        </p:nvSpPr>
        <p:spPr>
          <a:xfrm rot="16200000">
            <a:off x="2410618" y="-1553368"/>
            <a:ext cx="5180013" cy="8286750"/>
          </a:xfrm>
          <a:prstGeom prst="parallelogram">
            <a:avLst>
              <a:gd name="adj" fmla="val 93437"/>
            </a:avLst>
          </a:prstGeom>
          <a:noFill/>
          <a:ln w="57150">
            <a:solidFill>
              <a:schemeClr val="accent3">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Paralelogramo"/>
          <p:cNvSpPr/>
          <p:nvPr/>
        </p:nvSpPr>
        <p:spPr>
          <a:xfrm rot="16200000">
            <a:off x="1393031" y="-321468"/>
            <a:ext cx="4643437" cy="7429500"/>
          </a:xfrm>
          <a:prstGeom prst="parallelogram">
            <a:avLst>
              <a:gd name="adj" fmla="val 92069"/>
            </a:avLst>
          </a:prstGeom>
          <a:noFill/>
          <a:ln w="57150">
            <a:solidFill>
              <a:schemeClr val="accent3">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Paralelogramo"/>
          <p:cNvSpPr/>
          <p:nvPr/>
        </p:nvSpPr>
        <p:spPr>
          <a:xfrm rot="16200000">
            <a:off x="3107531" y="-1393031"/>
            <a:ext cx="4643438" cy="7429500"/>
          </a:xfrm>
          <a:prstGeom prst="parallelogram">
            <a:avLst>
              <a:gd name="adj" fmla="val 93437"/>
            </a:avLst>
          </a:prstGeom>
          <a:noFill/>
          <a:ln w="57150">
            <a:solidFill>
              <a:schemeClr val="accent3">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8" name="17 Paralelogramo"/>
          <p:cNvSpPr/>
          <p:nvPr/>
        </p:nvSpPr>
        <p:spPr>
          <a:xfrm rot="16200000">
            <a:off x="1238250" y="309563"/>
            <a:ext cx="4167187" cy="6643688"/>
          </a:xfrm>
          <a:prstGeom prst="parallelogram">
            <a:avLst>
              <a:gd name="adj" fmla="val 92294"/>
            </a:avLst>
          </a:prstGeom>
          <a:noFill/>
          <a:ln w="57150">
            <a:solidFill>
              <a:schemeClr val="accent3">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9" name="18 Paralelogramo"/>
          <p:cNvSpPr/>
          <p:nvPr/>
        </p:nvSpPr>
        <p:spPr>
          <a:xfrm rot="16200000">
            <a:off x="3738563" y="-1238250"/>
            <a:ext cx="4167188" cy="6643687"/>
          </a:xfrm>
          <a:prstGeom prst="parallelogram">
            <a:avLst>
              <a:gd name="adj" fmla="val 92294"/>
            </a:avLst>
          </a:prstGeom>
          <a:noFill/>
          <a:ln w="57150">
            <a:solidFill>
              <a:schemeClr val="accent3">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0" name="19 Paralelogramo"/>
          <p:cNvSpPr/>
          <p:nvPr/>
        </p:nvSpPr>
        <p:spPr>
          <a:xfrm rot="16200000">
            <a:off x="1083469" y="940594"/>
            <a:ext cx="3690937" cy="5857875"/>
          </a:xfrm>
          <a:prstGeom prst="parallelogram">
            <a:avLst>
              <a:gd name="adj" fmla="val 91004"/>
            </a:avLst>
          </a:prstGeom>
          <a:noFill/>
          <a:ln w="57150">
            <a:solidFill>
              <a:schemeClr val="accent3">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1" name="20 Paralelogramo"/>
          <p:cNvSpPr/>
          <p:nvPr/>
        </p:nvSpPr>
        <p:spPr>
          <a:xfrm rot="16200000">
            <a:off x="4369594" y="-1083469"/>
            <a:ext cx="3690938" cy="5857875"/>
          </a:xfrm>
          <a:prstGeom prst="parallelogram">
            <a:avLst>
              <a:gd name="adj" fmla="val 91004"/>
            </a:avLst>
          </a:prstGeom>
          <a:noFill/>
          <a:ln w="57150">
            <a:solidFill>
              <a:schemeClr val="accent3">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2" name="21 Paralelogramo"/>
          <p:cNvSpPr/>
          <p:nvPr/>
        </p:nvSpPr>
        <p:spPr>
          <a:xfrm rot="16200000">
            <a:off x="928688" y="1571625"/>
            <a:ext cx="3214687" cy="5072063"/>
          </a:xfrm>
          <a:prstGeom prst="parallelogram">
            <a:avLst>
              <a:gd name="adj" fmla="val 88991"/>
            </a:avLst>
          </a:prstGeom>
          <a:noFill/>
          <a:ln w="57150">
            <a:solidFill>
              <a:schemeClr val="accent3">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3" name="22 Paralelogramo"/>
          <p:cNvSpPr/>
          <p:nvPr/>
        </p:nvSpPr>
        <p:spPr>
          <a:xfrm rot="16200000">
            <a:off x="5000625" y="-928687"/>
            <a:ext cx="3214688" cy="5072062"/>
          </a:xfrm>
          <a:prstGeom prst="parallelogram">
            <a:avLst>
              <a:gd name="adj" fmla="val 88991"/>
            </a:avLst>
          </a:prstGeom>
          <a:noFill/>
          <a:ln w="57150">
            <a:solidFill>
              <a:schemeClr val="accent3">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4" name="23 Paralelogramo"/>
          <p:cNvSpPr/>
          <p:nvPr/>
        </p:nvSpPr>
        <p:spPr>
          <a:xfrm rot="16200000">
            <a:off x="696913" y="2339975"/>
            <a:ext cx="2678112" cy="4071938"/>
          </a:xfrm>
          <a:prstGeom prst="parallelogram">
            <a:avLst>
              <a:gd name="adj" fmla="val 86621"/>
            </a:avLst>
          </a:prstGeom>
          <a:noFill/>
          <a:ln w="57150">
            <a:solidFill>
              <a:schemeClr val="accent3">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5" name="24 Paralelogramo"/>
          <p:cNvSpPr/>
          <p:nvPr/>
        </p:nvSpPr>
        <p:spPr>
          <a:xfrm rot="16200000">
            <a:off x="5768975" y="-696912"/>
            <a:ext cx="2678113" cy="4071937"/>
          </a:xfrm>
          <a:prstGeom prst="parallelogram">
            <a:avLst>
              <a:gd name="adj" fmla="val 86621"/>
            </a:avLst>
          </a:prstGeom>
          <a:noFill/>
          <a:ln w="57150">
            <a:solidFill>
              <a:schemeClr val="accent3">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6" name="25 Paralelogramo"/>
          <p:cNvSpPr/>
          <p:nvPr/>
        </p:nvSpPr>
        <p:spPr>
          <a:xfrm rot="16200000">
            <a:off x="506413" y="3006725"/>
            <a:ext cx="2201862" cy="3214688"/>
          </a:xfrm>
          <a:prstGeom prst="parallelogram">
            <a:avLst>
              <a:gd name="adj" fmla="val 84459"/>
            </a:avLst>
          </a:prstGeom>
          <a:noFill/>
          <a:ln w="57150">
            <a:solidFill>
              <a:schemeClr val="accent3">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7" name="26 Paralelogramo"/>
          <p:cNvSpPr/>
          <p:nvPr/>
        </p:nvSpPr>
        <p:spPr>
          <a:xfrm rot="16200000">
            <a:off x="6435725" y="-506412"/>
            <a:ext cx="2201863" cy="3214687"/>
          </a:xfrm>
          <a:prstGeom prst="parallelogram">
            <a:avLst>
              <a:gd name="adj" fmla="val 84459"/>
            </a:avLst>
          </a:prstGeom>
          <a:noFill/>
          <a:ln w="57150">
            <a:solidFill>
              <a:schemeClr val="accent3">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8" name="27 Paralelogramo"/>
          <p:cNvSpPr/>
          <p:nvPr/>
        </p:nvSpPr>
        <p:spPr>
          <a:xfrm rot="16200000">
            <a:off x="315913" y="3673475"/>
            <a:ext cx="1725612" cy="2357438"/>
          </a:xfrm>
          <a:prstGeom prst="parallelogram">
            <a:avLst>
              <a:gd name="adj" fmla="val 80649"/>
            </a:avLst>
          </a:prstGeom>
          <a:noFill/>
          <a:ln w="57150">
            <a:solidFill>
              <a:schemeClr val="accent3">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9" name="28 Paralelogramo"/>
          <p:cNvSpPr/>
          <p:nvPr/>
        </p:nvSpPr>
        <p:spPr>
          <a:xfrm rot="16200000">
            <a:off x="7102475" y="-315912"/>
            <a:ext cx="1725613" cy="2357437"/>
          </a:xfrm>
          <a:prstGeom prst="parallelogram">
            <a:avLst>
              <a:gd name="adj" fmla="val 80649"/>
            </a:avLst>
          </a:prstGeom>
          <a:noFill/>
          <a:ln w="57150">
            <a:solidFill>
              <a:schemeClr val="accent3">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0" name="29 Paralelogramo"/>
          <p:cNvSpPr/>
          <p:nvPr/>
        </p:nvSpPr>
        <p:spPr>
          <a:xfrm rot="16200000">
            <a:off x="95250" y="4310063"/>
            <a:ext cx="1309687" cy="1500188"/>
          </a:xfrm>
          <a:prstGeom prst="parallelogram">
            <a:avLst>
              <a:gd name="adj" fmla="val 76205"/>
            </a:avLst>
          </a:prstGeom>
          <a:noFill/>
          <a:ln w="57150">
            <a:solidFill>
              <a:schemeClr val="accent3">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1" name="30 Paralelogramo"/>
          <p:cNvSpPr/>
          <p:nvPr/>
        </p:nvSpPr>
        <p:spPr>
          <a:xfrm rot="16200000">
            <a:off x="7798594" y="-154781"/>
            <a:ext cx="1190625" cy="1500187"/>
          </a:xfrm>
          <a:prstGeom prst="parallelogram">
            <a:avLst>
              <a:gd name="adj" fmla="val 70872"/>
            </a:avLst>
          </a:prstGeom>
          <a:noFill/>
          <a:ln w="57150">
            <a:solidFill>
              <a:schemeClr val="accent3">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2" name="31 Paralelogramo"/>
          <p:cNvSpPr/>
          <p:nvPr/>
        </p:nvSpPr>
        <p:spPr>
          <a:xfrm rot="16200000">
            <a:off x="42069" y="4899819"/>
            <a:ext cx="773112" cy="857250"/>
          </a:xfrm>
          <a:prstGeom prst="parallelogram">
            <a:avLst>
              <a:gd name="adj" fmla="val 66701"/>
            </a:avLst>
          </a:prstGeom>
          <a:noFill/>
          <a:ln w="57150">
            <a:solidFill>
              <a:schemeClr val="accent3">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3" name="32 Paralelogramo"/>
          <p:cNvSpPr/>
          <p:nvPr/>
        </p:nvSpPr>
        <p:spPr>
          <a:xfrm rot="16789269">
            <a:off x="8388350" y="-101600"/>
            <a:ext cx="654050" cy="857250"/>
          </a:xfrm>
          <a:prstGeom prst="parallelogram">
            <a:avLst>
              <a:gd name="adj" fmla="val 59428"/>
            </a:avLst>
          </a:prstGeom>
          <a:noFill/>
          <a:ln w="57150">
            <a:solidFill>
              <a:schemeClr val="accent3">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4" name="33 CuadroTexto"/>
          <p:cNvSpPr txBox="1"/>
          <p:nvPr/>
        </p:nvSpPr>
        <p:spPr>
          <a:xfrm>
            <a:off x="755576" y="4657700"/>
            <a:ext cx="792088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Quinta de la Fuente del Berro: un tesoro escondido en Madrid ¡Descúbrelo! Sumérgete en la magia de estos impresionantes jardines, pertenecientes al Ayuntamiento desde 1948 y declarados Bien de Interés Cultural.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9000">
        <p14:ripple dir="lu"/>
      </p:transition>
    </mc:Choice>
    <mc:Fallback>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linds(vertical)">
                                      <p:cBhvr>
                                        <p:cTn id="7" dur="3000"/>
                                        <p:tgtEl>
                                          <p:spTgt spid="13"/>
                                        </p:tgtEl>
                                      </p:cBhvr>
                                    </p:animEffect>
                                  </p:childTnLst>
                                </p:cTn>
                              </p:par>
                              <p:par>
                                <p:cTn id="8" presetID="2" presetClass="entr" presetSubtype="9" fill="hold" nodeType="withEffect">
                                  <p:stCondLst>
                                    <p:cond delay="0"/>
                                  </p:stCondLst>
                                  <p:childTnLst>
                                    <p:set>
                                      <p:cBhvr>
                                        <p:cTn id="9" dur="1" fill="hold">
                                          <p:stCondLst>
                                            <p:cond delay="0"/>
                                          </p:stCondLst>
                                        </p:cTn>
                                        <p:tgtEl>
                                          <p:spTgt spid="13"/>
                                        </p:tgtEl>
                                        <p:attrNameLst>
                                          <p:attrName>style.visibility</p:attrName>
                                        </p:attrNameLst>
                                      </p:cBhvr>
                                      <p:to>
                                        <p:strVal val="visible"/>
                                      </p:to>
                                    </p:set>
                                    <p:anim calcmode="lin" valueType="num">
                                      <p:cBhvr additive="base">
                                        <p:cTn id="10" dur="3000" fill="hold"/>
                                        <p:tgtEl>
                                          <p:spTgt spid="13"/>
                                        </p:tgtEl>
                                        <p:attrNameLst>
                                          <p:attrName>ppt_x</p:attrName>
                                        </p:attrNameLst>
                                      </p:cBhvr>
                                      <p:tavLst>
                                        <p:tav tm="0">
                                          <p:val>
                                            <p:strVal val="0-#ppt_w/2"/>
                                          </p:val>
                                        </p:tav>
                                        <p:tav tm="100000">
                                          <p:val>
                                            <p:strVal val="#ppt_x"/>
                                          </p:val>
                                        </p:tav>
                                      </p:tavLst>
                                    </p:anim>
                                    <p:anim calcmode="lin" valueType="num">
                                      <p:cBhvr additive="base">
                                        <p:cTn id="11" dur="3000" fill="hold"/>
                                        <p:tgtEl>
                                          <p:spTgt spid="13"/>
                                        </p:tgtEl>
                                        <p:attrNameLst>
                                          <p:attrName>ppt_y</p:attrName>
                                        </p:attrNameLst>
                                      </p:cBhvr>
                                      <p:tavLst>
                                        <p:tav tm="0">
                                          <p:val>
                                            <p:strVal val="0-#ppt_h/2"/>
                                          </p:val>
                                        </p:tav>
                                        <p:tav tm="100000">
                                          <p:val>
                                            <p:strVal val="#ppt_y"/>
                                          </p:val>
                                        </p:tav>
                                      </p:tavLst>
                                    </p:anim>
                                  </p:childTnLst>
                                </p:cTn>
                              </p:par>
                              <p:par>
                                <p:cTn id="12" presetID="3" presetClass="entr" presetSubtype="5" fill="hold" nodeType="withEffect">
                                  <p:stCondLst>
                                    <p:cond delay="0"/>
                                  </p:stCondLst>
                                  <p:childTnLst>
                                    <p:set>
                                      <p:cBhvr>
                                        <p:cTn id="13" dur="1" fill="hold">
                                          <p:stCondLst>
                                            <p:cond delay="0"/>
                                          </p:stCondLst>
                                        </p:cTn>
                                        <p:tgtEl>
                                          <p:spTgt spid="14"/>
                                        </p:tgtEl>
                                        <p:attrNameLst>
                                          <p:attrName>style.visibility</p:attrName>
                                        </p:attrNameLst>
                                      </p:cBhvr>
                                      <p:to>
                                        <p:strVal val="visible"/>
                                      </p:to>
                                    </p:set>
                                    <p:animEffect transition="in" filter="blinds(vertical)">
                                      <p:cBhvr>
                                        <p:cTn id="14" dur="3000"/>
                                        <p:tgtEl>
                                          <p:spTgt spid="14"/>
                                        </p:tgtEl>
                                      </p:cBhvr>
                                    </p:animEffect>
                                  </p:childTnLst>
                                </p:cTn>
                              </p:par>
                              <p:par>
                                <p:cTn id="15" presetID="2" presetClass="entr" presetSubtype="9" fill="hold" nodeType="withEffect">
                                  <p:stCondLst>
                                    <p:cond delay="0"/>
                                  </p:stCondLst>
                                  <p:childTnLst>
                                    <p:set>
                                      <p:cBhvr>
                                        <p:cTn id="16" dur="1" fill="hold">
                                          <p:stCondLst>
                                            <p:cond delay="0"/>
                                          </p:stCondLst>
                                        </p:cTn>
                                        <p:tgtEl>
                                          <p:spTgt spid="14"/>
                                        </p:tgtEl>
                                        <p:attrNameLst>
                                          <p:attrName>style.visibility</p:attrName>
                                        </p:attrNameLst>
                                      </p:cBhvr>
                                      <p:to>
                                        <p:strVal val="visible"/>
                                      </p:to>
                                    </p:set>
                                    <p:anim calcmode="lin" valueType="num">
                                      <p:cBhvr additive="base">
                                        <p:cTn id="17" dur="3000" fill="hold"/>
                                        <p:tgtEl>
                                          <p:spTgt spid="14"/>
                                        </p:tgtEl>
                                        <p:attrNameLst>
                                          <p:attrName>ppt_x</p:attrName>
                                        </p:attrNameLst>
                                      </p:cBhvr>
                                      <p:tavLst>
                                        <p:tav tm="0">
                                          <p:val>
                                            <p:strVal val="0-#ppt_w/2"/>
                                          </p:val>
                                        </p:tav>
                                        <p:tav tm="100000">
                                          <p:val>
                                            <p:strVal val="#ppt_x"/>
                                          </p:val>
                                        </p:tav>
                                      </p:tavLst>
                                    </p:anim>
                                    <p:anim calcmode="lin" valueType="num">
                                      <p:cBhvr additive="base">
                                        <p:cTn id="18" dur="3000" fill="hold"/>
                                        <p:tgtEl>
                                          <p:spTgt spid="14"/>
                                        </p:tgtEl>
                                        <p:attrNameLst>
                                          <p:attrName>ppt_y</p:attrName>
                                        </p:attrNameLst>
                                      </p:cBhvr>
                                      <p:tavLst>
                                        <p:tav tm="0">
                                          <p:val>
                                            <p:strVal val="0-#ppt_h/2"/>
                                          </p:val>
                                        </p:tav>
                                        <p:tav tm="100000">
                                          <p:val>
                                            <p:strVal val="#ppt_y"/>
                                          </p:val>
                                        </p:tav>
                                      </p:tavLst>
                                    </p:anim>
                                  </p:childTnLst>
                                </p:cTn>
                              </p:par>
                              <p:par>
                                <p:cTn id="19" presetID="3" presetClass="entr" presetSubtype="5" fill="hold" nodeType="with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blinds(vertical)">
                                      <p:cBhvr>
                                        <p:cTn id="21" dur="3000"/>
                                        <p:tgtEl>
                                          <p:spTgt spid="15"/>
                                        </p:tgtEl>
                                      </p:cBhvr>
                                    </p:animEffect>
                                  </p:childTnLst>
                                </p:cTn>
                              </p:par>
                              <p:par>
                                <p:cTn id="22" presetID="2" presetClass="entr" presetSubtype="9" fill="hold" nodeType="withEffect">
                                  <p:stCondLst>
                                    <p:cond delay="0"/>
                                  </p:stCondLst>
                                  <p:childTnLst>
                                    <p:set>
                                      <p:cBhvr>
                                        <p:cTn id="23" dur="1" fill="hold">
                                          <p:stCondLst>
                                            <p:cond delay="0"/>
                                          </p:stCondLst>
                                        </p:cTn>
                                        <p:tgtEl>
                                          <p:spTgt spid="15"/>
                                        </p:tgtEl>
                                        <p:attrNameLst>
                                          <p:attrName>style.visibility</p:attrName>
                                        </p:attrNameLst>
                                      </p:cBhvr>
                                      <p:to>
                                        <p:strVal val="visible"/>
                                      </p:to>
                                    </p:set>
                                    <p:anim calcmode="lin" valueType="num">
                                      <p:cBhvr additive="base">
                                        <p:cTn id="24" dur="3000" fill="hold"/>
                                        <p:tgtEl>
                                          <p:spTgt spid="15"/>
                                        </p:tgtEl>
                                        <p:attrNameLst>
                                          <p:attrName>ppt_x</p:attrName>
                                        </p:attrNameLst>
                                      </p:cBhvr>
                                      <p:tavLst>
                                        <p:tav tm="0">
                                          <p:val>
                                            <p:strVal val="0-#ppt_w/2"/>
                                          </p:val>
                                        </p:tav>
                                        <p:tav tm="100000">
                                          <p:val>
                                            <p:strVal val="#ppt_x"/>
                                          </p:val>
                                        </p:tav>
                                      </p:tavLst>
                                    </p:anim>
                                    <p:anim calcmode="lin" valueType="num">
                                      <p:cBhvr additive="base">
                                        <p:cTn id="25" dur="3000" fill="hold"/>
                                        <p:tgtEl>
                                          <p:spTgt spid="15"/>
                                        </p:tgtEl>
                                        <p:attrNameLst>
                                          <p:attrName>ppt_y</p:attrName>
                                        </p:attrNameLst>
                                      </p:cBhvr>
                                      <p:tavLst>
                                        <p:tav tm="0">
                                          <p:val>
                                            <p:strVal val="0-#ppt_h/2"/>
                                          </p:val>
                                        </p:tav>
                                        <p:tav tm="100000">
                                          <p:val>
                                            <p:strVal val="#ppt_y"/>
                                          </p:val>
                                        </p:tav>
                                      </p:tavLst>
                                    </p:anim>
                                  </p:childTnLst>
                                </p:cTn>
                              </p:par>
                              <p:par>
                                <p:cTn id="26" presetID="3" presetClass="entr" presetSubtype="5" fill="hold" nodeType="with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blinds(vertical)">
                                      <p:cBhvr>
                                        <p:cTn id="28" dur="3000"/>
                                        <p:tgtEl>
                                          <p:spTgt spid="16"/>
                                        </p:tgtEl>
                                      </p:cBhvr>
                                    </p:animEffect>
                                  </p:childTnLst>
                                </p:cTn>
                              </p:par>
                              <p:par>
                                <p:cTn id="29" presetID="2" presetClass="entr" presetSubtype="9" fill="hold" nodeType="withEffect">
                                  <p:stCondLst>
                                    <p:cond delay="0"/>
                                  </p:stCondLst>
                                  <p:childTnLst>
                                    <p:set>
                                      <p:cBhvr>
                                        <p:cTn id="30" dur="1" fill="hold">
                                          <p:stCondLst>
                                            <p:cond delay="0"/>
                                          </p:stCondLst>
                                        </p:cTn>
                                        <p:tgtEl>
                                          <p:spTgt spid="16"/>
                                        </p:tgtEl>
                                        <p:attrNameLst>
                                          <p:attrName>style.visibility</p:attrName>
                                        </p:attrNameLst>
                                      </p:cBhvr>
                                      <p:to>
                                        <p:strVal val="visible"/>
                                      </p:to>
                                    </p:set>
                                    <p:anim calcmode="lin" valueType="num">
                                      <p:cBhvr additive="base">
                                        <p:cTn id="31" dur="3000" fill="hold"/>
                                        <p:tgtEl>
                                          <p:spTgt spid="16"/>
                                        </p:tgtEl>
                                        <p:attrNameLst>
                                          <p:attrName>ppt_x</p:attrName>
                                        </p:attrNameLst>
                                      </p:cBhvr>
                                      <p:tavLst>
                                        <p:tav tm="0">
                                          <p:val>
                                            <p:strVal val="0-#ppt_w/2"/>
                                          </p:val>
                                        </p:tav>
                                        <p:tav tm="100000">
                                          <p:val>
                                            <p:strVal val="#ppt_x"/>
                                          </p:val>
                                        </p:tav>
                                      </p:tavLst>
                                    </p:anim>
                                    <p:anim calcmode="lin" valueType="num">
                                      <p:cBhvr additive="base">
                                        <p:cTn id="32" dur="3000" fill="hold"/>
                                        <p:tgtEl>
                                          <p:spTgt spid="16"/>
                                        </p:tgtEl>
                                        <p:attrNameLst>
                                          <p:attrName>ppt_y</p:attrName>
                                        </p:attrNameLst>
                                      </p:cBhvr>
                                      <p:tavLst>
                                        <p:tav tm="0">
                                          <p:val>
                                            <p:strVal val="0-#ppt_h/2"/>
                                          </p:val>
                                        </p:tav>
                                        <p:tav tm="100000">
                                          <p:val>
                                            <p:strVal val="#ppt_y"/>
                                          </p:val>
                                        </p:tav>
                                      </p:tavLst>
                                    </p:anim>
                                  </p:childTnLst>
                                </p:cTn>
                              </p:par>
                              <p:par>
                                <p:cTn id="33" presetID="3" presetClass="entr" presetSubtype="5" fill="hold" nodeType="with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blinds(vertical)">
                                      <p:cBhvr>
                                        <p:cTn id="35" dur="3000"/>
                                        <p:tgtEl>
                                          <p:spTgt spid="17"/>
                                        </p:tgtEl>
                                      </p:cBhvr>
                                    </p:animEffect>
                                  </p:childTnLst>
                                </p:cTn>
                              </p:par>
                              <p:par>
                                <p:cTn id="36" presetID="2" presetClass="entr" presetSubtype="9" fill="hold" nodeType="withEffect">
                                  <p:stCondLst>
                                    <p:cond delay="0"/>
                                  </p:stCondLst>
                                  <p:childTnLst>
                                    <p:set>
                                      <p:cBhvr>
                                        <p:cTn id="37" dur="1" fill="hold">
                                          <p:stCondLst>
                                            <p:cond delay="0"/>
                                          </p:stCondLst>
                                        </p:cTn>
                                        <p:tgtEl>
                                          <p:spTgt spid="17"/>
                                        </p:tgtEl>
                                        <p:attrNameLst>
                                          <p:attrName>style.visibility</p:attrName>
                                        </p:attrNameLst>
                                      </p:cBhvr>
                                      <p:to>
                                        <p:strVal val="visible"/>
                                      </p:to>
                                    </p:set>
                                    <p:anim calcmode="lin" valueType="num">
                                      <p:cBhvr additive="base">
                                        <p:cTn id="38" dur="3000" fill="hold"/>
                                        <p:tgtEl>
                                          <p:spTgt spid="17"/>
                                        </p:tgtEl>
                                        <p:attrNameLst>
                                          <p:attrName>ppt_x</p:attrName>
                                        </p:attrNameLst>
                                      </p:cBhvr>
                                      <p:tavLst>
                                        <p:tav tm="0">
                                          <p:val>
                                            <p:strVal val="0-#ppt_w/2"/>
                                          </p:val>
                                        </p:tav>
                                        <p:tav tm="100000">
                                          <p:val>
                                            <p:strVal val="#ppt_x"/>
                                          </p:val>
                                        </p:tav>
                                      </p:tavLst>
                                    </p:anim>
                                    <p:anim calcmode="lin" valueType="num">
                                      <p:cBhvr additive="base">
                                        <p:cTn id="39" dur="3000" fill="hold"/>
                                        <p:tgtEl>
                                          <p:spTgt spid="17"/>
                                        </p:tgtEl>
                                        <p:attrNameLst>
                                          <p:attrName>ppt_y</p:attrName>
                                        </p:attrNameLst>
                                      </p:cBhvr>
                                      <p:tavLst>
                                        <p:tav tm="0">
                                          <p:val>
                                            <p:strVal val="0-#ppt_h/2"/>
                                          </p:val>
                                        </p:tav>
                                        <p:tav tm="100000">
                                          <p:val>
                                            <p:strVal val="#ppt_y"/>
                                          </p:val>
                                        </p:tav>
                                      </p:tavLst>
                                    </p:anim>
                                  </p:childTnLst>
                                </p:cTn>
                              </p:par>
                              <p:par>
                                <p:cTn id="40" presetID="3" presetClass="entr" presetSubtype="5" fill="hold" nodeType="withEffect">
                                  <p:stCondLst>
                                    <p:cond delay="0"/>
                                  </p:stCondLst>
                                  <p:childTnLst>
                                    <p:set>
                                      <p:cBhvr>
                                        <p:cTn id="41" dur="1" fill="hold">
                                          <p:stCondLst>
                                            <p:cond delay="0"/>
                                          </p:stCondLst>
                                        </p:cTn>
                                        <p:tgtEl>
                                          <p:spTgt spid="18"/>
                                        </p:tgtEl>
                                        <p:attrNameLst>
                                          <p:attrName>style.visibility</p:attrName>
                                        </p:attrNameLst>
                                      </p:cBhvr>
                                      <p:to>
                                        <p:strVal val="visible"/>
                                      </p:to>
                                    </p:set>
                                    <p:animEffect transition="in" filter="blinds(vertical)">
                                      <p:cBhvr>
                                        <p:cTn id="42" dur="3000"/>
                                        <p:tgtEl>
                                          <p:spTgt spid="18"/>
                                        </p:tgtEl>
                                      </p:cBhvr>
                                    </p:animEffect>
                                  </p:childTnLst>
                                </p:cTn>
                              </p:par>
                              <p:par>
                                <p:cTn id="43" presetID="2" presetClass="entr" presetSubtype="9" fill="hold" nodeType="withEffect">
                                  <p:stCondLst>
                                    <p:cond delay="0"/>
                                  </p:stCondLst>
                                  <p:childTnLst>
                                    <p:set>
                                      <p:cBhvr>
                                        <p:cTn id="44" dur="1" fill="hold">
                                          <p:stCondLst>
                                            <p:cond delay="0"/>
                                          </p:stCondLst>
                                        </p:cTn>
                                        <p:tgtEl>
                                          <p:spTgt spid="18"/>
                                        </p:tgtEl>
                                        <p:attrNameLst>
                                          <p:attrName>style.visibility</p:attrName>
                                        </p:attrNameLst>
                                      </p:cBhvr>
                                      <p:to>
                                        <p:strVal val="visible"/>
                                      </p:to>
                                    </p:set>
                                    <p:anim calcmode="lin" valueType="num">
                                      <p:cBhvr additive="base">
                                        <p:cTn id="45" dur="3000" fill="hold"/>
                                        <p:tgtEl>
                                          <p:spTgt spid="18"/>
                                        </p:tgtEl>
                                        <p:attrNameLst>
                                          <p:attrName>ppt_x</p:attrName>
                                        </p:attrNameLst>
                                      </p:cBhvr>
                                      <p:tavLst>
                                        <p:tav tm="0">
                                          <p:val>
                                            <p:strVal val="0-#ppt_w/2"/>
                                          </p:val>
                                        </p:tav>
                                        <p:tav tm="100000">
                                          <p:val>
                                            <p:strVal val="#ppt_x"/>
                                          </p:val>
                                        </p:tav>
                                      </p:tavLst>
                                    </p:anim>
                                    <p:anim calcmode="lin" valueType="num">
                                      <p:cBhvr additive="base">
                                        <p:cTn id="46" dur="3000" fill="hold"/>
                                        <p:tgtEl>
                                          <p:spTgt spid="18"/>
                                        </p:tgtEl>
                                        <p:attrNameLst>
                                          <p:attrName>ppt_y</p:attrName>
                                        </p:attrNameLst>
                                      </p:cBhvr>
                                      <p:tavLst>
                                        <p:tav tm="0">
                                          <p:val>
                                            <p:strVal val="0-#ppt_h/2"/>
                                          </p:val>
                                        </p:tav>
                                        <p:tav tm="100000">
                                          <p:val>
                                            <p:strVal val="#ppt_y"/>
                                          </p:val>
                                        </p:tav>
                                      </p:tavLst>
                                    </p:anim>
                                  </p:childTnLst>
                                </p:cTn>
                              </p:par>
                              <p:par>
                                <p:cTn id="47" presetID="3" presetClass="entr" presetSubtype="5" fill="hold" nodeType="withEffect">
                                  <p:stCondLst>
                                    <p:cond delay="0"/>
                                  </p:stCondLst>
                                  <p:childTnLst>
                                    <p:set>
                                      <p:cBhvr>
                                        <p:cTn id="48" dur="1" fill="hold">
                                          <p:stCondLst>
                                            <p:cond delay="0"/>
                                          </p:stCondLst>
                                        </p:cTn>
                                        <p:tgtEl>
                                          <p:spTgt spid="19"/>
                                        </p:tgtEl>
                                        <p:attrNameLst>
                                          <p:attrName>style.visibility</p:attrName>
                                        </p:attrNameLst>
                                      </p:cBhvr>
                                      <p:to>
                                        <p:strVal val="visible"/>
                                      </p:to>
                                    </p:set>
                                    <p:animEffect transition="in" filter="blinds(vertical)">
                                      <p:cBhvr>
                                        <p:cTn id="49" dur="3000"/>
                                        <p:tgtEl>
                                          <p:spTgt spid="19"/>
                                        </p:tgtEl>
                                      </p:cBhvr>
                                    </p:animEffect>
                                  </p:childTnLst>
                                </p:cTn>
                              </p:par>
                              <p:par>
                                <p:cTn id="50" presetID="2" presetClass="entr" presetSubtype="9" fill="hold" nodeType="withEffect">
                                  <p:stCondLst>
                                    <p:cond delay="0"/>
                                  </p:stCondLst>
                                  <p:childTnLst>
                                    <p:set>
                                      <p:cBhvr>
                                        <p:cTn id="51" dur="1" fill="hold">
                                          <p:stCondLst>
                                            <p:cond delay="0"/>
                                          </p:stCondLst>
                                        </p:cTn>
                                        <p:tgtEl>
                                          <p:spTgt spid="19"/>
                                        </p:tgtEl>
                                        <p:attrNameLst>
                                          <p:attrName>style.visibility</p:attrName>
                                        </p:attrNameLst>
                                      </p:cBhvr>
                                      <p:to>
                                        <p:strVal val="visible"/>
                                      </p:to>
                                    </p:set>
                                    <p:anim calcmode="lin" valueType="num">
                                      <p:cBhvr additive="base">
                                        <p:cTn id="52" dur="3000" fill="hold"/>
                                        <p:tgtEl>
                                          <p:spTgt spid="19"/>
                                        </p:tgtEl>
                                        <p:attrNameLst>
                                          <p:attrName>ppt_x</p:attrName>
                                        </p:attrNameLst>
                                      </p:cBhvr>
                                      <p:tavLst>
                                        <p:tav tm="0">
                                          <p:val>
                                            <p:strVal val="0-#ppt_w/2"/>
                                          </p:val>
                                        </p:tav>
                                        <p:tav tm="100000">
                                          <p:val>
                                            <p:strVal val="#ppt_x"/>
                                          </p:val>
                                        </p:tav>
                                      </p:tavLst>
                                    </p:anim>
                                    <p:anim calcmode="lin" valueType="num">
                                      <p:cBhvr additive="base">
                                        <p:cTn id="53" dur="3000" fill="hold"/>
                                        <p:tgtEl>
                                          <p:spTgt spid="19"/>
                                        </p:tgtEl>
                                        <p:attrNameLst>
                                          <p:attrName>ppt_y</p:attrName>
                                        </p:attrNameLst>
                                      </p:cBhvr>
                                      <p:tavLst>
                                        <p:tav tm="0">
                                          <p:val>
                                            <p:strVal val="0-#ppt_h/2"/>
                                          </p:val>
                                        </p:tav>
                                        <p:tav tm="100000">
                                          <p:val>
                                            <p:strVal val="#ppt_y"/>
                                          </p:val>
                                        </p:tav>
                                      </p:tavLst>
                                    </p:anim>
                                  </p:childTnLst>
                                </p:cTn>
                              </p:par>
                              <p:par>
                                <p:cTn id="54" presetID="3" presetClass="entr" presetSubtype="5" fill="hold" nodeType="withEffect">
                                  <p:stCondLst>
                                    <p:cond delay="0"/>
                                  </p:stCondLst>
                                  <p:childTnLst>
                                    <p:set>
                                      <p:cBhvr>
                                        <p:cTn id="55" dur="1" fill="hold">
                                          <p:stCondLst>
                                            <p:cond delay="0"/>
                                          </p:stCondLst>
                                        </p:cTn>
                                        <p:tgtEl>
                                          <p:spTgt spid="20"/>
                                        </p:tgtEl>
                                        <p:attrNameLst>
                                          <p:attrName>style.visibility</p:attrName>
                                        </p:attrNameLst>
                                      </p:cBhvr>
                                      <p:to>
                                        <p:strVal val="visible"/>
                                      </p:to>
                                    </p:set>
                                    <p:animEffect transition="in" filter="blinds(vertical)">
                                      <p:cBhvr>
                                        <p:cTn id="56" dur="3000"/>
                                        <p:tgtEl>
                                          <p:spTgt spid="20"/>
                                        </p:tgtEl>
                                      </p:cBhvr>
                                    </p:animEffect>
                                  </p:childTnLst>
                                </p:cTn>
                              </p:par>
                              <p:par>
                                <p:cTn id="57" presetID="2" presetClass="entr" presetSubtype="9" fill="hold" nodeType="withEffect">
                                  <p:stCondLst>
                                    <p:cond delay="0"/>
                                  </p:stCondLst>
                                  <p:childTnLst>
                                    <p:set>
                                      <p:cBhvr>
                                        <p:cTn id="58" dur="1" fill="hold">
                                          <p:stCondLst>
                                            <p:cond delay="0"/>
                                          </p:stCondLst>
                                        </p:cTn>
                                        <p:tgtEl>
                                          <p:spTgt spid="20"/>
                                        </p:tgtEl>
                                        <p:attrNameLst>
                                          <p:attrName>style.visibility</p:attrName>
                                        </p:attrNameLst>
                                      </p:cBhvr>
                                      <p:to>
                                        <p:strVal val="visible"/>
                                      </p:to>
                                    </p:set>
                                    <p:anim calcmode="lin" valueType="num">
                                      <p:cBhvr additive="base">
                                        <p:cTn id="59" dur="3000" fill="hold"/>
                                        <p:tgtEl>
                                          <p:spTgt spid="20"/>
                                        </p:tgtEl>
                                        <p:attrNameLst>
                                          <p:attrName>ppt_x</p:attrName>
                                        </p:attrNameLst>
                                      </p:cBhvr>
                                      <p:tavLst>
                                        <p:tav tm="0">
                                          <p:val>
                                            <p:strVal val="0-#ppt_w/2"/>
                                          </p:val>
                                        </p:tav>
                                        <p:tav tm="100000">
                                          <p:val>
                                            <p:strVal val="#ppt_x"/>
                                          </p:val>
                                        </p:tav>
                                      </p:tavLst>
                                    </p:anim>
                                    <p:anim calcmode="lin" valueType="num">
                                      <p:cBhvr additive="base">
                                        <p:cTn id="60" dur="3000" fill="hold"/>
                                        <p:tgtEl>
                                          <p:spTgt spid="20"/>
                                        </p:tgtEl>
                                        <p:attrNameLst>
                                          <p:attrName>ppt_y</p:attrName>
                                        </p:attrNameLst>
                                      </p:cBhvr>
                                      <p:tavLst>
                                        <p:tav tm="0">
                                          <p:val>
                                            <p:strVal val="0-#ppt_h/2"/>
                                          </p:val>
                                        </p:tav>
                                        <p:tav tm="100000">
                                          <p:val>
                                            <p:strVal val="#ppt_y"/>
                                          </p:val>
                                        </p:tav>
                                      </p:tavLst>
                                    </p:anim>
                                  </p:childTnLst>
                                </p:cTn>
                              </p:par>
                              <p:par>
                                <p:cTn id="61" presetID="3" presetClass="entr" presetSubtype="5" fill="hold" nodeType="withEffect">
                                  <p:stCondLst>
                                    <p:cond delay="0"/>
                                  </p:stCondLst>
                                  <p:childTnLst>
                                    <p:set>
                                      <p:cBhvr>
                                        <p:cTn id="62" dur="1" fill="hold">
                                          <p:stCondLst>
                                            <p:cond delay="0"/>
                                          </p:stCondLst>
                                        </p:cTn>
                                        <p:tgtEl>
                                          <p:spTgt spid="21"/>
                                        </p:tgtEl>
                                        <p:attrNameLst>
                                          <p:attrName>style.visibility</p:attrName>
                                        </p:attrNameLst>
                                      </p:cBhvr>
                                      <p:to>
                                        <p:strVal val="visible"/>
                                      </p:to>
                                    </p:set>
                                    <p:animEffect transition="in" filter="blinds(vertical)">
                                      <p:cBhvr>
                                        <p:cTn id="63" dur="3000"/>
                                        <p:tgtEl>
                                          <p:spTgt spid="21"/>
                                        </p:tgtEl>
                                      </p:cBhvr>
                                    </p:animEffect>
                                  </p:childTnLst>
                                </p:cTn>
                              </p:par>
                              <p:par>
                                <p:cTn id="64" presetID="2" presetClass="entr" presetSubtype="9" fill="hold" nodeType="withEffect">
                                  <p:stCondLst>
                                    <p:cond delay="0"/>
                                  </p:stCondLst>
                                  <p:childTnLst>
                                    <p:set>
                                      <p:cBhvr>
                                        <p:cTn id="65" dur="1" fill="hold">
                                          <p:stCondLst>
                                            <p:cond delay="0"/>
                                          </p:stCondLst>
                                        </p:cTn>
                                        <p:tgtEl>
                                          <p:spTgt spid="21"/>
                                        </p:tgtEl>
                                        <p:attrNameLst>
                                          <p:attrName>style.visibility</p:attrName>
                                        </p:attrNameLst>
                                      </p:cBhvr>
                                      <p:to>
                                        <p:strVal val="visible"/>
                                      </p:to>
                                    </p:set>
                                    <p:anim calcmode="lin" valueType="num">
                                      <p:cBhvr additive="base">
                                        <p:cTn id="66" dur="3000" fill="hold"/>
                                        <p:tgtEl>
                                          <p:spTgt spid="21"/>
                                        </p:tgtEl>
                                        <p:attrNameLst>
                                          <p:attrName>ppt_x</p:attrName>
                                        </p:attrNameLst>
                                      </p:cBhvr>
                                      <p:tavLst>
                                        <p:tav tm="0">
                                          <p:val>
                                            <p:strVal val="0-#ppt_w/2"/>
                                          </p:val>
                                        </p:tav>
                                        <p:tav tm="100000">
                                          <p:val>
                                            <p:strVal val="#ppt_x"/>
                                          </p:val>
                                        </p:tav>
                                      </p:tavLst>
                                    </p:anim>
                                    <p:anim calcmode="lin" valueType="num">
                                      <p:cBhvr additive="base">
                                        <p:cTn id="67" dur="3000" fill="hold"/>
                                        <p:tgtEl>
                                          <p:spTgt spid="21"/>
                                        </p:tgtEl>
                                        <p:attrNameLst>
                                          <p:attrName>ppt_y</p:attrName>
                                        </p:attrNameLst>
                                      </p:cBhvr>
                                      <p:tavLst>
                                        <p:tav tm="0">
                                          <p:val>
                                            <p:strVal val="0-#ppt_h/2"/>
                                          </p:val>
                                        </p:tav>
                                        <p:tav tm="100000">
                                          <p:val>
                                            <p:strVal val="#ppt_y"/>
                                          </p:val>
                                        </p:tav>
                                      </p:tavLst>
                                    </p:anim>
                                  </p:childTnLst>
                                </p:cTn>
                              </p:par>
                              <p:par>
                                <p:cTn id="68" presetID="3" presetClass="entr" presetSubtype="5" fill="hold" nodeType="withEffect">
                                  <p:stCondLst>
                                    <p:cond delay="0"/>
                                  </p:stCondLst>
                                  <p:childTnLst>
                                    <p:set>
                                      <p:cBhvr>
                                        <p:cTn id="69" dur="1" fill="hold">
                                          <p:stCondLst>
                                            <p:cond delay="0"/>
                                          </p:stCondLst>
                                        </p:cTn>
                                        <p:tgtEl>
                                          <p:spTgt spid="22"/>
                                        </p:tgtEl>
                                        <p:attrNameLst>
                                          <p:attrName>style.visibility</p:attrName>
                                        </p:attrNameLst>
                                      </p:cBhvr>
                                      <p:to>
                                        <p:strVal val="visible"/>
                                      </p:to>
                                    </p:set>
                                    <p:animEffect transition="in" filter="blinds(vertical)">
                                      <p:cBhvr>
                                        <p:cTn id="70" dur="3000"/>
                                        <p:tgtEl>
                                          <p:spTgt spid="22"/>
                                        </p:tgtEl>
                                      </p:cBhvr>
                                    </p:animEffect>
                                  </p:childTnLst>
                                </p:cTn>
                              </p:par>
                              <p:par>
                                <p:cTn id="71" presetID="2" presetClass="entr" presetSubtype="9" fill="hold" nodeType="withEffect">
                                  <p:stCondLst>
                                    <p:cond delay="0"/>
                                  </p:stCondLst>
                                  <p:childTnLst>
                                    <p:set>
                                      <p:cBhvr>
                                        <p:cTn id="72" dur="1" fill="hold">
                                          <p:stCondLst>
                                            <p:cond delay="0"/>
                                          </p:stCondLst>
                                        </p:cTn>
                                        <p:tgtEl>
                                          <p:spTgt spid="22"/>
                                        </p:tgtEl>
                                        <p:attrNameLst>
                                          <p:attrName>style.visibility</p:attrName>
                                        </p:attrNameLst>
                                      </p:cBhvr>
                                      <p:to>
                                        <p:strVal val="visible"/>
                                      </p:to>
                                    </p:set>
                                    <p:anim calcmode="lin" valueType="num">
                                      <p:cBhvr additive="base">
                                        <p:cTn id="73" dur="3000" fill="hold"/>
                                        <p:tgtEl>
                                          <p:spTgt spid="22"/>
                                        </p:tgtEl>
                                        <p:attrNameLst>
                                          <p:attrName>ppt_x</p:attrName>
                                        </p:attrNameLst>
                                      </p:cBhvr>
                                      <p:tavLst>
                                        <p:tav tm="0">
                                          <p:val>
                                            <p:strVal val="0-#ppt_w/2"/>
                                          </p:val>
                                        </p:tav>
                                        <p:tav tm="100000">
                                          <p:val>
                                            <p:strVal val="#ppt_x"/>
                                          </p:val>
                                        </p:tav>
                                      </p:tavLst>
                                    </p:anim>
                                    <p:anim calcmode="lin" valueType="num">
                                      <p:cBhvr additive="base">
                                        <p:cTn id="74" dur="3000" fill="hold"/>
                                        <p:tgtEl>
                                          <p:spTgt spid="22"/>
                                        </p:tgtEl>
                                        <p:attrNameLst>
                                          <p:attrName>ppt_y</p:attrName>
                                        </p:attrNameLst>
                                      </p:cBhvr>
                                      <p:tavLst>
                                        <p:tav tm="0">
                                          <p:val>
                                            <p:strVal val="0-#ppt_h/2"/>
                                          </p:val>
                                        </p:tav>
                                        <p:tav tm="100000">
                                          <p:val>
                                            <p:strVal val="#ppt_y"/>
                                          </p:val>
                                        </p:tav>
                                      </p:tavLst>
                                    </p:anim>
                                  </p:childTnLst>
                                </p:cTn>
                              </p:par>
                              <p:par>
                                <p:cTn id="75" presetID="3" presetClass="entr" presetSubtype="5" fill="hold" nodeType="withEffect">
                                  <p:stCondLst>
                                    <p:cond delay="0"/>
                                  </p:stCondLst>
                                  <p:childTnLst>
                                    <p:set>
                                      <p:cBhvr>
                                        <p:cTn id="76" dur="1" fill="hold">
                                          <p:stCondLst>
                                            <p:cond delay="0"/>
                                          </p:stCondLst>
                                        </p:cTn>
                                        <p:tgtEl>
                                          <p:spTgt spid="23"/>
                                        </p:tgtEl>
                                        <p:attrNameLst>
                                          <p:attrName>style.visibility</p:attrName>
                                        </p:attrNameLst>
                                      </p:cBhvr>
                                      <p:to>
                                        <p:strVal val="visible"/>
                                      </p:to>
                                    </p:set>
                                    <p:animEffect transition="in" filter="blinds(vertical)">
                                      <p:cBhvr>
                                        <p:cTn id="77" dur="3000"/>
                                        <p:tgtEl>
                                          <p:spTgt spid="23"/>
                                        </p:tgtEl>
                                      </p:cBhvr>
                                    </p:animEffect>
                                  </p:childTnLst>
                                </p:cTn>
                              </p:par>
                              <p:par>
                                <p:cTn id="78" presetID="2" presetClass="entr" presetSubtype="9" fill="hold" nodeType="withEffect">
                                  <p:stCondLst>
                                    <p:cond delay="0"/>
                                  </p:stCondLst>
                                  <p:childTnLst>
                                    <p:set>
                                      <p:cBhvr>
                                        <p:cTn id="79" dur="1" fill="hold">
                                          <p:stCondLst>
                                            <p:cond delay="0"/>
                                          </p:stCondLst>
                                        </p:cTn>
                                        <p:tgtEl>
                                          <p:spTgt spid="23"/>
                                        </p:tgtEl>
                                        <p:attrNameLst>
                                          <p:attrName>style.visibility</p:attrName>
                                        </p:attrNameLst>
                                      </p:cBhvr>
                                      <p:to>
                                        <p:strVal val="visible"/>
                                      </p:to>
                                    </p:set>
                                    <p:anim calcmode="lin" valueType="num">
                                      <p:cBhvr additive="base">
                                        <p:cTn id="80" dur="3000" fill="hold"/>
                                        <p:tgtEl>
                                          <p:spTgt spid="23"/>
                                        </p:tgtEl>
                                        <p:attrNameLst>
                                          <p:attrName>ppt_x</p:attrName>
                                        </p:attrNameLst>
                                      </p:cBhvr>
                                      <p:tavLst>
                                        <p:tav tm="0">
                                          <p:val>
                                            <p:strVal val="0-#ppt_w/2"/>
                                          </p:val>
                                        </p:tav>
                                        <p:tav tm="100000">
                                          <p:val>
                                            <p:strVal val="#ppt_x"/>
                                          </p:val>
                                        </p:tav>
                                      </p:tavLst>
                                    </p:anim>
                                    <p:anim calcmode="lin" valueType="num">
                                      <p:cBhvr additive="base">
                                        <p:cTn id="81" dur="3000" fill="hold"/>
                                        <p:tgtEl>
                                          <p:spTgt spid="23"/>
                                        </p:tgtEl>
                                        <p:attrNameLst>
                                          <p:attrName>ppt_y</p:attrName>
                                        </p:attrNameLst>
                                      </p:cBhvr>
                                      <p:tavLst>
                                        <p:tav tm="0">
                                          <p:val>
                                            <p:strVal val="0-#ppt_h/2"/>
                                          </p:val>
                                        </p:tav>
                                        <p:tav tm="100000">
                                          <p:val>
                                            <p:strVal val="#ppt_y"/>
                                          </p:val>
                                        </p:tav>
                                      </p:tavLst>
                                    </p:anim>
                                  </p:childTnLst>
                                </p:cTn>
                              </p:par>
                              <p:par>
                                <p:cTn id="82" presetID="3" presetClass="entr" presetSubtype="5" fill="hold" nodeType="withEffect">
                                  <p:stCondLst>
                                    <p:cond delay="0"/>
                                  </p:stCondLst>
                                  <p:childTnLst>
                                    <p:set>
                                      <p:cBhvr>
                                        <p:cTn id="83" dur="1" fill="hold">
                                          <p:stCondLst>
                                            <p:cond delay="0"/>
                                          </p:stCondLst>
                                        </p:cTn>
                                        <p:tgtEl>
                                          <p:spTgt spid="24"/>
                                        </p:tgtEl>
                                        <p:attrNameLst>
                                          <p:attrName>style.visibility</p:attrName>
                                        </p:attrNameLst>
                                      </p:cBhvr>
                                      <p:to>
                                        <p:strVal val="visible"/>
                                      </p:to>
                                    </p:set>
                                    <p:animEffect transition="in" filter="blinds(vertical)">
                                      <p:cBhvr>
                                        <p:cTn id="84" dur="3000"/>
                                        <p:tgtEl>
                                          <p:spTgt spid="24"/>
                                        </p:tgtEl>
                                      </p:cBhvr>
                                    </p:animEffect>
                                  </p:childTnLst>
                                </p:cTn>
                              </p:par>
                              <p:par>
                                <p:cTn id="85" presetID="2" presetClass="entr" presetSubtype="9" fill="hold" nodeType="withEffect">
                                  <p:stCondLst>
                                    <p:cond delay="0"/>
                                  </p:stCondLst>
                                  <p:childTnLst>
                                    <p:set>
                                      <p:cBhvr>
                                        <p:cTn id="86" dur="1" fill="hold">
                                          <p:stCondLst>
                                            <p:cond delay="0"/>
                                          </p:stCondLst>
                                        </p:cTn>
                                        <p:tgtEl>
                                          <p:spTgt spid="24"/>
                                        </p:tgtEl>
                                        <p:attrNameLst>
                                          <p:attrName>style.visibility</p:attrName>
                                        </p:attrNameLst>
                                      </p:cBhvr>
                                      <p:to>
                                        <p:strVal val="visible"/>
                                      </p:to>
                                    </p:set>
                                    <p:anim calcmode="lin" valueType="num">
                                      <p:cBhvr additive="base">
                                        <p:cTn id="87" dur="3000" fill="hold"/>
                                        <p:tgtEl>
                                          <p:spTgt spid="24"/>
                                        </p:tgtEl>
                                        <p:attrNameLst>
                                          <p:attrName>ppt_x</p:attrName>
                                        </p:attrNameLst>
                                      </p:cBhvr>
                                      <p:tavLst>
                                        <p:tav tm="0">
                                          <p:val>
                                            <p:strVal val="0-#ppt_w/2"/>
                                          </p:val>
                                        </p:tav>
                                        <p:tav tm="100000">
                                          <p:val>
                                            <p:strVal val="#ppt_x"/>
                                          </p:val>
                                        </p:tav>
                                      </p:tavLst>
                                    </p:anim>
                                    <p:anim calcmode="lin" valueType="num">
                                      <p:cBhvr additive="base">
                                        <p:cTn id="88" dur="3000" fill="hold"/>
                                        <p:tgtEl>
                                          <p:spTgt spid="24"/>
                                        </p:tgtEl>
                                        <p:attrNameLst>
                                          <p:attrName>ppt_y</p:attrName>
                                        </p:attrNameLst>
                                      </p:cBhvr>
                                      <p:tavLst>
                                        <p:tav tm="0">
                                          <p:val>
                                            <p:strVal val="0-#ppt_h/2"/>
                                          </p:val>
                                        </p:tav>
                                        <p:tav tm="100000">
                                          <p:val>
                                            <p:strVal val="#ppt_y"/>
                                          </p:val>
                                        </p:tav>
                                      </p:tavLst>
                                    </p:anim>
                                  </p:childTnLst>
                                </p:cTn>
                              </p:par>
                              <p:par>
                                <p:cTn id="89" presetID="3" presetClass="entr" presetSubtype="5" fill="hold" nodeType="withEffect">
                                  <p:stCondLst>
                                    <p:cond delay="0"/>
                                  </p:stCondLst>
                                  <p:childTnLst>
                                    <p:set>
                                      <p:cBhvr>
                                        <p:cTn id="90" dur="1" fill="hold">
                                          <p:stCondLst>
                                            <p:cond delay="0"/>
                                          </p:stCondLst>
                                        </p:cTn>
                                        <p:tgtEl>
                                          <p:spTgt spid="25"/>
                                        </p:tgtEl>
                                        <p:attrNameLst>
                                          <p:attrName>style.visibility</p:attrName>
                                        </p:attrNameLst>
                                      </p:cBhvr>
                                      <p:to>
                                        <p:strVal val="visible"/>
                                      </p:to>
                                    </p:set>
                                    <p:animEffect transition="in" filter="blinds(vertical)">
                                      <p:cBhvr>
                                        <p:cTn id="91" dur="3000"/>
                                        <p:tgtEl>
                                          <p:spTgt spid="25"/>
                                        </p:tgtEl>
                                      </p:cBhvr>
                                    </p:animEffect>
                                  </p:childTnLst>
                                </p:cTn>
                              </p:par>
                              <p:par>
                                <p:cTn id="92" presetID="2" presetClass="entr" presetSubtype="9" fill="hold" nodeType="withEffect">
                                  <p:stCondLst>
                                    <p:cond delay="0"/>
                                  </p:stCondLst>
                                  <p:childTnLst>
                                    <p:set>
                                      <p:cBhvr>
                                        <p:cTn id="93" dur="1" fill="hold">
                                          <p:stCondLst>
                                            <p:cond delay="0"/>
                                          </p:stCondLst>
                                        </p:cTn>
                                        <p:tgtEl>
                                          <p:spTgt spid="25"/>
                                        </p:tgtEl>
                                        <p:attrNameLst>
                                          <p:attrName>style.visibility</p:attrName>
                                        </p:attrNameLst>
                                      </p:cBhvr>
                                      <p:to>
                                        <p:strVal val="visible"/>
                                      </p:to>
                                    </p:set>
                                    <p:anim calcmode="lin" valueType="num">
                                      <p:cBhvr additive="base">
                                        <p:cTn id="94" dur="3000" fill="hold"/>
                                        <p:tgtEl>
                                          <p:spTgt spid="25"/>
                                        </p:tgtEl>
                                        <p:attrNameLst>
                                          <p:attrName>ppt_x</p:attrName>
                                        </p:attrNameLst>
                                      </p:cBhvr>
                                      <p:tavLst>
                                        <p:tav tm="0">
                                          <p:val>
                                            <p:strVal val="0-#ppt_w/2"/>
                                          </p:val>
                                        </p:tav>
                                        <p:tav tm="100000">
                                          <p:val>
                                            <p:strVal val="#ppt_x"/>
                                          </p:val>
                                        </p:tav>
                                      </p:tavLst>
                                    </p:anim>
                                    <p:anim calcmode="lin" valueType="num">
                                      <p:cBhvr additive="base">
                                        <p:cTn id="95" dur="3000" fill="hold"/>
                                        <p:tgtEl>
                                          <p:spTgt spid="25"/>
                                        </p:tgtEl>
                                        <p:attrNameLst>
                                          <p:attrName>ppt_y</p:attrName>
                                        </p:attrNameLst>
                                      </p:cBhvr>
                                      <p:tavLst>
                                        <p:tav tm="0">
                                          <p:val>
                                            <p:strVal val="0-#ppt_h/2"/>
                                          </p:val>
                                        </p:tav>
                                        <p:tav tm="100000">
                                          <p:val>
                                            <p:strVal val="#ppt_y"/>
                                          </p:val>
                                        </p:tav>
                                      </p:tavLst>
                                    </p:anim>
                                  </p:childTnLst>
                                </p:cTn>
                              </p:par>
                              <p:par>
                                <p:cTn id="96" presetID="3" presetClass="entr" presetSubtype="5" fill="hold" nodeType="withEffect">
                                  <p:stCondLst>
                                    <p:cond delay="0"/>
                                  </p:stCondLst>
                                  <p:childTnLst>
                                    <p:set>
                                      <p:cBhvr>
                                        <p:cTn id="97" dur="1" fill="hold">
                                          <p:stCondLst>
                                            <p:cond delay="0"/>
                                          </p:stCondLst>
                                        </p:cTn>
                                        <p:tgtEl>
                                          <p:spTgt spid="26"/>
                                        </p:tgtEl>
                                        <p:attrNameLst>
                                          <p:attrName>style.visibility</p:attrName>
                                        </p:attrNameLst>
                                      </p:cBhvr>
                                      <p:to>
                                        <p:strVal val="visible"/>
                                      </p:to>
                                    </p:set>
                                    <p:animEffect transition="in" filter="blinds(vertical)">
                                      <p:cBhvr>
                                        <p:cTn id="98" dur="3000"/>
                                        <p:tgtEl>
                                          <p:spTgt spid="26"/>
                                        </p:tgtEl>
                                      </p:cBhvr>
                                    </p:animEffect>
                                  </p:childTnLst>
                                </p:cTn>
                              </p:par>
                              <p:par>
                                <p:cTn id="99" presetID="2" presetClass="entr" presetSubtype="9" fill="hold" nodeType="withEffect">
                                  <p:stCondLst>
                                    <p:cond delay="0"/>
                                  </p:stCondLst>
                                  <p:childTnLst>
                                    <p:set>
                                      <p:cBhvr>
                                        <p:cTn id="100" dur="1" fill="hold">
                                          <p:stCondLst>
                                            <p:cond delay="0"/>
                                          </p:stCondLst>
                                        </p:cTn>
                                        <p:tgtEl>
                                          <p:spTgt spid="26"/>
                                        </p:tgtEl>
                                        <p:attrNameLst>
                                          <p:attrName>style.visibility</p:attrName>
                                        </p:attrNameLst>
                                      </p:cBhvr>
                                      <p:to>
                                        <p:strVal val="visible"/>
                                      </p:to>
                                    </p:set>
                                    <p:anim calcmode="lin" valueType="num">
                                      <p:cBhvr additive="base">
                                        <p:cTn id="101" dur="3000" fill="hold"/>
                                        <p:tgtEl>
                                          <p:spTgt spid="26"/>
                                        </p:tgtEl>
                                        <p:attrNameLst>
                                          <p:attrName>ppt_x</p:attrName>
                                        </p:attrNameLst>
                                      </p:cBhvr>
                                      <p:tavLst>
                                        <p:tav tm="0">
                                          <p:val>
                                            <p:strVal val="0-#ppt_w/2"/>
                                          </p:val>
                                        </p:tav>
                                        <p:tav tm="100000">
                                          <p:val>
                                            <p:strVal val="#ppt_x"/>
                                          </p:val>
                                        </p:tav>
                                      </p:tavLst>
                                    </p:anim>
                                    <p:anim calcmode="lin" valueType="num">
                                      <p:cBhvr additive="base">
                                        <p:cTn id="102" dur="3000" fill="hold"/>
                                        <p:tgtEl>
                                          <p:spTgt spid="26"/>
                                        </p:tgtEl>
                                        <p:attrNameLst>
                                          <p:attrName>ppt_y</p:attrName>
                                        </p:attrNameLst>
                                      </p:cBhvr>
                                      <p:tavLst>
                                        <p:tav tm="0">
                                          <p:val>
                                            <p:strVal val="0-#ppt_h/2"/>
                                          </p:val>
                                        </p:tav>
                                        <p:tav tm="100000">
                                          <p:val>
                                            <p:strVal val="#ppt_y"/>
                                          </p:val>
                                        </p:tav>
                                      </p:tavLst>
                                    </p:anim>
                                  </p:childTnLst>
                                </p:cTn>
                              </p:par>
                              <p:par>
                                <p:cTn id="103" presetID="3" presetClass="entr" presetSubtype="5" fill="hold" nodeType="withEffect">
                                  <p:stCondLst>
                                    <p:cond delay="0"/>
                                  </p:stCondLst>
                                  <p:childTnLst>
                                    <p:set>
                                      <p:cBhvr>
                                        <p:cTn id="104" dur="1" fill="hold">
                                          <p:stCondLst>
                                            <p:cond delay="0"/>
                                          </p:stCondLst>
                                        </p:cTn>
                                        <p:tgtEl>
                                          <p:spTgt spid="27"/>
                                        </p:tgtEl>
                                        <p:attrNameLst>
                                          <p:attrName>style.visibility</p:attrName>
                                        </p:attrNameLst>
                                      </p:cBhvr>
                                      <p:to>
                                        <p:strVal val="visible"/>
                                      </p:to>
                                    </p:set>
                                    <p:animEffect transition="in" filter="blinds(vertical)">
                                      <p:cBhvr>
                                        <p:cTn id="105" dur="3000"/>
                                        <p:tgtEl>
                                          <p:spTgt spid="27"/>
                                        </p:tgtEl>
                                      </p:cBhvr>
                                    </p:animEffect>
                                  </p:childTnLst>
                                </p:cTn>
                              </p:par>
                              <p:par>
                                <p:cTn id="106" presetID="2" presetClass="entr" presetSubtype="9" fill="hold" nodeType="withEffect">
                                  <p:stCondLst>
                                    <p:cond delay="0"/>
                                  </p:stCondLst>
                                  <p:childTnLst>
                                    <p:set>
                                      <p:cBhvr>
                                        <p:cTn id="107" dur="1" fill="hold">
                                          <p:stCondLst>
                                            <p:cond delay="0"/>
                                          </p:stCondLst>
                                        </p:cTn>
                                        <p:tgtEl>
                                          <p:spTgt spid="27"/>
                                        </p:tgtEl>
                                        <p:attrNameLst>
                                          <p:attrName>style.visibility</p:attrName>
                                        </p:attrNameLst>
                                      </p:cBhvr>
                                      <p:to>
                                        <p:strVal val="visible"/>
                                      </p:to>
                                    </p:set>
                                    <p:anim calcmode="lin" valueType="num">
                                      <p:cBhvr additive="base">
                                        <p:cTn id="108" dur="3000" fill="hold"/>
                                        <p:tgtEl>
                                          <p:spTgt spid="27"/>
                                        </p:tgtEl>
                                        <p:attrNameLst>
                                          <p:attrName>ppt_x</p:attrName>
                                        </p:attrNameLst>
                                      </p:cBhvr>
                                      <p:tavLst>
                                        <p:tav tm="0">
                                          <p:val>
                                            <p:strVal val="0-#ppt_w/2"/>
                                          </p:val>
                                        </p:tav>
                                        <p:tav tm="100000">
                                          <p:val>
                                            <p:strVal val="#ppt_x"/>
                                          </p:val>
                                        </p:tav>
                                      </p:tavLst>
                                    </p:anim>
                                    <p:anim calcmode="lin" valueType="num">
                                      <p:cBhvr additive="base">
                                        <p:cTn id="109" dur="3000" fill="hold"/>
                                        <p:tgtEl>
                                          <p:spTgt spid="27"/>
                                        </p:tgtEl>
                                        <p:attrNameLst>
                                          <p:attrName>ppt_y</p:attrName>
                                        </p:attrNameLst>
                                      </p:cBhvr>
                                      <p:tavLst>
                                        <p:tav tm="0">
                                          <p:val>
                                            <p:strVal val="0-#ppt_h/2"/>
                                          </p:val>
                                        </p:tav>
                                        <p:tav tm="100000">
                                          <p:val>
                                            <p:strVal val="#ppt_y"/>
                                          </p:val>
                                        </p:tav>
                                      </p:tavLst>
                                    </p:anim>
                                  </p:childTnLst>
                                </p:cTn>
                              </p:par>
                              <p:par>
                                <p:cTn id="110" presetID="3" presetClass="entr" presetSubtype="5" fill="hold" nodeType="withEffect">
                                  <p:stCondLst>
                                    <p:cond delay="0"/>
                                  </p:stCondLst>
                                  <p:childTnLst>
                                    <p:set>
                                      <p:cBhvr>
                                        <p:cTn id="111" dur="1" fill="hold">
                                          <p:stCondLst>
                                            <p:cond delay="0"/>
                                          </p:stCondLst>
                                        </p:cTn>
                                        <p:tgtEl>
                                          <p:spTgt spid="28"/>
                                        </p:tgtEl>
                                        <p:attrNameLst>
                                          <p:attrName>style.visibility</p:attrName>
                                        </p:attrNameLst>
                                      </p:cBhvr>
                                      <p:to>
                                        <p:strVal val="visible"/>
                                      </p:to>
                                    </p:set>
                                    <p:animEffect transition="in" filter="blinds(vertical)">
                                      <p:cBhvr>
                                        <p:cTn id="112" dur="3000"/>
                                        <p:tgtEl>
                                          <p:spTgt spid="28"/>
                                        </p:tgtEl>
                                      </p:cBhvr>
                                    </p:animEffect>
                                  </p:childTnLst>
                                </p:cTn>
                              </p:par>
                              <p:par>
                                <p:cTn id="113" presetID="2" presetClass="entr" presetSubtype="9" fill="hold" nodeType="withEffect">
                                  <p:stCondLst>
                                    <p:cond delay="0"/>
                                  </p:stCondLst>
                                  <p:childTnLst>
                                    <p:set>
                                      <p:cBhvr>
                                        <p:cTn id="114" dur="1" fill="hold">
                                          <p:stCondLst>
                                            <p:cond delay="0"/>
                                          </p:stCondLst>
                                        </p:cTn>
                                        <p:tgtEl>
                                          <p:spTgt spid="28"/>
                                        </p:tgtEl>
                                        <p:attrNameLst>
                                          <p:attrName>style.visibility</p:attrName>
                                        </p:attrNameLst>
                                      </p:cBhvr>
                                      <p:to>
                                        <p:strVal val="visible"/>
                                      </p:to>
                                    </p:set>
                                    <p:anim calcmode="lin" valueType="num">
                                      <p:cBhvr additive="base">
                                        <p:cTn id="115" dur="3000" fill="hold"/>
                                        <p:tgtEl>
                                          <p:spTgt spid="28"/>
                                        </p:tgtEl>
                                        <p:attrNameLst>
                                          <p:attrName>ppt_x</p:attrName>
                                        </p:attrNameLst>
                                      </p:cBhvr>
                                      <p:tavLst>
                                        <p:tav tm="0">
                                          <p:val>
                                            <p:strVal val="0-#ppt_w/2"/>
                                          </p:val>
                                        </p:tav>
                                        <p:tav tm="100000">
                                          <p:val>
                                            <p:strVal val="#ppt_x"/>
                                          </p:val>
                                        </p:tav>
                                      </p:tavLst>
                                    </p:anim>
                                    <p:anim calcmode="lin" valueType="num">
                                      <p:cBhvr additive="base">
                                        <p:cTn id="116" dur="3000" fill="hold"/>
                                        <p:tgtEl>
                                          <p:spTgt spid="28"/>
                                        </p:tgtEl>
                                        <p:attrNameLst>
                                          <p:attrName>ppt_y</p:attrName>
                                        </p:attrNameLst>
                                      </p:cBhvr>
                                      <p:tavLst>
                                        <p:tav tm="0">
                                          <p:val>
                                            <p:strVal val="0-#ppt_h/2"/>
                                          </p:val>
                                        </p:tav>
                                        <p:tav tm="100000">
                                          <p:val>
                                            <p:strVal val="#ppt_y"/>
                                          </p:val>
                                        </p:tav>
                                      </p:tavLst>
                                    </p:anim>
                                  </p:childTnLst>
                                </p:cTn>
                              </p:par>
                              <p:par>
                                <p:cTn id="117" presetID="3" presetClass="entr" presetSubtype="5" fill="hold" nodeType="withEffect">
                                  <p:stCondLst>
                                    <p:cond delay="0"/>
                                  </p:stCondLst>
                                  <p:childTnLst>
                                    <p:set>
                                      <p:cBhvr>
                                        <p:cTn id="118" dur="1" fill="hold">
                                          <p:stCondLst>
                                            <p:cond delay="0"/>
                                          </p:stCondLst>
                                        </p:cTn>
                                        <p:tgtEl>
                                          <p:spTgt spid="29"/>
                                        </p:tgtEl>
                                        <p:attrNameLst>
                                          <p:attrName>style.visibility</p:attrName>
                                        </p:attrNameLst>
                                      </p:cBhvr>
                                      <p:to>
                                        <p:strVal val="visible"/>
                                      </p:to>
                                    </p:set>
                                    <p:animEffect transition="in" filter="blinds(vertical)">
                                      <p:cBhvr>
                                        <p:cTn id="119" dur="3000"/>
                                        <p:tgtEl>
                                          <p:spTgt spid="29"/>
                                        </p:tgtEl>
                                      </p:cBhvr>
                                    </p:animEffect>
                                  </p:childTnLst>
                                </p:cTn>
                              </p:par>
                              <p:par>
                                <p:cTn id="120" presetID="2" presetClass="entr" presetSubtype="9" fill="hold" nodeType="withEffect">
                                  <p:stCondLst>
                                    <p:cond delay="0"/>
                                  </p:stCondLst>
                                  <p:childTnLst>
                                    <p:set>
                                      <p:cBhvr>
                                        <p:cTn id="121" dur="1" fill="hold">
                                          <p:stCondLst>
                                            <p:cond delay="0"/>
                                          </p:stCondLst>
                                        </p:cTn>
                                        <p:tgtEl>
                                          <p:spTgt spid="29"/>
                                        </p:tgtEl>
                                        <p:attrNameLst>
                                          <p:attrName>style.visibility</p:attrName>
                                        </p:attrNameLst>
                                      </p:cBhvr>
                                      <p:to>
                                        <p:strVal val="visible"/>
                                      </p:to>
                                    </p:set>
                                    <p:anim calcmode="lin" valueType="num">
                                      <p:cBhvr additive="base">
                                        <p:cTn id="122" dur="3000" fill="hold"/>
                                        <p:tgtEl>
                                          <p:spTgt spid="29"/>
                                        </p:tgtEl>
                                        <p:attrNameLst>
                                          <p:attrName>ppt_x</p:attrName>
                                        </p:attrNameLst>
                                      </p:cBhvr>
                                      <p:tavLst>
                                        <p:tav tm="0">
                                          <p:val>
                                            <p:strVal val="0-#ppt_w/2"/>
                                          </p:val>
                                        </p:tav>
                                        <p:tav tm="100000">
                                          <p:val>
                                            <p:strVal val="#ppt_x"/>
                                          </p:val>
                                        </p:tav>
                                      </p:tavLst>
                                    </p:anim>
                                    <p:anim calcmode="lin" valueType="num">
                                      <p:cBhvr additive="base">
                                        <p:cTn id="123" dur="3000" fill="hold"/>
                                        <p:tgtEl>
                                          <p:spTgt spid="29"/>
                                        </p:tgtEl>
                                        <p:attrNameLst>
                                          <p:attrName>ppt_y</p:attrName>
                                        </p:attrNameLst>
                                      </p:cBhvr>
                                      <p:tavLst>
                                        <p:tav tm="0">
                                          <p:val>
                                            <p:strVal val="0-#ppt_h/2"/>
                                          </p:val>
                                        </p:tav>
                                        <p:tav tm="100000">
                                          <p:val>
                                            <p:strVal val="#ppt_y"/>
                                          </p:val>
                                        </p:tav>
                                      </p:tavLst>
                                    </p:anim>
                                  </p:childTnLst>
                                </p:cTn>
                              </p:par>
                              <p:par>
                                <p:cTn id="124" presetID="3" presetClass="entr" presetSubtype="5" fill="hold" nodeType="withEffect">
                                  <p:stCondLst>
                                    <p:cond delay="0"/>
                                  </p:stCondLst>
                                  <p:childTnLst>
                                    <p:set>
                                      <p:cBhvr>
                                        <p:cTn id="125" dur="1" fill="hold">
                                          <p:stCondLst>
                                            <p:cond delay="0"/>
                                          </p:stCondLst>
                                        </p:cTn>
                                        <p:tgtEl>
                                          <p:spTgt spid="30"/>
                                        </p:tgtEl>
                                        <p:attrNameLst>
                                          <p:attrName>style.visibility</p:attrName>
                                        </p:attrNameLst>
                                      </p:cBhvr>
                                      <p:to>
                                        <p:strVal val="visible"/>
                                      </p:to>
                                    </p:set>
                                    <p:animEffect transition="in" filter="blinds(vertical)">
                                      <p:cBhvr>
                                        <p:cTn id="126" dur="3000"/>
                                        <p:tgtEl>
                                          <p:spTgt spid="30"/>
                                        </p:tgtEl>
                                      </p:cBhvr>
                                    </p:animEffect>
                                  </p:childTnLst>
                                </p:cTn>
                              </p:par>
                              <p:par>
                                <p:cTn id="127" presetID="2" presetClass="entr" presetSubtype="9" fill="hold" nodeType="withEffect">
                                  <p:stCondLst>
                                    <p:cond delay="0"/>
                                  </p:stCondLst>
                                  <p:childTnLst>
                                    <p:set>
                                      <p:cBhvr>
                                        <p:cTn id="128" dur="1" fill="hold">
                                          <p:stCondLst>
                                            <p:cond delay="0"/>
                                          </p:stCondLst>
                                        </p:cTn>
                                        <p:tgtEl>
                                          <p:spTgt spid="30"/>
                                        </p:tgtEl>
                                        <p:attrNameLst>
                                          <p:attrName>style.visibility</p:attrName>
                                        </p:attrNameLst>
                                      </p:cBhvr>
                                      <p:to>
                                        <p:strVal val="visible"/>
                                      </p:to>
                                    </p:set>
                                    <p:anim calcmode="lin" valueType="num">
                                      <p:cBhvr additive="base">
                                        <p:cTn id="129" dur="3000" fill="hold"/>
                                        <p:tgtEl>
                                          <p:spTgt spid="30"/>
                                        </p:tgtEl>
                                        <p:attrNameLst>
                                          <p:attrName>ppt_x</p:attrName>
                                        </p:attrNameLst>
                                      </p:cBhvr>
                                      <p:tavLst>
                                        <p:tav tm="0">
                                          <p:val>
                                            <p:strVal val="0-#ppt_w/2"/>
                                          </p:val>
                                        </p:tav>
                                        <p:tav tm="100000">
                                          <p:val>
                                            <p:strVal val="#ppt_x"/>
                                          </p:val>
                                        </p:tav>
                                      </p:tavLst>
                                    </p:anim>
                                    <p:anim calcmode="lin" valueType="num">
                                      <p:cBhvr additive="base">
                                        <p:cTn id="130" dur="3000" fill="hold"/>
                                        <p:tgtEl>
                                          <p:spTgt spid="30"/>
                                        </p:tgtEl>
                                        <p:attrNameLst>
                                          <p:attrName>ppt_y</p:attrName>
                                        </p:attrNameLst>
                                      </p:cBhvr>
                                      <p:tavLst>
                                        <p:tav tm="0">
                                          <p:val>
                                            <p:strVal val="0-#ppt_h/2"/>
                                          </p:val>
                                        </p:tav>
                                        <p:tav tm="100000">
                                          <p:val>
                                            <p:strVal val="#ppt_y"/>
                                          </p:val>
                                        </p:tav>
                                      </p:tavLst>
                                    </p:anim>
                                  </p:childTnLst>
                                </p:cTn>
                              </p:par>
                              <p:par>
                                <p:cTn id="131" presetID="3" presetClass="entr" presetSubtype="5" fill="hold" nodeType="withEffect">
                                  <p:stCondLst>
                                    <p:cond delay="0"/>
                                  </p:stCondLst>
                                  <p:childTnLst>
                                    <p:set>
                                      <p:cBhvr>
                                        <p:cTn id="132" dur="1" fill="hold">
                                          <p:stCondLst>
                                            <p:cond delay="0"/>
                                          </p:stCondLst>
                                        </p:cTn>
                                        <p:tgtEl>
                                          <p:spTgt spid="31"/>
                                        </p:tgtEl>
                                        <p:attrNameLst>
                                          <p:attrName>style.visibility</p:attrName>
                                        </p:attrNameLst>
                                      </p:cBhvr>
                                      <p:to>
                                        <p:strVal val="visible"/>
                                      </p:to>
                                    </p:set>
                                    <p:animEffect transition="in" filter="blinds(vertical)">
                                      <p:cBhvr>
                                        <p:cTn id="133" dur="3000"/>
                                        <p:tgtEl>
                                          <p:spTgt spid="31"/>
                                        </p:tgtEl>
                                      </p:cBhvr>
                                    </p:animEffect>
                                  </p:childTnLst>
                                </p:cTn>
                              </p:par>
                              <p:par>
                                <p:cTn id="134" presetID="2" presetClass="entr" presetSubtype="9" fill="hold" nodeType="withEffect">
                                  <p:stCondLst>
                                    <p:cond delay="0"/>
                                  </p:stCondLst>
                                  <p:childTnLst>
                                    <p:set>
                                      <p:cBhvr>
                                        <p:cTn id="135" dur="1" fill="hold">
                                          <p:stCondLst>
                                            <p:cond delay="0"/>
                                          </p:stCondLst>
                                        </p:cTn>
                                        <p:tgtEl>
                                          <p:spTgt spid="31"/>
                                        </p:tgtEl>
                                        <p:attrNameLst>
                                          <p:attrName>style.visibility</p:attrName>
                                        </p:attrNameLst>
                                      </p:cBhvr>
                                      <p:to>
                                        <p:strVal val="visible"/>
                                      </p:to>
                                    </p:set>
                                    <p:anim calcmode="lin" valueType="num">
                                      <p:cBhvr additive="base">
                                        <p:cTn id="136" dur="3000" fill="hold"/>
                                        <p:tgtEl>
                                          <p:spTgt spid="31"/>
                                        </p:tgtEl>
                                        <p:attrNameLst>
                                          <p:attrName>ppt_x</p:attrName>
                                        </p:attrNameLst>
                                      </p:cBhvr>
                                      <p:tavLst>
                                        <p:tav tm="0">
                                          <p:val>
                                            <p:strVal val="0-#ppt_w/2"/>
                                          </p:val>
                                        </p:tav>
                                        <p:tav tm="100000">
                                          <p:val>
                                            <p:strVal val="#ppt_x"/>
                                          </p:val>
                                        </p:tav>
                                      </p:tavLst>
                                    </p:anim>
                                    <p:anim calcmode="lin" valueType="num">
                                      <p:cBhvr additive="base">
                                        <p:cTn id="137" dur="3000" fill="hold"/>
                                        <p:tgtEl>
                                          <p:spTgt spid="31"/>
                                        </p:tgtEl>
                                        <p:attrNameLst>
                                          <p:attrName>ppt_y</p:attrName>
                                        </p:attrNameLst>
                                      </p:cBhvr>
                                      <p:tavLst>
                                        <p:tav tm="0">
                                          <p:val>
                                            <p:strVal val="0-#ppt_h/2"/>
                                          </p:val>
                                        </p:tav>
                                        <p:tav tm="100000">
                                          <p:val>
                                            <p:strVal val="#ppt_y"/>
                                          </p:val>
                                        </p:tav>
                                      </p:tavLst>
                                    </p:anim>
                                  </p:childTnLst>
                                </p:cTn>
                              </p:par>
                              <p:par>
                                <p:cTn id="138" presetID="3" presetClass="entr" presetSubtype="5" fill="hold" nodeType="withEffect">
                                  <p:stCondLst>
                                    <p:cond delay="0"/>
                                  </p:stCondLst>
                                  <p:childTnLst>
                                    <p:set>
                                      <p:cBhvr>
                                        <p:cTn id="139" dur="1" fill="hold">
                                          <p:stCondLst>
                                            <p:cond delay="0"/>
                                          </p:stCondLst>
                                        </p:cTn>
                                        <p:tgtEl>
                                          <p:spTgt spid="32"/>
                                        </p:tgtEl>
                                        <p:attrNameLst>
                                          <p:attrName>style.visibility</p:attrName>
                                        </p:attrNameLst>
                                      </p:cBhvr>
                                      <p:to>
                                        <p:strVal val="visible"/>
                                      </p:to>
                                    </p:set>
                                    <p:animEffect transition="in" filter="blinds(vertical)">
                                      <p:cBhvr>
                                        <p:cTn id="140" dur="3000"/>
                                        <p:tgtEl>
                                          <p:spTgt spid="32"/>
                                        </p:tgtEl>
                                      </p:cBhvr>
                                    </p:animEffect>
                                  </p:childTnLst>
                                </p:cTn>
                              </p:par>
                              <p:par>
                                <p:cTn id="141" presetID="2" presetClass="entr" presetSubtype="9" fill="hold" nodeType="withEffect">
                                  <p:stCondLst>
                                    <p:cond delay="0"/>
                                  </p:stCondLst>
                                  <p:childTnLst>
                                    <p:set>
                                      <p:cBhvr>
                                        <p:cTn id="142" dur="1" fill="hold">
                                          <p:stCondLst>
                                            <p:cond delay="0"/>
                                          </p:stCondLst>
                                        </p:cTn>
                                        <p:tgtEl>
                                          <p:spTgt spid="32"/>
                                        </p:tgtEl>
                                        <p:attrNameLst>
                                          <p:attrName>style.visibility</p:attrName>
                                        </p:attrNameLst>
                                      </p:cBhvr>
                                      <p:to>
                                        <p:strVal val="visible"/>
                                      </p:to>
                                    </p:set>
                                    <p:anim calcmode="lin" valueType="num">
                                      <p:cBhvr additive="base">
                                        <p:cTn id="143" dur="3000" fill="hold"/>
                                        <p:tgtEl>
                                          <p:spTgt spid="32"/>
                                        </p:tgtEl>
                                        <p:attrNameLst>
                                          <p:attrName>ppt_x</p:attrName>
                                        </p:attrNameLst>
                                      </p:cBhvr>
                                      <p:tavLst>
                                        <p:tav tm="0">
                                          <p:val>
                                            <p:strVal val="0-#ppt_w/2"/>
                                          </p:val>
                                        </p:tav>
                                        <p:tav tm="100000">
                                          <p:val>
                                            <p:strVal val="#ppt_x"/>
                                          </p:val>
                                        </p:tav>
                                      </p:tavLst>
                                    </p:anim>
                                    <p:anim calcmode="lin" valueType="num">
                                      <p:cBhvr additive="base">
                                        <p:cTn id="144" dur="3000" fill="hold"/>
                                        <p:tgtEl>
                                          <p:spTgt spid="32"/>
                                        </p:tgtEl>
                                        <p:attrNameLst>
                                          <p:attrName>ppt_y</p:attrName>
                                        </p:attrNameLst>
                                      </p:cBhvr>
                                      <p:tavLst>
                                        <p:tav tm="0">
                                          <p:val>
                                            <p:strVal val="0-#ppt_h/2"/>
                                          </p:val>
                                        </p:tav>
                                        <p:tav tm="100000">
                                          <p:val>
                                            <p:strVal val="#ppt_y"/>
                                          </p:val>
                                        </p:tav>
                                      </p:tavLst>
                                    </p:anim>
                                  </p:childTnLst>
                                </p:cTn>
                              </p:par>
                              <p:par>
                                <p:cTn id="145" presetID="3" presetClass="entr" presetSubtype="5" fill="hold" nodeType="withEffect">
                                  <p:stCondLst>
                                    <p:cond delay="0"/>
                                  </p:stCondLst>
                                  <p:childTnLst>
                                    <p:set>
                                      <p:cBhvr>
                                        <p:cTn id="146" dur="1" fill="hold">
                                          <p:stCondLst>
                                            <p:cond delay="0"/>
                                          </p:stCondLst>
                                        </p:cTn>
                                        <p:tgtEl>
                                          <p:spTgt spid="33"/>
                                        </p:tgtEl>
                                        <p:attrNameLst>
                                          <p:attrName>style.visibility</p:attrName>
                                        </p:attrNameLst>
                                      </p:cBhvr>
                                      <p:to>
                                        <p:strVal val="visible"/>
                                      </p:to>
                                    </p:set>
                                    <p:animEffect transition="in" filter="blinds(vertical)">
                                      <p:cBhvr>
                                        <p:cTn id="147" dur="3000"/>
                                        <p:tgtEl>
                                          <p:spTgt spid="33"/>
                                        </p:tgtEl>
                                      </p:cBhvr>
                                    </p:animEffect>
                                  </p:childTnLst>
                                </p:cTn>
                              </p:par>
                              <p:par>
                                <p:cTn id="148" presetID="2" presetClass="entr" presetSubtype="9" fill="hold" nodeType="withEffect">
                                  <p:stCondLst>
                                    <p:cond delay="0"/>
                                  </p:stCondLst>
                                  <p:childTnLst>
                                    <p:set>
                                      <p:cBhvr>
                                        <p:cTn id="149" dur="1" fill="hold">
                                          <p:stCondLst>
                                            <p:cond delay="0"/>
                                          </p:stCondLst>
                                        </p:cTn>
                                        <p:tgtEl>
                                          <p:spTgt spid="33"/>
                                        </p:tgtEl>
                                        <p:attrNameLst>
                                          <p:attrName>style.visibility</p:attrName>
                                        </p:attrNameLst>
                                      </p:cBhvr>
                                      <p:to>
                                        <p:strVal val="visible"/>
                                      </p:to>
                                    </p:set>
                                    <p:anim calcmode="lin" valueType="num">
                                      <p:cBhvr additive="base">
                                        <p:cTn id="150" dur="3000" fill="hold"/>
                                        <p:tgtEl>
                                          <p:spTgt spid="33"/>
                                        </p:tgtEl>
                                        <p:attrNameLst>
                                          <p:attrName>ppt_x</p:attrName>
                                        </p:attrNameLst>
                                      </p:cBhvr>
                                      <p:tavLst>
                                        <p:tav tm="0">
                                          <p:val>
                                            <p:strVal val="0-#ppt_w/2"/>
                                          </p:val>
                                        </p:tav>
                                        <p:tav tm="100000">
                                          <p:val>
                                            <p:strVal val="#ppt_x"/>
                                          </p:val>
                                        </p:tav>
                                      </p:tavLst>
                                    </p:anim>
                                    <p:anim calcmode="lin" valueType="num">
                                      <p:cBhvr additive="base">
                                        <p:cTn id="151" dur="3000" fill="hold"/>
                                        <p:tgtEl>
                                          <p:spTgt spid="33"/>
                                        </p:tgtEl>
                                        <p:attrNameLst>
                                          <p:attrName>ppt_y</p:attrName>
                                        </p:attrNameLst>
                                      </p:cBhvr>
                                      <p:tavLst>
                                        <p:tav tm="0">
                                          <p:val>
                                            <p:strVal val="0-#ppt_h/2"/>
                                          </p:val>
                                        </p:tav>
                                        <p:tav tm="100000">
                                          <p:val>
                                            <p:strVal val="#ppt_y"/>
                                          </p:val>
                                        </p:tav>
                                      </p:tavLst>
                                    </p:anim>
                                  </p:childTnLst>
                                </p:cTn>
                              </p:par>
                            </p:childTnLst>
                          </p:cTn>
                        </p:par>
                        <p:par>
                          <p:cTn id="152" fill="hold">
                            <p:stCondLst>
                              <p:cond delay="3000"/>
                            </p:stCondLst>
                            <p:childTnLst>
                              <p:par>
                                <p:cTn id="153" presetID="2" presetClass="exit" presetSubtype="3" fill="hold" nodeType="afterEffect">
                                  <p:stCondLst>
                                    <p:cond delay="0"/>
                                  </p:stCondLst>
                                  <p:childTnLst>
                                    <p:anim calcmode="lin" valueType="num">
                                      <p:cBhvr additive="base">
                                        <p:cTn id="154" dur="3000"/>
                                        <p:tgtEl>
                                          <p:spTgt spid="14"/>
                                        </p:tgtEl>
                                        <p:attrNameLst>
                                          <p:attrName>ppt_x</p:attrName>
                                        </p:attrNameLst>
                                      </p:cBhvr>
                                      <p:tavLst>
                                        <p:tav tm="0">
                                          <p:val>
                                            <p:strVal val="ppt_x"/>
                                          </p:val>
                                        </p:tav>
                                        <p:tav tm="100000">
                                          <p:val>
                                            <p:strVal val="1+ppt_w/2"/>
                                          </p:val>
                                        </p:tav>
                                      </p:tavLst>
                                    </p:anim>
                                    <p:anim calcmode="lin" valueType="num">
                                      <p:cBhvr additive="base">
                                        <p:cTn id="155" dur="3000"/>
                                        <p:tgtEl>
                                          <p:spTgt spid="14"/>
                                        </p:tgtEl>
                                        <p:attrNameLst>
                                          <p:attrName>ppt_y</p:attrName>
                                        </p:attrNameLst>
                                      </p:cBhvr>
                                      <p:tavLst>
                                        <p:tav tm="0">
                                          <p:val>
                                            <p:strVal val="ppt_y"/>
                                          </p:val>
                                        </p:tav>
                                        <p:tav tm="100000">
                                          <p:val>
                                            <p:strVal val="0-ppt_h/2"/>
                                          </p:val>
                                        </p:tav>
                                      </p:tavLst>
                                    </p:anim>
                                    <p:set>
                                      <p:cBhvr>
                                        <p:cTn id="156" dur="1" fill="hold">
                                          <p:stCondLst>
                                            <p:cond delay="2999"/>
                                          </p:stCondLst>
                                        </p:cTn>
                                        <p:tgtEl>
                                          <p:spTgt spid="14"/>
                                        </p:tgtEl>
                                        <p:attrNameLst>
                                          <p:attrName>style.visibility</p:attrName>
                                        </p:attrNameLst>
                                      </p:cBhvr>
                                      <p:to>
                                        <p:strVal val="hidden"/>
                                      </p:to>
                                    </p:set>
                                  </p:childTnLst>
                                </p:cTn>
                              </p:par>
                              <p:par>
                                <p:cTn id="157" presetID="2" presetClass="exit" presetSubtype="3" fill="hold" nodeType="withEffect">
                                  <p:stCondLst>
                                    <p:cond delay="0"/>
                                  </p:stCondLst>
                                  <p:childTnLst>
                                    <p:anim calcmode="lin" valueType="num">
                                      <p:cBhvr additive="base">
                                        <p:cTn id="158" dur="3000"/>
                                        <p:tgtEl>
                                          <p:spTgt spid="16"/>
                                        </p:tgtEl>
                                        <p:attrNameLst>
                                          <p:attrName>ppt_x</p:attrName>
                                        </p:attrNameLst>
                                      </p:cBhvr>
                                      <p:tavLst>
                                        <p:tav tm="0">
                                          <p:val>
                                            <p:strVal val="ppt_x"/>
                                          </p:val>
                                        </p:tav>
                                        <p:tav tm="100000">
                                          <p:val>
                                            <p:strVal val="1+ppt_w/2"/>
                                          </p:val>
                                        </p:tav>
                                      </p:tavLst>
                                    </p:anim>
                                    <p:anim calcmode="lin" valueType="num">
                                      <p:cBhvr additive="base">
                                        <p:cTn id="159" dur="3000"/>
                                        <p:tgtEl>
                                          <p:spTgt spid="16"/>
                                        </p:tgtEl>
                                        <p:attrNameLst>
                                          <p:attrName>ppt_y</p:attrName>
                                        </p:attrNameLst>
                                      </p:cBhvr>
                                      <p:tavLst>
                                        <p:tav tm="0">
                                          <p:val>
                                            <p:strVal val="ppt_y"/>
                                          </p:val>
                                        </p:tav>
                                        <p:tav tm="100000">
                                          <p:val>
                                            <p:strVal val="0-ppt_h/2"/>
                                          </p:val>
                                        </p:tav>
                                      </p:tavLst>
                                    </p:anim>
                                    <p:set>
                                      <p:cBhvr>
                                        <p:cTn id="160" dur="1" fill="hold">
                                          <p:stCondLst>
                                            <p:cond delay="2999"/>
                                          </p:stCondLst>
                                        </p:cTn>
                                        <p:tgtEl>
                                          <p:spTgt spid="16"/>
                                        </p:tgtEl>
                                        <p:attrNameLst>
                                          <p:attrName>style.visibility</p:attrName>
                                        </p:attrNameLst>
                                      </p:cBhvr>
                                      <p:to>
                                        <p:strVal val="hidden"/>
                                      </p:to>
                                    </p:set>
                                  </p:childTnLst>
                                </p:cTn>
                              </p:par>
                              <p:par>
                                <p:cTn id="161" presetID="2" presetClass="exit" presetSubtype="3" fill="hold" nodeType="withEffect">
                                  <p:stCondLst>
                                    <p:cond delay="0"/>
                                  </p:stCondLst>
                                  <p:childTnLst>
                                    <p:anim calcmode="lin" valueType="num">
                                      <p:cBhvr additive="base">
                                        <p:cTn id="162" dur="3000"/>
                                        <p:tgtEl>
                                          <p:spTgt spid="18"/>
                                        </p:tgtEl>
                                        <p:attrNameLst>
                                          <p:attrName>ppt_x</p:attrName>
                                        </p:attrNameLst>
                                      </p:cBhvr>
                                      <p:tavLst>
                                        <p:tav tm="0">
                                          <p:val>
                                            <p:strVal val="ppt_x"/>
                                          </p:val>
                                        </p:tav>
                                        <p:tav tm="100000">
                                          <p:val>
                                            <p:strVal val="1+ppt_w/2"/>
                                          </p:val>
                                        </p:tav>
                                      </p:tavLst>
                                    </p:anim>
                                    <p:anim calcmode="lin" valueType="num">
                                      <p:cBhvr additive="base">
                                        <p:cTn id="163" dur="3000"/>
                                        <p:tgtEl>
                                          <p:spTgt spid="18"/>
                                        </p:tgtEl>
                                        <p:attrNameLst>
                                          <p:attrName>ppt_y</p:attrName>
                                        </p:attrNameLst>
                                      </p:cBhvr>
                                      <p:tavLst>
                                        <p:tav tm="0">
                                          <p:val>
                                            <p:strVal val="ppt_y"/>
                                          </p:val>
                                        </p:tav>
                                        <p:tav tm="100000">
                                          <p:val>
                                            <p:strVal val="0-ppt_h/2"/>
                                          </p:val>
                                        </p:tav>
                                      </p:tavLst>
                                    </p:anim>
                                    <p:set>
                                      <p:cBhvr>
                                        <p:cTn id="164" dur="1" fill="hold">
                                          <p:stCondLst>
                                            <p:cond delay="2999"/>
                                          </p:stCondLst>
                                        </p:cTn>
                                        <p:tgtEl>
                                          <p:spTgt spid="18"/>
                                        </p:tgtEl>
                                        <p:attrNameLst>
                                          <p:attrName>style.visibility</p:attrName>
                                        </p:attrNameLst>
                                      </p:cBhvr>
                                      <p:to>
                                        <p:strVal val="hidden"/>
                                      </p:to>
                                    </p:set>
                                  </p:childTnLst>
                                </p:cTn>
                              </p:par>
                              <p:par>
                                <p:cTn id="165" presetID="2" presetClass="exit" presetSubtype="3" fill="hold" nodeType="withEffect">
                                  <p:stCondLst>
                                    <p:cond delay="0"/>
                                  </p:stCondLst>
                                  <p:childTnLst>
                                    <p:anim calcmode="lin" valueType="num">
                                      <p:cBhvr additive="base">
                                        <p:cTn id="166" dur="3000"/>
                                        <p:tgtEl>
                                          <p:spTgt spid="20"/>
                                        </p:tgtEl>
                                        <p:attrNameLst>
                                          <p:attrName>ppt_x</p:attrName>
                                        </p:attrNameLst>
                                      </p:cBhvr>
                                      <p:tavLst>
                                        <p:tav tm="0">
                                          <p:val>
                                            <p:strVal val="ppt_x"/>
                                          </p:val>
                                        </p:tav>
                                        <p:tav tm="100000">
                                          <p:val>
                                            <p:strVal val="1+ppt_w/2"/>
                                          </p:val>
                                        </p:tav>
                                      </p:tavLst>
                                    </p:anim>
                                    <p:anim calcmode="lin" valueType="num">
                                      <p:cBhvr additive="base">
                                        <p:cTn id="167" dur="3000"/>
                                        <p:tgtEl>
                                          <p:spTgt spid="20"/>
                                        </p:tgtEl>
                                        <p:attrNameLst>
                                          <p:attrName>ppt_y</p:attrName>
                                        </p:attrNameLst>
                                      </p:cBhvr>
                                      <p:tavLst>
                                        <p:tav tm="0">
                                          <p:val>
                                            <p:strVal val="ppt_y"/>
                                          </p:val>
                                        </p:tav>
                                        <p:tav tm="100000">
                                          <p:val>
                                            <p:strVal val="0-ppt_h/2"/>
                                          </p:val>
                                        </p:tav>
                                      </p:tavLst>
                                    </p:anim>
                                    <p:set>
                                      <p:cBhvr>
                                        <p:cTn id="168" dur="1" fill="hold">
                                          <p:stCondLst>
                                            <p:cond delay="2999"/>
                                          </p:stCondLst>
                                        </p:cTn>
                                        <p:tgtEl>
                                          <p:spTgt spid="20"/>
                                        </p:tgtEl>
                                        <p:attrNameLst>
                                          <p:attrName>style.visibility</p:attrName>
                                        </p:attrNameLst>
                                      </p:cBhvr>
                                      <p:to>
                                        <p:strVal val="hidden"/>
                                      </p:to>
                                    </p:set>
                                  </p:childTnLst>
                                </p:cTn>
                              </p:par>
                              <p:par>
                                <p:cTn id="169" presetID="2" presetClass="exit" presetSubtype="3" fill="hold" nodeType="withEffect">
                                  <p:stCondLst>
                                    <p:cond delay="0"/>
                                  </p:stCondLst>
                                  <p:childTnLst>
                                    <p:anim calcmode="lin" valueType="num">
                                      <p:cBhvr additive="base">
                                        <p:cTn id="170" dur="3000"/>
                                        <p:tgtEl>
                                          <p:spTgt spid="22"/>
                                        </p:tgtEl>
                                        <p:attrNameLst>
                                          <p:attrName>ppt_x</p:attrName>
                                        </p:attrNameLst>
                                      </p:cBhvr>
                                      <p:tavLst>
                                        <p:tav tm="0">
                                          <p:val>
                                            <p:strVal val="ppt_x"/>
                                          </p:val>
                                        </p:tav>
                                        <p:tav tm="100000">
                                          <p:val>
                                            <p:strVal val="1+ppt_w/2"/>
                                          </p:val>
                                        </p:tav>
                                      </p:tavLst>
                                    </p:anim>
                                    <p:anim calcmode="lin" valueType="num">
                                      <p:cBhvr additive="base">
                                        <p:cTn id="171" dur="3000"/>
                                        <p:tgtEl>
                                          <p:spTgt spid="22"/>
                                        </p:tgtEl>
                                        <p:attrNameLst>
                                          <p:attrName>ppt_y</p:attrName>
                                        </p:attrNameLst>
                                      </p:cBhvr>
                                      <p:tavLst>
                                        <p:tav tm="0">
                                          <p:val>
                                            <p:strVal val="ppt_y"/>
                                          </p:val>
                                        </p:tav>
                                        <p:tav tm="100000">
                                          <p:val>
                                            <p:strVal val="0-ppt_h/2"/>
                                          </p:val>
                                        </p:tav>
                                      </p:tavLst>
                                    </p:anim>
                                    <p:set>
                                      <p:cBhvr>
                                        <p:cTn id="172" dur="1" fill="hold">
                                          <p:stCondLst>
                                            <p:cond delay="2999"/>
                                          </p:stCondLst>
                                        </p:cTn>
                                        <p:tgtEl>
                                          <p:spTgt spid="22"/>
                                        </p:tgtEl>
                                        <p:attrNameLst>
                                          <p:attrName>style.visibility</p:attrName>
                                        </p:attrNameLst>
                                      </p:cBhvr>
                                      <p:to>
                                        <p:strVal val="hidden"/>
                                      </p:to>
                                    </p:set>
                                  </p:childTnLst>
                                </p:cTn>
                              </p:par>
                              <p:par>
                                <p:cTn id="173" presetID="2" presetClass="exit" presetSubtype="3" fill="hold" nodeType="withEffect">
                                  <p:stCondLst>
                                    <p:cond delay="0"/>
                                  </p:stCondLst>
                                  <p:childTnLst>
                                    <p:anim calcmode="lin" valueType="num">
                                      <p:cBhvr additive="base">
                                        <p:cTn id="174" dur="3000"/>
                                        <p:tgtEl>
                                          <p:spTgt spid="24"/>
                                        </p:tgtEl>
                                        <p:attrNameLst>
                                          <p:attrName>ppt_x</p:attrName>
                                        </p:attrNameLst>
                                      </p:cBhvr>
                                      <p:tavLst>
                                        <p:tav tm="0">
                                          <p:val>
                                            <p:strVal val="ppt_x"/>
                                          </p:val>
                                        </p:tav>
                                        <p:tav tm="100000">
                                          <p:val>
                                            <p:strVal val="1+ppt_w/2"/>
                                          </p:val>
                                        </p:tav>
                                      </p:tavLst>
                                    </p:anim>
                                    <p:anim calcmode="lin" valueType="num">
                                      <p:cBhvr additive="base">
                                        <p:cTn id="175" dur="3000"/>
                                        <p:tgtEl>
                                          <p:spTgt spid="24"/>
                                        </p:tgtEl>
                                        <p:attrNameLst>
                                          <p:attrName>ppt_y</p:attrName>
                                        </p:attrNameLst>
                                      </p:cBhvr>
                                      <p:tavLst>
                                        <p:tav tm="0">
                                          <p:val>
                                            <p:strVal val="ppt_y"/>
                                          </p:val>
                                        </p:tav>
                                        <p:tav tm="100000">
                                          <p:val>
                                            <p:strVal val="0-ppt_h/2"/>
                                          </p:val>
                                        </p:tav>
                                      </p:tavLst>
                                    </p:anim>
                                    <p:set>
                                      <p:cBhvr>
                                        <p:cTn id="176" dur="1" fill="hold">
                                          <p:stCondLst>
                                            <p:cond delay="2999"/>
                                          </p:stCondLst>
                                        </p:cTn>
                                        <p:tgtEl>
                                          <p:spTgt spid="24"/>
                                        </p:tgtEl>
                                        <p:attrNameLst>
                                          <p:attrName>style.visibility</p:attrName>
                                        </p:attrNameLst>
                                      </p:cBhvr>
                                      <p:to>
                                        <p:strVal val="hidden"/>
                                      </p:to>
                                    </p:set>
                                  </p:childTnLst>
                                </p:cTn>
                              </p:par>
                              <p:par>
                                <p:cTn id="177" presetID="2" presetClass="exit" presetSubtype="3" fill="hold" nodeType="withEffect">
                                  <p:stCondLst>
                                    <p:cond delay="0"/>
                                  </p:stCondLst>
                                  <p:childTnLst>
                                    <p:anim calcmode="lin" valueType="num">
                                      <p:cBhvr additive="base">
                                        <p:cTn id="178" dur="3000"/>
                                        <p:tgtEl>
                                          <p:spTgt spid="26"/>
                                        </p:tgtEl>
                                        <p:attrNameLst>
                                          <p:attrName>ppt_x</p:attrName>
                                        </p:attrNameLst>
                                      </p:cBhvr>
                                      <p:tavLst>
                                        <p:tav tm="0">
                                          <p:val>
                                            <p:strVal val="ppt_x"/>
                                          </p:val>
                                        </p:tav>
                                        <p:tav tm="100000">
                                          <p:val>
                                            <p:strVal val="1+ppt_w/2"/>
                                          </p:val>
                                        </p:tav>
                                      </p:tavLst>
                                    </p:anim>
                                    <p:anim calcmode="lin" valueType="num">
                                      <p:cBhvr additive="base">
                                        <p:cTn id="179" dur="3000"/>
                                        <p:tgtEl>
                                          <p:spTgt spid="26"/>
                                        </p:tgtEl>
                                        <p:attrNameLst>
                                          <p:attrName>ppt_y</p:attrName>
                                        </p:attrNameLst>
                                      </p:cBhvr>
                                      <p:tavLst>
                                        <p:tav tm="0">
                                          <p:val>
                                            <p:strVal val="ppt_y"/>
                                          </p:val>
                                        </p:tav>
                                        <p:tav tm="100000">
                                          <p:val>
                                            <p:strVal val="0-ppt_h/2"/>
                                          </p:val>
                                        </p:tav>
                                      </p:tavLst>
                                    </p:anim>
                                    <p:set>
                                      <p:cBhvr>
                                        <p:cTn id="180" dur="1" fill="hold">
                                          <p:stCondLst>
                                            <p:cond delay="2999"/>
                                          </p:stCondLst>
                                        </p:cTn>
                                        <p:tgtEl>
                                          <p:spTgt spid="26"/>
                                        </p:tgtEl>
                                        <p:attrNameLst>
                                          <p:attrName>style.visibility</p:attrName>
                                        </p:attrNameLst>
                                      </p:cBhvr>
                                      <p:to>
                                        <p:strVal val="hidden"/>
                                      </p:to>
                                    </p:set>
                                  </p:childTnLst>
                                </p:cTn>
                              </p:par>
                              <p:par>
                                <p:cTn id="181" presetID="2" presetClass="exit" presetSubtype="3" fill="hold" nodeType="withEffect">
                                  <p:stCondLst>
                                    <p:cond delay="0"/>
                                  </p:stCondLst>
                                  <p:childTnLst>
                                    <p:anim calcmode="lin" valueType="num">
                                      <p:cBhvr additive="base">
                                        <p:cTn id="182" dur="3000"/>
                                        <p:tgtEl>
                                          <p:spTgt spid="28"/>
                                        </p:tgtEl>
                                        <p:attrNameLst>
                                          <p:attrName>ppt_x</p:attrName>
                                        </p:attrNameLst>
                                      </p:cBhvr>
                                      <p:tavLst>
                                        <p:tav tm="0">
                                          <p:val>
                                            <p:strVal val="ppt_x"/>
                                          </p:val>
                                        </p:tav>
                                        <p:tav tm="100000">
                                          <p:val>
                                            <p:strVal val="1+ppt_w/2"/>
                                          </p:val>
                                        </p:tav>
                                      </p:tavLst>
                                    </p:anim>
                                    <p:anim calcmode="lin" valueType="num">
                                      <p:cBhvr additive="base">
                                        <p:cTn id="183" dur="3000"/>
                                        <p:tgtEl>
                                          <p:spTgt spid="28"/>
                                        </p:tgtEl>
                                        <p:attrNameLst>
                                          <p:attrName>ppt_y</p:attrName>
                                        </p:attrNameLst>
                                      </p:cBhvr>
                                      <p:tavLst>
                                        <p:tav tm="0">
                                          <p:val>
                                            <p:strVal val="ppt_y"/>
                                          </p:val>
                                        </p:tav>
                                        <p:tav tm="100000">
                                          <p:val>
                                            <p:strVal val="0-ppt_h/2"/>
                                          </p:val>
                                        </p:tav>
                                      </p:tavLst>
                                    </p:anim>
                                    <p:set>
                                      <p:cBhvr>
                                        <p:cTn id="184" dur="1" fill="hold">
                                          <p:stCondLst>
                                            <p:cond delay="2999"/>
                                          </p:stCondLst>
                                        </p:cTn>
                                        <p:tgtEl>
                                          <p:spTgt spid="28"/>
                                        </p:tgtEl>
                                        <p:attrNameLst>
                                          <p:attrName>style.visibility</p:attrName>
                                        </p:attrNameLst>
                                      </p:cBhvr>
                                      <p:to>
                                        <p:strVal val="hidden"/>
                                      </p:to>
                                    </p:set>
                                  </p:childTnLst>
                                </p:cTn>
                              </p:par>
                              <p:par>
                                <p:cTn id="185" presetID="2" presetClass="exit" presetSubtype="3" fill="hold" nodeType="withEffect">
                                  <p:stCondLst>
                                    <p:cond delay="0"/>
                                  </p:stCondLst>
                                  <p:childTnLst>
                                    <p:anim calcmode="lin" valueType="num">
                                      <p:cBhvr additive="base">
                                        <p:cTn id="186" dur="3000"/>
                                        <p:tgtEl>
                                          <p:spTgt spid="30"/>
                                        </p:tgtEl>
                                        <p:attrNameLst>
                                          <p:attrName>ppt_x</p:attrName>
                                        </p:attrNameLst>
                                      </p:cBhvr>
                                      <p:tavLst>
                                        <p:tav tm="0">
                                          <p:val>
                                            <p:strVal val="ppt_x"/>
                                          </p:val>
                                        </p:tav>
                                        <p:tav tm="100000">
                                          <p:val>
                                            <p:strVal val="1+ppt_w/2"/>
                                          </p:val>
                                        </p:tav>
                                      </p:tavLst>
                                    </p:anim>
                                    <p:anim calcmode="lin" valueType="num">
                                      <p:cBhvr additive="base">
                                        <p:cTn id="187" dur="3000"/>
                                        <p:tgtEl>
                                          <p:spTgt spid="30"/>
                                        </p:tgtEl>
                                        <p:attrNameLst>
                                          <p:attrName>ppt_y</p:attrName>
                                        </p:attrNameLst>
                                      </p:cBhvr>
                                      <p:tavLst>
                                        <p:tav tm="0">
                                          <p:val>
                                            <p:strVal val="ppt_y"/>
                                          </p:val>
                                        </p:tav>
                                        <p:tav tm="100000">
                                          <p:val>
                                            <p:strVal val="0-ppt_h/2"/>
                                          </p:val>
                                        </p:tav>
                                      </p:tavLst>
                                    </p:anim>
                                    <p:set>
                                      <p:cBhvr>
                                        <p:cTn id="188" dur="1" fill="hold">
                                          <p:stCondLst>
                                            <p:cond delay="2999"/>
                                          </p:stCondLst>
                                        </p:cTn>
                                        <p:tgtEl>
                                          <p:spTgt spid="30"/>
                                        </p:tgtEl>
                                        <p:attrNameLst>
                                          <p:attrName>style.visibility</p:attrName>
                                        </p:attrNameLst>
                                      </p:cBhvr>
                                      <p:to>
                                        <p:strVal val="hidden"/>
                                      </p:to>
                                    </p:set>
                                  </p:childTnLst>
                                </p:cTn>
                              </p:par>
                              <p:par>
                                <p:cTn id="189" presetID="2" presetClass="exit" presetSubtype="3" fill="hold" nodeType="withEffect">
                                  <p:stCondLst>
                                    <p:cond delay="0"/>
                                  </p:stCondLst>
                                  <p:childTnLst>
                                    <p:anim calcmode="lin" valueType="num">
                                      <p:cBhvr additive="base">
                                        <p:cTn id="190" dur="3000"/>
                                        <p:tgtEl>
                                          <p:spTgt spid="32"/>
                                        </p:tgtEl>
                                        <p:attrNameLst>
                                          <p:attrName>ppt_x</p:attrName>
                                        </p:attrNameLst>
                                      </p:cBhvr>
                                      <p:tavLst>
                                        <p:tav tm="0">
                                          <p:val>
                                            <p:strVal val="ppt_x"/>
                                          </p:val>
                                        </p:tav>
                                        <p:tav tm="100000">
                                          <p:val>
                                            <p:strVal val="1+ppt_w/2"/>
                                          </p:val>
                                        </p:tav>
                                      </p:tavLst>
                                    </p:anim>
                                    <p:anim calcmode="lin" valueType="num">
                                      <p:cBhvr additive="base">
                                        <p:cTn id="191" dur="3000"/>
                                        <p:tgtEl>
                                          <p:spTgt spid="32"/>
                                        </p:tgtEl>
                                        <p:attrNameLst>
                                          <p:attrName>ppt_y</p:attrName>
                                        </p:attrNameLst>
                                      </p:cBhvr>
                                      <p:tavLst>
                                        <p:tav tm="0">
                                          <p:val>
                                            <p:strVal val="ppt_y"/>
                                          </p:val>
                                        </p:tav>
                                        <p:tav tm="100000">
                                          <p:val>
                                            <p:strVal val="0-ppt_h/2"/>
                                          </p:val>
                                        </p:tav>
                                      </p:tavLst>
                                    </p:anim>
                                    <p:set>
                                      <p:cBhvr>
                                        <p:cTn id="192" dur="1" fill="hold">
                                          <p:stCondLst>
                                            <p:cond delay="2999"/>
                                          </p:stCondLst>
                                        </p:cTn>
                                        <p:tgtEl>
                                          <p:spTgt spid="32"/>
                                        </p:tgtEl>
                                        <p:attrNameLst>
                                          <p:attrName>style.visibility</p:attrName>
                                        </p:attrNameLst>
                                      </p:cBhvr>
                                      <p:to>
                                        <p:strVal val="hidden"/>
                                      </p:to>
                                    </p:set>
                                  </p:childTnLst>
                                </p:cTn>
                              </p:par>
                              <p:par>
                                <p:cTn id="193" presetID="2" presetClass="exit" presetSubtype="12" fill="hold" nodeType="withEffect">
                                  <p:stCondLst>
                                    <p:cond delay="0"/>
                                  </p:stCondLst>
                                  <p:childTnLst>
                                    <p:anim calcmode="lin" valueType="num">
                                      <p:cBhvr additive="base">
                                        <p:cTn id="194" dur="3000"/>
                                        <p:tgtEl>
                                          <p:spTgt spid="15"/>
                                        </p:tgtEl>
                                        <p:attrNameLst>
                                          <p:attrName>ppt_x</p:attrName>
                                        </p:attrNameLst>
                                      </p:cBhvr>
                                      <p:tavLst>
                                        <p:tav tm="0">
                                          <p:val>
                                            <p:strVal val="ppt_x"/>
                                          </p:val>
                                        </p:tav>
                                        <p:tav tm="100000">
                                          <p:val>
                                            <p:strVal val="0-ppt_w/2"/>
                                          </p:val>
                                        </p:tav>
                                      </p:tavLst>
                                    </p:anim>
                                    <p:anim calcmode="lin" valueType="num">
                                      <p:cBhvr additive="base">
                                        <p:cTn id="195" dur="3000"/>
                                        <p:tgtEl>
                                          <p:spTgt spid="15"/>
                                        </p:tgtEl>
                                        <p:attrNameLst>
                                          <p:attrName>ppt_y</p:attrName>
                                        </p:attrNameLst>
                                      </p:cBhvr>
                                      <p:tavLst>
                                        <p:tav tm="0">
                                          <p:val>
                                            <p:strVal val="ppt_y"/>
                                          </p:val>
                                        </p:tav>
                                        <p:tav tm="100000">
                                          <p:val>
                                            <p:strVal val="1+ppt_h/2"/>
                                          </p:val>
                                        </p:tav>
                                      </p:tavLst>
                                    </p:anim>
                                    <p:set>
                                      <p:cBhvr>
                                        <p:cTn id="196" dur="1" fill="hold">
                                          <p:stCondLst>
                                            <p:cond delay="2999"/>
                                          </p:stCondLst>
                                        </p:cTn>
                                        <p:tgtEl>
                                          <p:spTgt spid="15"/>
                                        </p:tgtEl>
                                        <p:attrNameLst>
                                          <p:attrName>style.visibility</p:attrName>
                                        </p:attrNameLst>
                                      </p:cBhvr>
                                      <p:to>
                                        <p:strVal val="hidden"/>
                                      </p:to>
                                    </p:set>
                                  </p:childTnLst>
                                </p:cTn>
                              </p:par>
                              <p:par>
                                <p:cTn id="197" presetID="2" presetClass="exit" presetSubtype="12" fill="hold" nodeType="withEffect">
                                  <p:stCondLst>
                                    <p:cond delay="0"/>
                                  </p:stCondLst>
                                  <p:childTnLst>
                                    <p:anim calcmode="lin" valueType="num">
                                      <p:cBhvr additive="base">
                                        <p:cTn id="198" dur="3000"/>
                                        <p:tgtEl>
                                          <p:spTgt spid="17"/>
                                        </p:tgtEl>
                                        <p:attrNameLst>
                                          <p:attrName>ppt_x</p:attrName>
                                        </p:attrNameLst>
                                      </p:cBhvr>
                                      <p:tavLst>
                                        <p:tav tm="0">
                                          <p:val>
                                            <p:strVal val="ppt_x"/>
                                          </p:val>
                                        </p:tav>
                                        <p:tav tm="100000">
                                          <p:val>
                                            <p:strVal val="0-ppt_w/2"/>
                                          </p:val>
                                        </p:tav>
                                      </p:tavLst>
                                    </p:anim>
                                    <p:anim calcmode="lin" valueType="num">
                                      <p:cBhvr additive="base">
                                        <p:cTn id="199" dur="3000"/>
                                        <p:tgtEl>
                                          <p:spTgt spid="17"/>
                                        </p:tgtEl>
                                        <p:attrNameLst>
                                          <p:attrName>ppt_y</p:attrName>
                                        </p:attrNameLst>
                                      </p:cBhvr>
                                      <p:tavLst>
                                        <p:tav tm="0">
                                          <p:val>
                                            <p:strVal val="ppt_y"/>
                                          </p:val>
                                        </p:tav>
                                        <p:tav tm="100000">
                                          <p:val>
                                            <p:strVal val="1+ppt_h/2"/>
                                          </p:val>
                                        </p:tav>
                                      </p:tavLst>
                                    </p:anim>
                                    <p:set>
                                      <p:cBhvr>
                                        <p:cTn id="200" dur="1" fill="hold">
                                          <p:stCondLst>
                                            <p:cond delay="2999"/>
                                          </p:stCondLst>
                                        </p:cTn>
                                        <p:tgtEl>
                                          <p:spTgt spid="17"/>
                                        </p:tgtEl>
                                        <p:attrNameLst>
                                          <p:attrName>style.visibility</p:attrName>
                                        </p:attrNameLst>
                                      </p:cBhvr>
                                      <p:to>
                                        <p:strVal val="hidden"/>
                                      </p:to>
                                    </p:set>
                                  </p:childTnLst>
                                </p:cTn>
                              </p:par>
                              <p:par>
                                <p:cTn id="201" presetID="2" presetClass="exit" presetSubtype="12" fill="hold" nodeType="withEffect">
                                  <p:stCondLst>
                                    <p:cond delay="0"/>
                                  </p:stCondLst>
                                  <p:childTnLst>
                                    <p:anim calcmode="lin" valueType="num">
                                      <p:cBhvr additive="base">
                                        <p:cTn id="202" dur="3000"/>
                                        <p:tgtEl>
                                          <p:spTgt spid="19"/>
                                        </p:tgtEl>
                                        <p:attrNameLst>
                                          <p:attrName>ppt_x</p:attrName>
                                        </p:attrNameLst>
                                      </p:cBhvr>
                                      <p:tavLst>
                                        <p:tav tm="0">
                                          <p:val>
                                            <p:strVal val="ppt_x"/>
                                          </p:val>
                                        </p:tav>
                                        <p:tav tm="100000">
                                          <p:val>
                                            <p:strVal val="0-ppt_w/2"/>
                                          </p:val>
                                        </p:tav>
                                      </p:tavLst>
                                    </p:anim>
                                    <p:anim calcmode="lin" valueType="num">
                                      <p:cBhvr additive="base">
                                        <p:cTn id="203" dur="3000"/>
                                        <p:tgtEl>
                                          <p:spTgt spid="19"/>
                                        </p:tgtEl>
                                        <p:attrNameLst>
                                          <p:attrName>ppt_y</p:attrName>
                                        </p:attrNameLst>
                                      </p:cBhvr>
                                      <p:tavLst>
                                        <p:tav tm="0">
                                          <p:val>
                                            <p:strVal val="ppt_y"/>
                                          </p:val>
                                        </p:tav>
                                        <p:tav tm="100000">
                                          <p:val>
                                            <p:strVal val="1+ppt_h/2"/>
                                          </p:val>
                                        </p:tav>
                                      </p:tavLst>
                                    </p:anim>
                                    <p:set>
                                      <p:cBhvr>
                                        <p:cTn id="204" dur="1" fill="hold">
                                          <p:stCondLst>
                                            <p:cond delay="2999"/>
                                          </p:stCondLst>
                                        </p:cTn>
                                        <p:tgtEl>
                                          <p:spTgt spid="19"/>
                                        </p:tgtEl>
                                        <p:attrNameLst>
                                          <p:attrName>style.visibility</p:attrName>
                                        </p:attrNameLst>
                                      </p:cBhvr>
                                      <p:to>
                                        <p:strVal val="hidden"/>
                                      </p:to>
                                    </p:set>
                                  </p:childTnLst>
                                </p:cTn>
                              </p:par>
                              <p:par>
                                <p:cTn id="205" presetID="2" presetClass="exit" presetSubtype="12" fill="hold" nodeType="withEffect">
                                  <p:stCondLst>
                                    <p:cond delay="0"/>
                                  </p:stCondLst>
                                  <p:childTnLst>
                                    <p:anim calcmode="lin" valueType="num">
                                      <p:cBhvr additive="base">
                                        <p:cTn id="206" dur="3000"/>
                                        <p:tgtEl>
                                          <p:spTgt spid="21"/>
                                        </p:tgtEl>
                                        <p:attrNameLst>
                                          <p:attrName>ppt_x</p:attrName>
                                        </p:attrNameLst>
                                      </p:cBhvr>
                                      <p:tavLst>
                                        <p:tav tm="0">
                                          <p:val>
                                            <p:strVal val="ppt_x"/>
                                          </p:val>
                                        </p:tav>
                                        <p:tav tm="100000">
                                          <p:val>
                                            <p:strVal val="0-ppt_w/2"/>
                                          </p:val>
                                        </p:tav>
                                      </p:tavLst>
                                    </p:anim>
                                    <p:anim calcmode="lin" valueType="num">
                                      <p:cBhvr additive="base">
                                        <p:cTn id="207" dur="3000"/>
                                        <p:tgtEl>
                                          <p:spTgt spid="21"/>
                                        </p:tgtEl>
                                        <p:attrNameLst>
                                          <p:attrName>ppt_y</p:attrName>
                                        </p:attrNameLst>
                                      </p:cBhvr>
                                      <p:tavLst>
                                        <p:tav tm="0">
                                          <p:val>
                                            <p:strVal val="ppt_y"/>
                                          </p:val>
                                        </p:tav>
                                        <p:tav tm="100000">
                                          <p:val>
                                            <p:strVal val="1+ppt_h/2"/>
                                          </p:val>
                                        </p:tav>
                                      </p:tavLst>
                                    </p:anim>
                                    <p:set>
                                      <p:cBhvr>
                                        <p:cTn id="208" dur="1" fill="hold">
                                          <p:stCondLst>
                                            <p:cond delay="2999"/>
                                          </p:stCondLst>
                                        </p:cTn>
                                        <p:tgtEl>
                                          <p:spTgt spid="21"/>
                                        </p:tgtEl>
                                        <p:attrNameLst>
                                          <p:attrName>style.visibility</p:attrName>
                                        </p:attrNameLst>
                                      </p:cBhvr>
                                      <p:to>
                                        <p:strVal val="hidden"/>
                                      </p:to>
                                    </p:set>
                                  </p:childTnLst>
                                </p:cTn>
                              </p:par>
                              <p:par>
                                <p:cTn id="209" presetID="2" presetClass="exit" presetSubtype="12" fill="hold" nodeType="withEffect">
                                  <p:stCondLst>
                                    <p:cond delay="0"/>
                                  </p:stCondLst>
                                  <p:childTnLst>
                                    <p:anim calcmode="lin" valueType="num">
                                      <p:cBhvr additive="base">
                                        <p:cTn id="210" dur="3000"/>
                                        <p:tgtEl>
                                          <p:spTgt spid="23"/>
                                        </p:tgtEl>
                                        <p:attrNameLst>
                                          <p:attrName>ppt_x</p:attrName>
                                        </p:attrNameLst>
                                      </p:cBhvr>
                                      <p:tavLst>
                                        <p:tav tm="0">
                                          <p:val>
                                            <p:strVal val="ppt_x"/>
                                          </p:val>
                                        </p:tav>
                                        <p:tav tm="100000">
                                          <p:val>
                                            <p:strVal val="0-ppt_w/2"/>
                                          </p:val>
                                        </p:tav>
                                      </p:tavLst>
                                    </p:anim>
                                    <p:anim calcmode="lin" valueType="num">
                                      <p:cBhvr additive="base">
                                        <p:cTn id="211" dur="3000"/>
                                        <p:tgtEl>
                                          <p:spTgt spid="23"/>
                                        </p:tgtEl>
                                        <p:attrNameLst>
                                          <p:attrName>ppt_y</p:attrName>
                                        </p:attrNameLst>
                                      </p:cBhvr>
                                      <p:tavLst>
                                        <p:tav tm="0">
                                          <p:val>
                                            <p:strVal val="ppt_y"/>
                                          </p:val>
                                        </p:tav>
                                        <p:tav tm="100000">
                                          <p:val>
                                            <p:strVal val="1+ppt_h/2"/>
                                          </p:val>
                                        </p:tav>
                                      </p:tavLst>
                                    </p:anim>
                                    <p:set>
                                      <p:cBhvr>
                                        <p:cTn id="212" dur="1" fill="hold">
                                          <p:stCondLst>
                                            <p:cond delay="2999"/>
                                          </p:stCondLst>
                                        </p:cTn>
                                        <p:tgtEl>
                                          <p:spTgt spid="23"/>
                                        </p:tgtEl>
                                        <p:attrNameLst>
                                          <p:attrName>style.visibility</p:attrName>
                                        </p:attrNameLst>
                                      </p:cBhvr>
                                      <p:to>
                                        <p:strVal val="hidden"/>
                                      </p:to>
                                    </p:set>
                                  </p:childTnLst>
                                </p:cTn>
                              </p:par>
                              <p:par>
                                <p:cTn id="213" presetID="2" presetClass="exit" presetSubtype="12" fill="hold" nodeType="withEffect">
                                  <p:stCondLst>
                                    <p:cond delay="0"/>
                                  </p:stCondLst>
                                  <p:childTnLst>
                                    <p:anim calcmode="lin" valueType="num">
                                      <p:cBhvr additive="base">
                                        <p:cTn id="214" dur="3000"/>
                                        <p:tgtEl>
                                          <p:spTgt spid="25"/>
                                        </p:tgtEl>
                                        <p:attrNameLst>
                                          <p:attrName>ppt_x</p:attrName>
                                        </p:attrNameLst>
                                      </p:cBhvr>
                                      <p:tavLst>
                                        <p:tav tm="0">
                                          <p:val>
                                            <p:strVal val="ppt_x"/>
                                          </p:val>
                                        </p:tav>
                                        <p:tav tm="100000">
                                          <p:val>
                                            <p:strVal val="0-ppt_w/2"/>
                                          </p:val>
                                        </p:tav>
                                      </p:tavLst>
                                    </p:anim>
                                    <p:anim calcmode="lin" valueType="num">
                                      <p:cBhvr additive="base">
                                        <p:cTn id="215" dur="3000"/>
                                        <p:tgtEl>
                                          <p:spTgt spid="25"/>
                                        </p:tgtEl>
                                        <p:attrNameLst>
                                          <p:attrName>ppt_y</p:attrName>
                                        </p:attrNameLst>
                                      </p:cBhvr>
                                      <p:tavLst>
                                        <p:tav tm="0">
                                          <p:val>
                                            <p:strVal val="ppt_y"/>
                                          </p:val>
                                        </p:tav>
                                        <p:tav tm="100000">
                                          <p:val>
                                            <p:strVal val="1+ppt_h/2"/>
                                          </p:val>
                                        </p:tav>
                                      </p:tavLst>
                                    </p:anim>
                                    <p:set>
                                      <p:cBhvr>
                                        <p:cTn id="216" dur="1" fill="hold">
                                          <p:stCondLst>
                                            <p:cond delay="2999"/>
                                          </p:stCondLst>
                                        </p:cTn>
                                        <p:tgtEl>
                                          <p:spTgt spid="25"/>
                                        </p:tgtEl>
                                        <p:attrNameLst>
                                          <p:attrName>style.visibility</p:attrName>
                                        </p:attrNameLst>
                                      </p:cBhvr>
                                      <p:to>
                                        <p:strVal val="hidden"/>
                                      </p:to>
                                    </p:set>
                                  </p:childTnLst>
                                </p:cTn>
                              </p:par>
                              <p:par>
                                <p:cTn id="217" presetID="2" presetClass="exit" presetSubtype="12" fill="hold" nodeType="withEffect">
                                  <p:stCondLst>
                                    <p:cond delay="0"/>
                                  </p:stCondLst>
                                  <p:childTnLst>
                                    <p:anim calcmode="lin" valueType="num">
                                      <p:cBhvr additive="base">
                                        <p:cTn id="218" dur="3000"/>
                                        <p:tgtEl>
                                          <p:spTgt spid="27"/>
                                        </p:tgtEl>
                                        <p:attrNameLst>
                                          <p:attrName>ppt_x</p:attrName>
                                        </p:attrNameLst>
                                      </p:cBhvr>
                                      <p:tavLst>
                                        <p:tav tm="0">
                                          <p:val>
                                            <p:strVal val="ppt_x"/>
                                          </p:val>
                                        </p:tav>
                                        <p:tav tm="100000">
                                          <p:val>
                                            <p:strVal val="0-ppt_w/2"/>
                                          </p:val>
                                        </p:tav>
                                      </p:tavLst>
                                    </p:anim>
                                    <p:anim calcmode="lin" valueType="num">
                                      <p:cBhvr additive="base">
                                        <p:cTn id="219" dur="3000"/>
                                        <p:tgtEl>
                                          <p:spTgt spid="27"/>
                                        </p:tgtEl>
                                        <p:attrNameLst>
                                          <p:attrName>ppt_y</p:attrName>
                                        </p:attrNameLst>
                                      </p:cBhvr>
                                      <p:tavLst>
                                        <p:tav tm="0">
                                          <p:val>
                                            <p:strVal val="ppt_y"/>
                                          </p:val>
                                        </p:tav>
                                        <p:tav tm="100000">
                                          <p:val>
                                            <p:strVal val="1+ppt_h/2"/>
                                          </p:val>
                                        </p:tav>
                                      </p:tavLst>
                                    </p:anim>
                                    <p:set>
                                      <p:cBhvr>
                                        <p:cTn id="220" dur="1" fill="hold">
                                          <p:stCondLst>
                                            <p:cond delay="2999"/>
                                          </p:stCondLst>
                                        </p:cTn>
                                        <p:tgtEl>
                                          <p:spTgt spid="27"/>
                                        </p:tgtEl>
                                        <p:attrNameLst>
                                          <p:attrName>style.visibility</p:attrName>
                                        </p:attrNameLst>
                                      </p:cBhvr>
                                      <p:to>
                                        <p:strVal val="hidden"/>
                                      </p:to>
                                    </p:set>
                                  </p:childTnLst>
                                </p:cTn>
                              </p:par>
                              <p:par>
                                <p:cTn id="221" presetID="2" presetClass="exit" presetSubtype="12" fill="hold" nodeType="withEffect">
                                  <p:stCondLst>
                                    <p:cond delay="0"/>
                                  </p:stCondLst>
                                  <p:childTnLst>
                                    <p:anim calcmode="lin" valueType="num">
                                      <p:cBhvr additive="base">
                                        <p:cTn id="222" dur="3000"/>
                                        <p:tgtEl>
                                          <p:spTgt spid="29"/>
                                        </p:tgtEl>
                                        <p:attrNameLst>
                                          <p:attrName>ppt_x</p:attrName>
                                        </p:attrNameLst>
                                      </p:cBhvr>
                                      <p:tavLst>
                                        <p:tav tm="0">
                                          <p:val>
                                            <p:strVal val="ppt_x"/>
                                          </p:val>
                                        </p:tav>
                                        <p:tav tm="100000">
                                          <p:val>
                                            <p:strVal val="0-ppt_w/2"/>
                                          </p:val>
                                        </p:tav>
                                      </p:tavLst>
                                    </p:anim>
                                    <p:anim calcmode="lin" valueType="num">
                                      <p:cBhvr additive="base">
                                        <p:cTn id="223" dur="3000"/>
                                        <p:tgtEl>
                                          <p:spTgt spid="29"/>
                                        </p:tgtEl>
                                        <p:attrNameLst>
                                          <p:attrName>ppt_y</p:attrName>
                                        </p:attrNameLst>
                                      </p:cBhvr>
                                      <p:tavLst>
                                        <p:tav tm="0">
                                          <p:val>
                                            <p:strVal val="ppt_y"/>
                                          </p:val>
                                        </p:tav>
                                        <p:tav tm="100000">
                                          <p:val>
                                            <p:strVal val="1+ppt_h/2"/>
                                          </p:val>
                                        </p:tav>
                                      </p:tavLst>
                                    </p:anim>
                                    <p:set>
                                      <p:cBhvr>
                                        <p:cTn id="224" dur="1" fill="hold">
                                          <p:stCondLst>
                                            <p:cond delay="2999"/>
                                          </p:stCondLst>
                                        </p:cTn>
                                        <p:tgtEl>
                                          <p:spTgt spid="29"/>
                                        </p:tgtEl>
                                        <p:attrNameLst>
                                          <p:attrName>style.visibility</p:attrName>
                                        </p:attrNameLst>
                                      </p:cBhvr>
                                      <p:to>
                                        <p:strVal val="hidden"/>
                                      </p:to>
                                    </p:set>
                                  </p:childTnLst>
                                </p:cTn>
                              </p:par>
                              <p:par>
                                <p:cTn id="225" presetID="2" presetClass="exit" presetSubtype="12" fill="hold" nodeType="withEffect">
                                  <p:stCondLst>
                                    <p:cond delay="0"/>
                                  </p:stCondLst>
                                  <p:childTnLst>
                                    <p:anim calcmode="lin" valueType="num">
                                      <p:cBhvr additive="base">
                                        <p:cTn id="226" dur="3000"/>
                                        <p:tgtEl>
                                          <p:spTgt spid="31"/>
                                        </p:tgtEl>
                                        <p:attrNameLst>
                                          <p:attrName>ppt_x</p:attrName>
                                        </p:attrNameLst>
                                      </p:cBhvr>
                                      <p:tavLst>
                                        <p:tav tm="0">
                                          <p:val>
                                            <p:strVal val="ppt_x"/>
                                          </p:val>
                                        </p:tav>
                                        <p:tav tm="100000">
                                          <p:val>
                                            <p:strVal val="0-ppt_w/2"/>
                                          </p:val>
                                        </p:tav>
                                      </p:tavLst>
                                    </p:anim>
                                    <p:anim calcmode="lin" valueType="num">
                                      <p:cBhvr additive="base">
                                        <p:cTn id="227" dur="3000"/>
                                        <p:tgtEl>
                                          <p:spTgt spid="31"/>
                                        </p:tgtEl>
                                        <p:attrNameLst>
                                          <p:attrName>ppt_y</p:attrName>
                                        </p:attrNameLst>
                                      </p:cBhvr>
                                      <p:tavLst>
                                        <p:tav tm="0">
                                          <p:val>
                                            <p:strVal val="ppt_y"/>
                                          </p:val>
                                        </p:tav>
                                        <p:tav tm="100000">
                                          <p:val>
                                            <p:strVal val="1+ppt_h/2"/>
                                          </p:val>
                                        </p:tav>
                                      </p:tavLst>
                                    </p:anim>
                                    <p:set>
                                      <p:cBhvr>
                                        <p:cTn id="228" dur="1" fill="hold">
                                          <p:stCondLst>
                                            <p:cond delay="2999"/>
                                          </p:stCondLst>
                                        </p:cTn>
                                        <p:tgtEl>
                                          <p:spTgt spid="31"/>
                                        </p:tgtEl>
                                        <p:attrNameLst>
                                          <p:attrName>style.visibility</p:attrName>
                                        </p:attrNameLst>
                                      </p:cBhvr>
                                      <p:to>
                                        <p:strVal val="hidden"/>
                                      </p:to>
                                    </p:set>
                                  </p:childTnLst>
                                </p:cTn>
                              </p:par>
                              <p:par>
                                <p:cTn id="229" presetID="2" presetClass="exit" presetSubtype="12" fill="hold" nodeType="withEffect">
                                  <p:stCondLst>
                                    <p:cond delay="0"/>
                                  </p:stCondLst>
                                  <p:childTnLst>
                                    <p:anim calcmode="lin" valueType="num">
                                      <p:cBhvr additive="base">
                                        <p:cTn id="230" dur="3000"/>
                                        <p:tgtEl>
                                          <p:spTgt spid="33"/>
                                        </p:tgtEl>
                                        <p:attrNameLst>
                                          <p:attrName>ppt_x</p:attrName>
                                        </p:attrNameLst>
                                      </p:cBhvr>
                                      <p:tavLst>
                                        <p:tav tm="0">
                                          <p:val>
                                            <p:strVal val="ppt_x"/>
                                          </p:val>
                                        </p:tav>
                                        <p:tav tm="100000">
                                          <p:val>
                                            <p:strVal val="0-ppt_w/2"/>
                                          </p:val>
                                        </p:tav>
                                      </p:tavLst>
                                    </p:anim>
                                    <p:anim calcmode="lin" valueType="num">
                                      <p:cBhvr additive="base">
                                        <p:cTn id="231" dur="3000"/>
                                        <p:tgtEl>
                                          <p:spTgt spid="33"/>
                                        </p:tgtEl>
                                        <p:attrNameLst>
                                          <p:attrName>ppt_y</p:attrName>
                                        </p:attrNameLst>
                                      </p:cBhvr>
                                      <p:tavLst>
                                        <p:tav tm="0">
                                          <p:val>
                                            <p:strVal val="ppt_y"/>
                                          </p:val>
                                        </p:tav>
                                        <p:tav tm="100000">
                                          <p:val>
                                            <p:strVal val="1+ppt_h/2"/>
                                          </p:val>
                                        </p:tav>
                                      </p:tavLst>
                                    </p:anim>
                                    <p:set>
                                      <p:cBhvr>
                                        <p:cTn id="232" dur="1" fill="hold">
                                          <p:stCondLst>
                                            <p:cond delay="2999"/>
                                          </p:stCondLst>
                                        </p:cTn>
                                        <p:tgtEl>
                                          <p:spTgt spid="33"/>
                                        </p:tgtEl>
                                        <p:attrNameLst>
                                          <p:attrName>style.visibility</p:attrName>
                                        </p:attrNameLst>
                                      </p:cBhvr>
                                      <p:to>
                                        <p:strVal val="hidden"/>
                                      </p:to>
                                    </p:set>
                                  </p:childTnLst>
                                </p:cTn>
                              </p:par>
                              <p:par>
                                <p:cTn id="233" presetID="2" presetClass="exit" presetSubtype="12" fill="hold" nodeType="withEffect">
                                  <p:stCondLst>
                                    <p:cond delay="0"/>
                                  </p:stCondLst>
                                  <p:childTnLst>
                                    <p:anim calcmode="lin" valueType="num">
                                      <p:cBhvr additive="base">
                                        <p:cTn id="234" dur="3000"/>
                                        <p:tgtEl>
                                          <p:spTgt spid="13"/>
                                        </p:tgtEl>
                                        <p:attrNameLst>
                                          <p:attrName>ppt_x</p:attrName>
                                        </p:attrNameLst>
                                      </p:cBhvr>
                                      <p:tavLst>
                                        <p:tav tm="0">
                                          <p:val>
                                            <p:strVal val="ppt_x"/>
                                          </p:val>
                                        </p:tav>
                                        <p:tav tm="100000">
                                          <p:val>
                                            <p:strVal val="0-ppt_w/2"/>
                                          </p:val>
                                        </p:tav>
                                      </p:tavLst>
                                    </p:anim>
                                    <p:anim calcmode="lin" valueType="num">
                                      <p:cBhvr additive="base">
                                        <p:cTn id="235" dur="3000"/>
                                        <p:tgtEl>
                                          <p:spTgt spid="13"/>
                                        </p:tgtEl>
                                        <p:attrNameLst>
                                          <p:attrName>ppt_y</p:attrName>
                                        </p:attrNameLst>
                                      </p:cBhvr>
                                      <p:tavLst>
                                        <p:tav tm="0">
                                          <p:val>
                                            <p:strVal val="ppt_y"/>
                                          </p:val>
                                        </p:tav>
                                        <p:tav tm="100000">
                                          <p:val>
                                            <p:strVal val="1+ppt_h/2"/>
                                          </p:val>
                                        </p:tav>
                                      </p:tavLst>
                                    </p:anim>
                                    <p:set>
                                      <p:cBhvr>
                                        <p:cTn id="236" dur="1" fill="hold">
                                          <p:stCondLst>
                                            <p:cond delay="2999"/>
                                          </p:stCondLst>
                                        </p:cTn>
                                        <p:tgtEl>
                                          <p:spTgt spid="13"/>
                                        </p:tgtEl>
                                        <p:attrNameLst>
                                          <p:attrName>style.visibility</p:attrName>
                                        </p:attrNameLst>
                                      </p:cBhvr>
                                      <p:to>
                                        <p:strVal val="hidden"/>
                                      </p:to>
                                    </p:set>
                                  </p:childTnLst>
                                </p:cTn>
                              </p:par>
                              <p:par>
                                <p:cTn id="237" presetID="3" presetClass="exit" presetSubtype="10" fill="hold" nodeType="withEffect">
                                  <p:stCondLst>
                                    <p:cond delay="0"/>
                                  </p:stCondLst>
                                  <p:childTnLst>
                                    <p:animEffect transition="out" filter="blinds(horizontal)">
                                      <p:cBhvr>
                                        <p:cTn id="238" dur="3000"/>
                                        <p:tgtEl>
                                          <p:spTgt spid="14"/>
                                        </p:tgtEl>
                                      </p:cBhvr>
                                    </p:animEffect>
                                    <p:set>
                                      <p:cBhvr>
                                        <p:cTn id="239" dur="1" fill="hold">
                                          <p:stCondLst>
                                            <p:cond delay="2999"/>
                                          </p:stCondLst>
                                        </p:cTn>
                                        <p:tgtEl>
                                          <p:spTgt spid="14"/>
                                        </p:tgtEl>
                                        <p:attrNameLst>
                                          <p:attrName>style.visibility</p:attrName>
                                        </p:attrNameLst>
                                      </p:cBhvr>
                                      <p:to>
                                        <p:strVal val="hidden"/>
                                      </p:to>
                                    </p:set>
                                  </p:childTnLst>
                                </p:cTn>
                              </p:par>
                              <p:par>
                                <p:cTn id="240" presetID="3" presetClass="exit" presetSubtype="10" fill="hold" nodeType="withEffect">
                                  <p:stCondLst>
                                    <p:cond delay="0"/>
                                  </p:stCondLst>
                                  <p:childTnLst>
                                    <p:animEffect transition="out" filter="blinds(horizontal)">
                                      <p:cBhvr>
                                        <p:cTn id="241" dur="3000"/>
                                        <p:tgtEl>
                                          <p:spTgt spid="16"/>
                                        </p:tgtEl>
                                      </p:cBhvr>
                                    </p:animEffect>
                                    <p:set>
                                      <p:cBhvr>
                                        <p:cTn id="242" dur="1" fill="hold">
                                          <p:stCondLst>
                                            <p:cond delay="2999"/>
                                          </p:stCondLst>
                                        </p:cTn>
                                        <p:tgtEl>
                                          <p:spTgt spid="16"/>
                                        </p:tgtEl>
                                        <p:attrNameLst>
                                          <p:attrName>style.visibility</p:attrName>
                                        </p:attrNameLst>
                                      </p:cBhvr>
                                      <p:to>
                                        <p:strVal val="hidden"/>
                                      </p:to>
                                    </p:set>
                                  </p:childTnLst>
                                </p:cTn>
                              </p:par>
                              <p:par>
                                <p:cTn id="243" presetID="3" presetClass="exit" presetSubtype="10" fill="hold" nodeType="withEffect">
                                  <p:stCondLst>
                                    <p:cond delay="0"/>
                                  </p:stCondLst>
                                  <p:childTnLst>
                                    <p:animEffect transition="out" filter="blinds(horizontal)">
                                      <p:cBhvr>
                                        <p:cTn id="244" dur="3000"/>
                                        <p:tgtEl>
                                          <p:spTgt spid="18"/>
                                        </p:tgtEl>
                                      </p:cBhvr>
                                    </p:animEffect>
                                    <p:set>
                                      <p:cBhvr>
                                        <p:cTn id="245" dur="1" fill="hold">
                                          <p:stCondLst>
                                            <p:cond delay="2999"/>
                                          </p:stCondLst>
                                        </p:cTn>
                                        <p:tgtEl>
                                          <p:spTgt spid="18"/>
                                        </p:tgtEl>
                                        <p:attrNameLst>
                                          <p:attrName>style.visibility</p:attrName>
                                        </p:attrNameLst>
                                      </p:cBhvr>
                                      <p:to>
                                        <p:strVal val="hidden"/>
                                      </p:to>
                                    </p:set>
                                  </p:childTnLst>
                                </p:cTn>
                              </p:par>
                              <p:par>
                                <p:cTn id="246" presetID="3" presetClass="exit" presetSubtype="10" fill="hold" nodeType="withEffect">
                                  <p:stCondLst>
                                    <p:cond delay="0"/>
                                  </p:stCondLst>
                                  <p:childTnLst>
                                    <p:animEffect transition="out" filter="blinds(horizontal)">
                                      <p:cBhvr>
                                        <p:cTn id="247" dur="3000"/>
                                        <p:tgtEl>
                                          <p:spTgt spid="20"/>
                                        </p:tgtEl>
                                      </p:cBhvr>
                                    </p:animEffect>
                                    <p:set>
                                      <p:cBhvr>
                                        <p:cTn id="248" dur="1" fill="hold">
                                          <p:stCondLst>
                                            <p:cond delay="2999"/>
                                          </p:stCondLst>
                                        </p:cTn>
                                        <p:tgtEl>
                                          <p:spTgt spid="20"/>
                                        </p:tgtEl>
                                        <p:attrNameLst>
                                          <p:attrName>style.visibility</p:attrName>
                                        </p:attrNameLst>
                                      </p:cBhvr>
                                      <p:to>
                                        <p:strVal val="hidden"/>
                                      </p:to>
                                    </p:set>
                                  </p:childTnLst>
                                </p:cTn>
                              </p:par>
                              <p:par>
                                <p:cTn id="249" presetID="3" presetClass="exit" presetSubtype="10" fill="hold" nodeType="withEffect">
                                  <p:stCondLst>
                                    <p:cond delay="0"/>
                                  </p:stCondLst>
                                  <p:childTnLst>
                                    <p:animEffect transition="out" filter="blinds(horizontal)">
                                      <p:cBhvr>
                                        <p:cTn id="250" dur="3000"/>
                                        <p:tgtEl>
                                          <p:spTgt spid="22"/>
                                        </p:tgtEl>
                                      </p:cBhvr>
                                    </p:animEffect>
                                    <p:set>
                                      <p:cBhvr>
                                        <p:cTn id="251" dur="1" fill="hold">
                                          <p:stCondLst>
                                            <p:cond delay="2999"/>
                                          </p:stCondLst>
                                        </p:cTn>
                                        <p:tgtEl>
                                          <p:spTgt spid="22"/>
                                        </p:tgtEl>
                                        <p:attrNameLst>
                                          <p:attrName>style.visibility</p:attrName>
                                        </p:attrNameLst>
                                      </p:cBhvr>
                                      <p:to>
                                        <p:strVal val="hidden"/>
                                      </p:to>
                                    </p:set>
                                  </p:childTnLst>
                                </p:cTn>
                              </p:par>
                              <p:par>
                                <p:cTn id="252" presetID="3" presetClass="exit" presetSubtype="10" fill="hold" nodeType="withEffect">
                                  <p:stCondLst>
                                    <p:cond delay="0"/>
                                  </p:stCondLst>
                                  <p:childTnLst>
                                    <p:animEffect transition="out" filter="blinds(horizontal)">
                                      <p:cBhvr>
                                        <p:cTn id="253" dur="3000"/>
                                        <p:tgtEl>
                                          <p:spTgt spid="24"/>
                                        </p:tgtEl>
                                      </p:cBhvr>
                                    </p:animEffect>
                                    <p:set>
                                      <p:cBhvr>
                                        <p:cTn id="254" dur="1" fill="hold">
                                          <p:stCondLst>
                                            <p:cond delay="2999"/>
                                          </p:stCondLst>
                                        </p:cTn>
                                        <p:tgtEl>
                                          <p:spTgt spid="24"/>
                                        </p:tgtEl>
                                        <p:attrNameLst>
                                          <p:attrName>style.visibility</p:attrName>
                                        </p:attrNameLst>
                                      </p:cBhvr>
                                      <p:to>
                                        <p:strVal val="hidden"/>
                                      </p:to>
                                    </p:set>
                                  </p:childTnLst>
                                </p:cTn>
                              </p:par>
                              <p:par>
                                <p:cTn id="255" presetID="3" presetClass="exit" presetSubtype="10" fill="hold" nodeType="withEffect">
                                  <p:stCondLst>
                                    <p:cond delay="0"/>
                                  </p:stCondLst>
                                  <p:childTnLst>
                                    <p:animEffect transition="out" filter="blinds(horizontal)">
                                      <p:cBhvr>
                                        <p:cTn id="256" dur="3000"/>
                                        <p:tgtEl>
                                          <p:spTgt spid="26"/>
                                        </p:tgtEl>
                                      </p:cBhvr>
                                    </p:animEffect>
                                    <p:set>
                                      <p:cBhvr>
                                        <p:cTn id="257" dur="1" fill="hold">
                                          <p:stCondLst>
                                            <p:cond delay="2999"/>
                                          </p:stCondLst>
                                        </p:cTn>
                                        <p:tgtEl>
                                          <p:spTgt spid="26"/>
                                        </p:tgtEl>
                                        <p:attrNameLst>
                                          <p:attrName>style.visibility</p:attrName>
                                        </p:attrNameLst>
                                      </p:cBhvr>
                                      <p:to>
                                        <p:strVal val="hidden"/>
                                      </p:to>
                                    </p:set>
                                  </p:childTnLst>
                                </p:cTn>
                              </p:par>
                              <p:par>
                                <p:cTn id="258" presetID="3" presetClass="exit" presetSubtype="10" fill="hold" nodeType="withEffect">
                                  <p:stCondLst>
                                    <p:cond delay="0"/>
                                  </p:stCondLst>
                                  <p:childTnLst>
                                    <p:animEffect transition="out" filter="blinds(horizontal)">
                                      <p:cBhvr>
                                        <p:cTn id="259" dur="3000"/>
                                        <p:tgtEl>
                                          <p:spTgt spid="28"/>
                                        </p:tgtEl>
                                      </p:cBhvr>
                                    </p:animEffect>
                                    <p:set>
                                      <p:cBhvr>
                                        <p:cTn id="260" dur="1" fill="hold">
                                          <p:stCondLst>
                                            <p:cond delay="2999"/>
                                          </p:stCondLst>
                                        </p:cTn>
                                        <p:tgtEl>
                                          <p:spTgt spid="28"/>
                                        </p:tgtEl>
                                        <p:attrNameLst>
                                          <p:attrName>style.visibility</p:attrName>
                                        </p:attrNameLst>
                                      </p:cBhvr>
                                      <p:to>
                                        <p:strVal val="hidden"/>
                                      </p:to>
                                    </p:set>
                                  </p:childTnLst>
                                </p:cTn>
                              </p:par>
                              <p:par>
                                <p:cTn id="261" presetID="3" presetClass="exit" presetSubtype="10" fill="hold" nodeType="withEffect">
                                  <p:stCondLst>
                                    <p:cond delay="0"/>
                                  </p:stCondLst>
                                  <p:childTnLst>
                                    <p:animEffect transition="out" filter="blinds(horizontal)">
                                      <p:cBhvr>
                                        <p:cTn id="262" dur="3000"/>
                                        <p:tgtEl>
                                          <p:spTgt spid="30"/>
                                        </p:tgtEl>
                                      </p:cBhvr>
                                    </p:animEffect>
                                    <p:set>
                                      <p:cBhvr>
                                        <p:cTn id="263" dur="1" fill="hold">
                                          <p:stCondLst>
                                            <p:cond delay="2999"/>
                                          </p:stCondLst>
                                        </p:cTn>
                                        <p:tgtEl>
                                          <p:spTgt spid="30"/>
                                        </p:tgtEl>
                                        <p:attrNameLst>
                                          <p:attrName>style.visibility</p:attrName>
                                        </p:attrNameLst>
                                      </p:cBhvr>
                                      <p:to>
                                        <p:strVal val="hidden"/>
                                      </p:to>
                                    </p:set>
                                  </p:childTnLst>
                                </p:cTn>
                              </p:par>
                              <p:par>
                                <p:cTn id="264" presetID="3" presetClass="exit" presetSubtype="10" fill="hold" nodeType="withEffect">
                                  <p:stCondLst>
                                    <p:cond delay="0"/>
                                  </p:stCondLst>
                                  <p:childTnLst>
                                    <p:animEffect transition="out" filter="blinds(horizontal)">
                                      <p:cBhvr>
                                        <p:cTn id="265" dur="3000"/>
                                        <p:tgtEl>
                                          <p:spTgt spid="32"/>
                                        </p:tgtEl>
                                      </p:cBhvr>
                                    </p:animEffect>
                                    <p:set>
                                      <p:cBhvr>
                                        <p:cTn id="266" dur="1" fill="hold">
                                          <p:stCondLst>
                                            <p:cond delay="2999"/>
                                          </p:stCondLst>
                                        </p:cTn>
                                        <p:tgtEl>
                                          <p:spTgt spid="32"/>
                                        </p:tgtEl>
                                        <p:attrNameLst>
                                          <p:attrName>style.visibility</p:attrName>
                                        </p:attrNameLst>
                                      </p:cBhvr>
                                      <p:to>
                                        <p:strVal val="hidden"/>
                                      </p:to>
                                    </p:set>
                                  </p:childTnLst>
                                </p:cTn>
                              </p:par>
                              <p:par>
                                <p:cTn id="267" presetID="3" presetClass="exit" presetSubtype="10" fill="hold" nodeType="withEffect">
                                  <p:stCondLst>
                                    <p:cond delay="0"/>
                                  </p:stCondLst>
                                  <p:childTnLst>
                                    <p:animEffect transition="out" filter="blinds(horizontal)">
                                      <p:cBhvr>
                                        <p:cTn id="268" dur="3000"/>
                                        <p:tgtEl>
                                          <p:spTgt spid="15"/>
                                        </p:tgtEl>
                                      </p:cBhvr>
                                    </p:animEffect>
                                    <p:set>
                                      <p:cBhvr>
                                        <p:cTn id="269" dur="1" fill="hold">
                                          <p:stCondLst>
                                            <p:cond delay="2999"/>
                                          </p:stCondLst>
                                        </p:cTn>
                                        <p:tgtEl>
                                          <p:spTgt spid="15"/>
                                        </p:tgtEl>
                                        <p:attrNameLst>
                                          <p:attrName>style.visibility</p:attrName>
                                        </p:attrNameLst>
                                      </p:cBhvr>
                                      <p:to>
                                        <p:strVal val="hidden"/>
                                      </p:to>
                                    </p:set>
                                  </p:childTnLst>
                                </p:cTn>
                              </p:par>
                              <p:par>
                                <p:cTn id="270" presetID="3" presetClass="exit" presetSubtype="10" fill="hold" nodeType="withEffect">
                                  <p:stCondLst>
                                    <p:cond delay="0"/>
                                  </p:stCondLst>
                                  <p:childTnLst>
                                    <p:animEffect transition="out" filter="blinds(horizontal)">
                                      <p:cBhvr>
                                        <p:cTn id="271" dur="3000"/>
                                        <p:tgtEl>
                                          <p:spTgt spid="17"/>
                                        </p:tgtEl>
                                      </p:cBhvr>
                                    </p:animEffect>
                                    <p:set>
                                      <p:cBhvr>
                                        <p:cTn id="272" dur="1" fill="hold">
                                          <p:stCondLst>
                                            <p:cond delay="2999"/>
                                          </p:stCondLst>
                                        </p:cTn>
                                        <p:tgtEl>
                                          <p:spTgt spid="17"/>
                                        </p:tgtEl>
                                        <p:attrNameLst>
                                          <p:attrName>style.visibility</p:attrName>
                                        </p:attrNameLst>
                                      </p:cBhvr>
                                      <p:to>
                                        <p:strVal val="hidden"/>
                                      </p:to>
                                    </p:set>
                                  </p:childTnLst>
                                </p:cTn>
                              </p:par>
                              <p:par>
                                <p:cTn id="273" presetID="3" presetClass="exit" presetSubtype="10" fill="hold" nodeType="withEffect">
                                  <p:stCondLst>
                                    <p:cond delay="0"/>
                                  </p:stCondLst>
                                  <p:childTnLst>
                                    <p:animEffect transition="out" filter="blinds(horizontal)">
                                      <p:cBhvr>
                                        <p:cTn id="274" dur="3000"/>
                                        <p:tgtEl>
                                          <p:spTgt spid="19"/>
                                        </p:tgtEl>
                                      </p:cBhvr>
                                    </p:animEffect>
                                    <p:set>
                                      <p:cBhvr>
                                        <p:cTn id="275" dur="1" fill="hold">
                                          <p:stCondLst>
                                            <p:cond delay="2999"/>
                                          </p:stCondLst>
                                        </p:cTn>
                                        <p:tgtEl>
                                          <p:spTgt spid="19"/>
                                        </p:tgtEl>
                                        <p:attrNameLst>
                                          <p:attrName>style.visibility</p:attrName>
                                        </p:attrNameLst>
                                      </p:cBhvr>
                                      <p:to>
                                        <p:strVal val="hidden"/>
                                      </p:to>
                                    </p:set>
                                  </p:childTnLst>
                                </p:cTn>
                              </p:par>
                              <p:par>
                                <p:cTn id="276" presetID="3" presetClass="exit" presetSubtype="10" fill="hold" nodeType="withEffect">
                                  <p:stCondLst>
                                    <p:cond delay="0"/>
                                  </p:stCondLst>
                                  <p:childTnLst>
                                    <p:animEffect transition="out" filter="blinds(horizontal)">
                                      <p:cBhvr>
                                        <p:cTn id="277" dur="3000"/>
                                        <p:tgtEl>
                                          <p:spTgt spid="21"/>
                                        </p:tgtEl>
                                      </p:cBhvr>
                                    </p:animEffect>
                                    <p:set>
                                      <p:cBhvr>
                                        <p:cTn id="278" dur="1" fill="hold">
                                          <p:stCondLst>
                                            <p:cond delay="2999"/>
                                          </p:stCondLst>
                                        </p:cTn>
                                        <p:tgtEl>
                                          <p:spTgt spid="21"/>
                                        </p:tgtEl>
                                        <p:attrNameLst>
                                          <p:attrName>style.visibility</p:attrName>
                                        </p:attrNameLst>
                                      </p:cBhvr>
                                      <p:to>
                                        <p:strVal val="hidden"/>
                                      </p:to>
                                    </p:set>
                                  </p:childTnLst>
                                </p:cTn>
                              </p:par>
                              <p:par>
                                <p:cTn id="279" presetID="3" presetClass="exit" presetSubtype="10" fill="hold" nodeType="withEffect">
                                  <p:stCondLst>
                                    <p:cond delay="0"/>
                                  </p:stCondLst>
                                  <p:childTnLst>
                                    <p:animEffect transition="out" filter="blinds(horizontal)">
                                      <p:cBhvr>
                                        <p:cTn id="280" dur="3000"/>
                                        <p:tgtEl>
                                          <p:spTgt spid="23"/>
                                        </p:tgtEl>
                                      </p:cBhvr>
                                    </p:animEffect>
                                    <p:set>
                                      <p:cBhvr>
                                        <p:cTn id="281" dur="1" fill="hold">
                                          <p:stCondLst>
                                            <p:cond delay="2999"/>
                                          </p:stCondLst>
                                        </p:cTn>
                                        <p:tgtEl>
                                          <p:spTgt spid="23"/>
                                        </p:tgtEl>
                                        <p:attrNameLst>
                                          <p:attrName>style.visibility</p:attrName>
                                        </p:attrNameLst>
                                      </p:cBhvr>
                                      <p:to>
                                        <p:strVal val="hidden"/>
                                      </p:to>
                                    </p:set>
                                  </p:childTnLst>
                                </p:cTn>
                              </p:par>
                              <p:par>
                                <p:cTn id="282" presetID="3" presetClass="exit" presetSubtype="10" fill="hold" nodeType="withEffect">
                                  <p:stCondLst>
                                    <p:cond delay="0"/>
                                  </p:stCondLst>
                                  <p:childTnLst>
                                    <p:animEffect transition="out" filter="blinds(horizontal)">
                                      <p:cBhvr>
                                        <p:cTn id="283" dur="3000"/>
                                        <p:tgtEl>
                                          <p:spTgt spid="25"/>
                                        </p:tgtEl>
                                      </p:cBhvr>
                                    </p:animEffect>
                                    <p:set>
                                      <p:cBhvr>
                                        <p:cTn id="284" dur="1" fill="hold">
                                          <p:stCondLst>
                                            <p:cond delay="2999"/>
                                          </p:stCondLst>
                                        </p:cTn>
                                        <p:tgtEl>
                                          <p:spTgt spid="25"/>
                                        </p:tgtEl>
                                        <p:attrNameLst>
                                          <p:attrName>style.visibility</p:attrName>
                                        </p:attrNameLst>
                                      </p:cBhvr>
                                      <p:to>
                                        <p:strVal val="hidden"/>
                                      </p:to>
                                    </p:set>
                                  </p:childTnLst>
                                </p:cTn>
                              </p:par>
                              <p:par>
                                <p:cTn id="285" presetID="3" presetClass="exit" presetSubtype="10" fill="hold" nodeType="withEffect">
                                  <p:stCondLst>
                                    <p:cond delay="0"/>
                                  </p:stCondLst>
                                  <p:childTnLst>
                                    <p:animEffect transition="out" filter="blinds(horizontal)">
                                      <p:cBhvr>
                                        <p:cTn id="286" dur="3000"/>
                                        <p:tgtEl>
                                          <p:spTgt spid="27"/>
                                        </p:tgtEl>
                                      </p:cBhvr>
                                    </p:animEffect>
                                    <p:set>
                                      <p:cBhvr>
                                        <p:cTn id="287" dur="1" fill="hold">
                                          <p:stCondLst>
                                            <p:cond delay="2999"/>
                                          </p:stCondLst>
                                        </p:cTn>
                                        <p:tgtEl>
                                          <p:spTgt spid="27"/>
                                        </p:tgtEl>
                                        <p:attrNameLst>
                                          <p:attrName>style.visibility</p:attrName>
                                        </p:attrNameLst>
                                      </p:cBhvr>
                                      <p:to>
                                        <p:strVal val="hidden"/>
                                      </p:to>
                                    </p:set>
                                  </p:childTnLst>
                                </p:cTn>
                              </p:par>
                              <p:par>
                                <p:cTn id="288" presetID="3" presetClass="exit" presetSubtype="10" fill="hold" nodeType="withEffect">
                                  <p:stCondLst>
                                    <p:cond delay="0"/>
                                  </p:stCondLst>
                                  <p:childTnLst>
                                    <p:animEffect transition="out" filter="blinds(horizontal)">
                                      <p:cBhvr>
                                        <p:cTn id="289" dur="3000"/>
                                        <p:tgtEl>
                                          <p:spTgt spid="29"/>
                                        </p:tgtEl>
                                      </p:cBhvr>
                                    </p:animEffect>
                                    <p:set>
                                      <p:cBhvr>
                                        <p:cTn id="290" dur="1" fill="hold">
                                          <p:stCondLst>
                                            <p:cond delay="2999"/>
                                          </p:stCondLst>
                                        </p:cTn>
                                        <p:tgtEl>
                                          <p:spTgt spid="29"/>
                                        </p:tgtEl>
                                        <p:attrNameLst>
                                          <p:attrName>style.visibility</p:attrName>
                                        </p:attrNameLst>
                                      </p:cBhvr>
                                      <p:to>
                                        <p:strVal val="hidden"/>
                                      </p:to>
                                    </p:set>
                                  </p:childTnLst>
                                </p:cTn>
                              </p:par>
                              <p:par>
                                <p:cTn id="291" presetID="3" presetClass="exit" presetSubtype="10" fill="hold" nodeType="withEffect">
                                  <p:stCondLst>
                                    <p:cond delay="0"/>
                                  </p:stCondLst>
                                  <p:childTnLst>
                                    <p:animEffect transition="out" filter="blinds(horizontal)">
                                      <p:cBhvr>
                                        <p:cTn id="292" dur="3000"/>
                                        <p:tgtEl>
                                          <p:spTgt spid="31"/>
                                        </p:tgtEl>
                                      </p:cBhvr>
                                    </p:animEffect>
                                    <p:set>
                                      <p:cBhvr>
                                        <p:cTn id="293" dur="1" fill="hold">
                                          <p:stCondLst>
                                            <p:cond delay="2999"/>
                                          </p:stCondLst>
                                        </p:cTn>
                                        <p:tgtEl>
                                          <p:spTgt spid="31"/>
                                        </p:tgtEl>
                                        <p:attrNameLst>
                                          <p:attrName>style.visibility</p:attrName>
                                        </p:attrNameLst>
                                      </p:cBhvr>
                                      <p:to>
                                        <p:strVal val="hidden"/>
                                      </p:to>
                                    </p:set>
                                  </p:childTnLst>
                                </p:cTn>
                              </p:par>
                              <p:par>
                                <p:cTn id="294" presetID="3" presetClass="exit" presetSubtype="10" fill="hold" nodeType="withEffect">
                                  <p:stCondLst>
                                    <p:cond delay="0"/>
                                  </p:stCondLst>
                                  <p:childTnLst>
                                    <p:animEffect transition="out" filter="blinds(horizontal)">
                                      <p:cBhvr>
                                        <p:cTn id="295" dur="3000"/>
                                        <p:tgtEl>
                                          <p:spTgt spid="33"/>
                                        </p:tgtEl>
                                      </p:cBhvr>
                                    </p:animEffect>
                                    <p:set>
                                      <p:cBhvr>
                                        <p:cTn id="296" dur="1" fill="hold">
                                          <p:stCondLst>
                                            <p:cond delay="2999"/>
                                          </p:stCondLst>
                                        </p:cTn>
                                        <p:tgtEl>
                                          <p:spTgt spid="33"/>
                                        </p:tgtEl>
                                        <p:attrNameLst>
                                          <p:attrName>style.visibility</p:attrName>
                                        </p:attrNameLst>
                                      </p:cBhvr>
                                      <p:to>
                                        <p:strVal val="hidden"/>
                                      </p:to>
                                    </p:set>
                                  </p:childTnLst>
                                </p:cTn>
                              </p:par>
                              <p:par>
                                <p:cTn id="297" presetID="3" presetClass="exit" presetSubtype="10" fill="hold" nodeType="withEffect">
                                  <p:stCondLst>
                                    <p:cond delay="0"/>
                                  </p:stCondLst>
                                  <p:childTnLst>
                                    <p:animEffect transition="out" filter="blinds(horizontal)">
                                      <p:cBhvr>
                                        <p:cTn id="298" dur="3000"/>
                                        <p:tgtEl>
                                          <p:spTgt spid="13"/>
                                        </p:tgtEl>
                                      </p:cBhvr>
                                    </p:animEffect>
                                    <p:set>
                                      <p:cBhvr>
                                        <p:cTn id="299" dur="1" fill="hold">
                                          <p:stCondLst>
                                            <p:cond delay="2999"/>
                                          </p:stCondLst>
                                        </p:cTn>
                                        <p:tgtEl>
                                          <p:spTgt spid="13"/>
                                        </p:tgtEl>
                                        <p:attrNameLst>
                                          <p:attrName>style.visibility</p:attrName>
                                        </p:attrNameLst>
                                      </p:cBhvr>
                                      <p:to>
                                        <p:strVal val="hidden"/>
                                      </p:to>
                                    </p:set>
                                  </p:childTnLst>
                                </p:cTn>
                              </p:par>
                              <p:par>
                                <p:cTn id="300" presetID="23" presetClass="entr" presetSubtype="272" fill="hold" nodeType="withEffect">
                                  <p:stCondLst>
                                    <p:cond delay="0"/>
                                  </p:stCondLst>
                                  <p:childTnLst>
                                    <p:set>
                                      <p:cBhvr>
                                        <p:cTn id="301" dur="1" fill="hold">
                                          <p:stCondLst>
                                            <p:cond delay="0"/>
                                          </p:stCondLst>
                                        </p:cTn>
                                        <p:tgtEl>
                                          <p:spTgt spid="2"/>
                                        </p:tgtEl>
                                        <p:attrNameLst>
                                          <p:attrName>style.visibility</p:attrName>
                                        </p:attrNameLst>
                                      </p:cBhvr>
                                      <p:to>
                                        <p:strVal val="visible"/>
                                      </p:to>
                                    </p:set>
                                    <p:anim calcmode="lin" valueType="num">
                                      <p:cBhvr>
                                        <p:cTn id="302" dur="3000" fill="hold"/>
                                        <p:tgtEl>
                                          <p:spTgt spid="2"/>
                                        </p:tgtEl>
                                        <p:attrNameLst>
                                          <p:attrName>ppt_w</p:attrName>
                                        </p:attrNameLst>
                                      </p:cBhvr>
                                      <p:tavLst>
                                        <p:tav tm="0">
                                          <p:val>
                                            <p:strVal val="2/3*#ppt_w"/>
                                          </p:val>
                                        </p:tav>
                                        <p:tav tm="100000">
                                          <p:val>
                                            <p:strVal val="#ppt_w"/>
                                          </p:val>
                                        </p:tav>
                                      </p:tavLst>
                                    </p:anim>
                                    <p:anim calcmode="lin" valueType="num">
                                      <p:cBhvr>
                                        <p:cTn id="303" dur="3000" fill="hold"/>
                                        <p:tgtEl>
                                          <p:spTgt spid="2"/>
                                        </p:tgtEl>
                                        <p:attrNameLst>
                                          <p:attrName>ppt_h</p:attrName>
                                        </p:attrNameLst>
                                      </p:cBhvr>
                                      <p:tavLst>
                                        <p:tav tm="0">
                                          <p:val>
                                            <p:strVal val="2/3*#ppt_h"/>
                                          </p:val>
                                        </p:tav>
                                        <p:tav tm="100000">
                                          <p:val>
                                            <p:strVal val="#ppt_h"/>
                                          </p:val>
                                        </p:tav>
                                      </p:tavLst>
                                    </p:anim>
                                  </p:childTnLst>
                                </p:cTn>
                              </p:par>
                              <p:par>
                                <p:cTn id="304" presetID="8" presetClass="entr" presetSubtype="32" fill="hold" nodeType="withEffect">
                                  <p:stCondLst>
                                    <p:cond delay="0"/>
                                  </p:stCondLst>
                                  <p:childTnLst>
                                    <p:set>
                                      <p:cBhvr>
                                        <p:cTn id="305" dur="1" fill="hold">
                                          <p:stCondLst>
                                            <p:cond delay="0"/>
                                          </p:stCondLst>
                                        </p:cTn>
                                        <p:tgtEl>
                                          <p:spTgt spid="2"/>
                                        </p:tgtEl>
                                        <p:attrNameLst>
                                          <p:attrName>style.visibility</p:attrName>
                                        </p:attrNameLst>
                                      </p:cBhvr>
                                      <p:to>
                                        <p:strVal val="visible"/>
                                      </p:to>
                                    </p:set>
                                    <p:animEffect transition="in" filter="diamond(out)">
                                      <p:cBhvr>
                                        <p:cTn id="306" dur="3000"/>
                                        <p:tgtEl>
                                          <p:spTgt spid="2"/>
                                        </p:tgtEl>
                                      </p:cBhvr>
                                    </p:animEffect>
                                  </p:childTnLst>
                                </p:cTn>
                              </p:par>
                            </p:childTnLst>
                          </p:cTn>
                        </p:par>
                        <p:par>
                          <p:cTn id="307" fill="hold">
                            <p:stCondLst>
                              <p:cond delay="6000"/>
                            </p:stCondLst>
                            <p:childTnLst>
                              <p:par>
                                <p:cTn id="308" presetID="40" presetClass="entr" presetSubtype="0" fill="hold" grpId="0" nodeType="afterEffect">
                                  <p:stCondLst>
                                    <p:cond delay="0"/>
                                  </p:stCondLst>
                                  <p:iterate type="lt">
                                    <p:tmPct val="10000"/>
                                  </p:iterate>
                                  <p:childTnLst>
                                    <p:set>
                                      <p:cBhvr>
                                        <p:cTn id="309" dur="1" fill="hold">
                                          <p:stCondLst>
                                            <p:cond delay="0"/>
                                          </p:stCondLst>
                                        </p:cTn>
                                        <p:tgtEl>
                                          <p:spTgt spid="34"/>
                                        </p:tgtEl>
                                        <p:attrNameLst>
                                          <p:attrName>style.visibility</p:attrName>
                                        </p:attrNameLst>
                                      </p:cBhvr>
                                      <p:to>
                                        <p:strVal val="visible"/>
                                      </p:to>
                                    </p:set>
                                    <p:animEffect transition="in" filter="fade">
                                      <p:cBhvr>
                                        <p:cTn id="310" dur="1000"/>
                                        <p:tgtEl>
                                          <p:spTgt spid="34"/>
                                        </p:tgtEl>
                                      </p:cBhvr>
                                    </p:animEffect>
                                    <p:anim calcmode="lin" valueType="num">
                                      <p:cBhvr>
                                        <p:cTn id="311" dur="1000" fill="hold"/>
                                        <p:tgtEl>
                                          <p:spTgt spid="34"/>
                                        </p:tgtEl>
                                        <p:attrNameLst>
                                          <p:attrName>ppt_x</p:attrName>
                                        </p:attrNameLst>
                                      </p:cBhvr>
                                      <p:tavLst>
                                        <p:tav tm="0">
                                          <p:val>
                                            <p:strVal val="#ppt_x-.1"/>
                                          </p:val>
                                        </p:tav>
                                        <p:tav tm="100000">
                                          <p:val>
                                            <p:strVal val="#ppt_x"/>
                                          </p:val>
                                        </p:tav>
                                      </p:tavLst>
                                    </p:anim>
                                    <p:anim calcmode="lin" valueType="num">
                                      <p:cBhvr>
                                        <p:cTn id="312" dur="1000" fill="hold"/>
                                        <p:tgtEl>
                                          <p:spTgt spid="3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Breslavia universidad.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Rectángulo"/>
          <p:cNvSpPr/>
          <p:nvPr/>
        </p:nvSpPr>
        <p:spPr>
          <a:xfrm flipV="1">
            <a:off x="0" y="5537200"/>
            <a:ext cx="9144000" cy="177800"/>
          </a:xfrm>
          <a:prstGeom prst="rect">
            <a:avLst/>
          </a:prstGeom>
          <a:noFill/>
          <a:ln w="57150">
            <a:solidFill>
              <a:schemeClr val="accent4">
                <a:lumMod val="40000"/>
                <a:lumOff val="6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Rectángulo"/>
          <p:cNvSpPr/>
          <p:nvPr/>
        </p:nvSpPr>
        <p:spPr>
          <a:xfrm flipV="1">
            <a:off x="785813" y="5238750"/>
            <a:ext cx="7572375" cy="238125"/>
          </a:xfrm>
          <a:prstGeom prst="rect">
            <a:avLst/>
          </a:prstGeom>
          <a:noFill/>
          <a:ln w="57150">
            <a:solidFill>
              <a:schemeClr val="accent4">
                <a:lumMod val="40000"/>
                <a:lumOff val="6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flipV="1">
            <a:off x="1000125" y="4941888"/>
            <a:ext cx="7000875" cy="236537"/>
          </a:xfrm>
          <a:prstGeom prst="rect">
            <a:avLst/>
          </a:prstGeom>
          <a:noFill/>
          <a:ln w="57150">
            <a:solidFill>
              <a:schemeClr val="accent4">
                <a:lumMod val="40000"/>
                <a:lumOff val="6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flipV="1">
            <a:off x="1500188" y="4643438"/>
            <a:ext cx="6072187" cy="238125"/>
          </a:xfrm>
          <a:prstGeom prst="rect">
            <a:avLst/>
          </a:prstGeom>
          <a:noFill/>
          <a:ln w="57150">
            <a:solidFill>
              <a:schemeClr val="accent4">
                <a:lumMod val="40000"/>
                <a:lumOff val="6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flipV="1">
            <a:off x="2071688" y="4346575"/>
            <a:ext cx="4929187" cy="238125"/>
          </a:xfrm>
          <a:prstGeom prst="rect">
            <a:avLst/>
          </a:prstGeom>
          <a:noFill/>
          <a:ln w="57150">
            <a:solidFill>
              <a:schemeClr val="accent4">
                <a:lumMod val="40000"/>
                <a:lumOff val="6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flipV="1">
            <a:off x="2571750" y="4048125"/>
            <a:ext cx="4000500" cy="238125"/>
          </a:xfrm>
          <a:prstGeom prst="rect">
            <a:avLst/>
          </a:prstGeom>
          <a:noFill/>
          <a:ln w="57150">
            <a:solidFill>
              <a:schemeClr val="accent4">
                <a:lumMod val="40000"/>
                <a:lumOff val="6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flipV="1">
            <a:off x="2928938" y="3751263"/>
            <a:ext cx="3214687" cy="238125"/>
          </a:xfrm>
          <a:prstGeom prst="rect">
            <a:avLst/>
          </a:prstGeom>
          <a:noFill/>
          <a:ln w="57150">
            <a:solidFill>
              <a:schemeClr val="accent4">
                <a:lumMod val="40000"/>
                <a:lumOff val="6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flipV="1">
            <a:off x="3571875" y="3452813"/>
            <a:ext cx="2071688" cy="238125"/>
          </a:xfrm>
          <a:prstGeom prst="rect">
            <a:avLst/>
          </a:prstGeom>
          <a:noFill/>
          <a:ln w="57150">
            <a:solidFill>
              <a:schemeClr val="accent4">
                <a:lumMod val="40000"/>
                <a:lumOff val="6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flipV="1">
            <a:off x="4000500" y="3214688"/>
            <a:ext cx="1214438" cy="179387"/>
          </a:xfrm>
          <a:prstGeom prst="rect">
            <a:avLst/>
          </a:prstGeom>
          <a:noFill/>
          <a:ln w="57150">
            <a:solidFill>
              <a:schemeClr val="accent4">
                <a:lumMod val="40000"/>
                <a:lumOff val="6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flipV="1">
            <a:off x="4286250" y="2916238"/>
            <a:ext cx="571500" cy="179387"/>
          </a:xfrm>
          <a:prstGeom prst="rect">
            <a:avLst/>
          </a:prstGeom>
          <a:noFill/>
          <a:ln w="57150">
            <a:solidFill>
              <a:schemeClr val="accent4">
                <a:lumMod val="40000"/>
                <a:lumOff val="6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p:cNvSpPr/>
          <p:nvPr/>
        </p:nvSpPr>
        <p:spPr>
          <a:xfrm flipV="1">
            <a:off x="0" y="0"/>
            <a:ext cx="9144000" cy="177800"/>
          </a:xfrm>
          <a:prstGeom prst="rect">
            <a:avLst/>
          </a:prstGeom>
          <a:noFill/>
          <a:ln w="57150">
            <a:solidFill>
              <a:schemeClr val="accent4">
                <a:lumMod val="40000"/>
                <a:lumOff val="6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Rectángulo"/>
          <p:cNvSpPr/>
          <p:nvPr/>
        </p:nvSpPr>
        <p:spPr>
          <a:xfrm flipV="1">
            <a:off x="785813" y="238125"/>
            <a:ext cx="7715250" cy="238125"/>
          </a:xfrm>
          <a:prstGeom prst="rect">
            <a:avLst/>
          </a:prstGeom>
          <a:noFill/>
          <a:ln w="57150">
            <a:solidFill>
              <a:schemeClr val="accent4">
                <a:lumMod val="40000"/>
                <a:lumOff val="6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Rectángulo"/>
          <p:cNvSpPr/>
          <p:nvPr/>
        </p:nvSpPr>
        <p:spPr>
          <a:xfrm flipV="1">
            <a:off x="1071563" y="534988"/>
            <a:ext cx="7000875" cy="238125"/>
          </a:xfrm>
          <a:prstGeom prst="rect">
            <a:avLst/>
          </a:prstGeom>
          <a:noFill/>
          <a:ln w="57150">
            <a:solidFill>
              <a:schemeClr val="accent4">
                <a:lumMod val="40000"/>
                <a:lumOff val="6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Rectángulo"/>
          <p:cNvSpPr/>
          <p:nvPr/>
        </p:nvSpPr>
        <p:spPr>
          <a:xfrm flipV="1">
            <a:off x="1643063" y="833438"/>
            <a:ext cx="6072187" cy="238125"/>
          </a:xfrm>
          <a:prstGeom prst="rect">
            <a:avLst/>
          </a:prstGeom>
          <a:noFill/>
          <a:ln w="57150">
            <a:solidFill>
              <a:schemeClr val="accent4">
                <a:lumMod val="40000"/>
                <a:lumOff val="6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8" name="17 Rectángulo"/>
          <p:cNvSpPr/>
          <p:nvPr/>
        </p:nvSpPr>
        <p:spPr>
          <a:xfrm flipV="1">
            <a:off x="2143125" y="1130300"/>
            <a:ext cx="4929188" cy="238125"/>
          </a:xfrm>
          <a:prstGeom prst="rect">
            <a:avLst/>
          </a:prstGeom>
          <a:noFill/>
          <a:ln w="57150">
            <a:solidFill>
              <a:schemeClr val="accent4">
                <a:lumMod val="40000"/>
                <a:lumOff val="6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9" name="18 Rectángulo"/>
          <p:cNvSpPr/>
          <p:nvPr/>
        </p:nvSpPr>
        <p:spPr>
          <a:xfrm flipV="1">
            <a:off x="2643188" y="1428750"/>
            <a:ext cx="4000500" cy="238125"/>
          </a:xfrm>
          <a:prstGeom prst="rect">
            <a:avLst/>
          </a:prstGeom>
          <a:noFill/>
          <a:ln w="57150">
            <a:solidFill>
              <a:schemeClr val="accent4">
                <a:lumMod val="40000"/>
                <a:lumOff val="6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0" name="19 Rectángulo"/>
          <p:cNvSpPr/>
          <p:nvPr/>
        </p:nvSpPr>
        <p:spPr>
          <a:xfrm flipV="1">
            <a:off x="3000375" y="1725613"/>
            <a:ext cx="3214688" cy="238125"/>
          </a:xfrm>
          <a:prstGeom prst="rect">
            <a:avLst/>
          </a:prstGeom>
          <a:noFill/>
          <a:ln w="57150">
            <a:solidFill>
              <a:schemeClr val="accent4">
                <a:lumMod val="40000"/>
                <a:lumOff val="6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1" name="20 Rectángulo"/>
          <p:cNvSpPr/>
          <p:nvPr/>
        </p:nvSpPr>
        <p:spPr>
          <a:xfrm flipV="1">
            <a:off x="3500438" y="2082800"/>
            <a:ext cx="2071687" cy="238125"/>
          </a:xfrm>
          <a:prstGeom prst="rect">
            <a:avLst/>
          </a:prstGeom>
          <a:noFill/>
          <a:ln w="57150">
            <a:solidFill>
              <a:schemeClr val="accent4">
                <a:lumMod val="40000"/>
                <a:lumOff val="6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2" name="21 Rectángulo"/>
          <p:cNvSpPr/>
          <p:nvPr/>
        </p:nvSpPr>
        <p:spPr>
          <a:xfrm flipV="1">
            <a:off x="3929063" y="2381250"/>
            <a:ext cx="1214437" cy="177800"/>
          </a:xfrm>
          <a:prstGeom prst="rect">
            <a:avLst/>
          </a:prstGeom>
          <a:noFill/>
          <a:ln w="57150">
            <a:solidFill>
              <a:schemeClr val="accent4">
                <a:lumMod val="40000"/>
                <a:lumOff val="6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3" name="22 Rectángulo"/>
          <p:cNvSpPr/>
          <p:nvPr/>
        </p:nvSpPr>
        <p:spPr>
          <a:xfrm flipV="1">
            <a:off x="4286250" y="2678113"/>
            <a:ext cx="571500" cy="179387"/>
          </a:xfrm>
          <a:prstGeom prst="rect">
            <a:avLst/>
          </a:prstGeom>
          <a:noFill/>
          <a:ln w="57150">
            <a:solidFill>
              <a:schemeClr val="accent4">
                <a:lumMod val="40000"/>
                <a:lumOff val="6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4" name="23 CuadroTexto"/>
          <p:cNvSpPr txBox="1"/>
          <p:nvPr/>
        </p:nvSpPr>
        <p:spPr>
          <a:xfrm>
            <a:off x="179512" y="4369668"/>
            <a:ext cx="896448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Explora su patrimonio histórico: fuentes, estanques, pabellones y arboledas te invitan a recorrer senderos llenos de encanto. La Fuente del Berro, el Temple de la Sibila, y la Gruta de Momo son solo algunos de los secretos que te aguardan en este lugar mágico. ¡No te lo pierdas! Quinta de la Fuente del Berro: un oasis en Madrid.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40000">
        <p14:vortex dir="r"/>
      </p:transition>
    </mc:Choice>
    <mc:Fallback>
      <p:transition spd="slow" advTm="4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3000" fill="hold"/>
                                        <p:tgtEl>
                                          <p:spTgt spid="14"/>
                                        </p:tgtEl>
                                        <p:attrNameLst>
                                          <p:attrName>ppt_x</p:attrName>
                                        </p:attrNameLst>
                                      </p:cBhvr>
                                      <p:tavLst>
                                        <p:tav tm="0">
                                          <p:val>
                                            <p:strVal val="#ppt_x"/>
                                          </p:val>
                                        </p:tav>
                                        <p:tav tm="100000">
                                          <p:val>
                                            <p:strVal val="#ppt_x"/>
                                          </p:val>
                                        </p:tav>
                                      </p:tavLst>
                                    </p:anim>
                                    <p:anim calcmode="lin" valueType="num">
                                      <p:cBhvr additive="base">
                                        <p:cTn id="8" dur="3000" fill="hold"/>
                                        <p:tgtEl>
                                          <p:spTgt spid="14"/>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5"/>
                                        </p:tgtEl>
                                        <p:attrNameLst>
                                          <p:attrName>style.visibility</p:attrName>
                                        </p:attrNameLst>
                                      </p:cBhvr>
                                      <p:to>
                                        <p:strVal val="visible"/>
                                      </p:to>
                                    </p:set>
                                    <p:anim calcmode="lin" valueType="num">
                                      <p:cBhvr additive="base">
                                        <p:cTn id="11" dur="3000" fill="hold"/>
                                        <p:tgtEl>
                                          <p:spTgt spid="15"/>
                                        </p:tgtEl>
                                        <p:attrNameLst>
                                          <p:attrName>ppt_x</p:attrName>
                                        </p:attrNameLst>
                                      </p:cBhvr>
                                      <p:tavLst>
                                        <p:tav tm="0">
                                          <p:val>
                                            <p:strVal val="#ppt_x"/>
                                          </p:val>
                                        </p:tav>
                                        <p:tav tm="100000">
                                          <p:val>
                                            <p:strVal val="#ppt_x"/>
                                          </p:val>
                                        </p:tav>
                                      </p:tavLst>
                                    </p:anim>
                                    <p:anim calcmode="lin" valueType="num">
                                      <p:cBhvr additive="base">
                                        <p:cTn id="12" dur="3000" fill="hold"/>
                                        <p:tgtEl>
                                          <p:spTgt spid="15"/>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6"/>
                                        </p:tgtEl>
                                        <p:attrNameLst>
                                          <p:attrName>style.visibility</p:attrName>
                                        </p:attrNameLst>
                                      </p:cBhvr>
                                      <p:to>
                                        <p:strVal val="visible"/>
                                      </p:to>
                                    </p:set>
                                    <p:anim calcmode="lin" valueType="num">
                                      <p:cBhvr additive="base">
                                        <p:cTn id="15" dur="3000" fill="hold"/>
                                        <p:tgtEl>
                                          <p:spTgt spid="16"/>
                                        </p:tgtEl>
                                        <p:attrNameLst>
                                          <p:attrName>ppt_x</p:attrName>
                                        </p:attrNameLst>
                                      </p:cBhvr>
                                      <p:tavLst>
                                        <p:tav tm="0">
                                          <p:val>
                                            <p:strVal val="#ppt_x"/>
                                          </p:val>
                                        </p:tav>
                                        <p:tav tm="100000">
                                          <p:val>
                                            <p:strVal val="#ppt_x"/>
                                          </p:val>
                                        </p:tav>
                                      </p:tavLst>
                                    </p:anim>
                                    <p:anim calcmode="lin" valueType="num">
                                      <p:cBhvr additive="base">
                                        <p:cTn id="16" dur="3000" fill="hold"/>
                                        <p:tgtEl>
                                          <p:spTgt spid="16"/>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cBhvr additive="base">
                                        <p:cTn id="19" dur="3000" fill="hold"/>
                                        <p:tgtEl>
                                          <p:spTgt spid="17"/>
                                        </p:tgtEl>
                                        <p:attrNameLst>
                                          <p:attrName>ppt_x</p:attrName>
                                        </p:attrNameLst>
                                      </p:cBhvr>
                                      <p:tavLst>
                                        <p:tav tm="0">
                                          <p:val>
                                            <p:strVal val="#ppt_x"/>
                                          </p:val>
                                        </p:tav>
                                        <p:tav tm="100000">
                                          <p:val>
                                            <p:strVal val="#ppt_x"/>
                                          </p:val>
                                        </p:tav>
                                      </p:tavLst>
                                    </p:anim>
                                    <p:anim calcmode="lin" valueType="num">
                                      <p:cBhvr additive="base">
                                        <p:cTn id="20" dur="3000" fill="hold"/>
                                        <p:tgtEl>
                                          <p:spTgt spid="17"/>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18"/>
                                        </p:tgtEl>
                                        <p:attrNameLst>
                                          <p:attrName>style.visibility</p:attrName>
                                        </p:attrNameLst>
                                      </p:cBhvr>
                                      <p:to>
                                        <p:strVal val="visible"/>
                                      </p:to>
                                    </p:set>
                                    <p:anim calcmode="lin" valueType="num">
                                      <p:cBhvr additive="base">
                                        <p:cTn id="23" dur="3000" fill="hold"/>
                                        <p:tgtEl>
                                          <p:spTgt spid="18"/>
                                        </p:tgtEl>
                                        <p:attrNameLst>
                                          <p:attrName>ppt_x</p:attrName>
                                        </p:attrNameLst>
                                      </p:cBhvr>
                                      <p:tavLst>
                                        <p:tav tm="0">
                                          <p:val>
                                            <p:strVal val="#ppt_x"/>
                                          </p:val>
                                        </p:tav>
                                        <p:tav tm="100000">
                                          <p:val>
                                            <p:strVal val="#ppt_x"/>
                                          </p:val>
                                        </p:tav>
                                      </p:tavLst>
                                    </p:anim>
                                    <p:anim calcmode="lin" valueType="num">
                                      <p:cBhvr additive="base">
                                        <p:cTn id="24" dur="3000" fill="hold"/>
                                        <p:tgtEl>
                                          <p:spTgt spid="18"/>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19"/>
                                        </p:tgtEl>
                                        <p:attrNameLst>
                                          <p:attrName>style.visibility</p:attrName>
                                        </p:attrNameLst>
                                      </p:cBhvr>
                                      <p:to>
                                        <p:strVal val="visible"/>
                                      </p:to>
                                    </p:set>
                                    <p:anim calcmode="lin" valueType="num">
                                      <p:cBhvr additive="base">
                                        <p:cTn id="27" dur="3000" fill="hold"/>
                                        <p:tgtEl>
                                          <p:spTgt spid="19"/>
                                        </p:tgtEl>
                                        <p:attrNameLst>
                                          <p:attrName>ppt_x</p:attrName>
                                        </p:attrNameLst>
                                      </p:cBhvr>
                                      <p:tavLst>
                                        <p:tav tm="0">
                                          <p:val>
                                            <p:strVal val="#ppt_x"/>
                                          </p:val>
                                        </p:tav>
                                        <p:tav tm="100000">
                                          <p:val>
                                            <p:strVal val="#ppt_x"/>
                                          </p:val>
                                        </p:tav>
                                      </p:tavLst>
                                    </p:anim>
                                    <p:anim calcmode="lin" valueType="num">
                                      <p:cBhvr additive="base">
                                        <p:cTn id="28" dur="3000" fill="hold"/>
                                        <p:tgtEl>
                                          <p:spTgt spid="19"/>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20"/>
                                        </p:tgtEl>
                                        <p:attrNameLst>
                                          <p:attrName>style.visibility</p:attrName>
                                        </p:attrNameLst>
                                      </p:cBhvr>
                                      <p:to>
                                        <p:strVal val="visible"/>
                                      </p:to>
                                    </p:set>
                                    <p:anim calcmode="lin" valueType="num">
                                      <p:cBhvr additive="base">
                                        <p:cTn id="31" dur="3000" fill="hold"/>
                                        <p:tgtEl>
                                          <p:spTgt spid="20"/>
                                        </p:tgtEl>
                                        <p:attrNameLst>
                                          <p:attrName>ppt_x</p:attrName>
                                        </p:attrNameLst>
                                      </p:cBhvr>
                                      <p:tavLst>
                                        <p:tav tm="0">
                                          <p:val>
                                            <p:strVal val="#ppt_x"/>
                                          </p:val>
                                        </p:tav>
                                        <p:tav tm="100000">
                                          <p:val>
                                            <p:strVal val="#ppt_x"/>
                                          </p:val>
                                        </p:tav>
                                      </p:tavLst>
                                    </p:anim>
                                    <p:anim calcmode="lin" valueType="num">
                                      <p:cBhvr additive="base">
                                        <p:cTn id="32" dur="3000" fill="hold"/>
                                        <p:tgtEl>
                                          <p:spTgt spid="20"/>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21"/>
                                        </p:tgtEl>
                                        <p:attrNameLst>
                                          <p:attrName>style.visibility</p:attrName>
                                        </p:attrNameLst>
                                      </p:cBhvr>
                                      <p:to>
                                        <p:strVal val="visible"/>
                                      </p:to>
                                    </p:set>
                                    <p:anim calcmode="lin" valueType="num">
                                      <p:cBhvr additive="base">
                                        <p:cTn id="35" dur="3000" fill="hold"/>
                                        <p:tgtEl>
                                          <p:spTgt spid="21"/>
                                        </p:tgtEl>
                                        <p:attrNameLst>
                                          <p:attrName>ppt_x</p:attrName>
                                        </p:attrNameLst>
                                      </p:cBhvr>
                                      <p:tavLst>
                                        <p:tav tm="0">
                                          <p:val>
                                            <p:strVal val="#ppt_x"/>
                                          </p:val>
                                        </p:tav>
                                        <p:tav tm="100000">
                                          <p:val>
                                            <p:strVal val="#ppt_x"/>
                                          </p:val>
                                        </p:tav>
                                      </p:tavLst>
                                    </p:anim>
                                    <p:anim calcmode="lin" valueType="num">
                                      <p:cBhvr additive="base">
                                        <p:cTn id="36" dur="3000" fill="hold"/>
                                        <p:tgtEl>
                                          <p:spTgt spid="21"/>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22"/>
                                        </p:tgtEl>
                                        <p:attrNameLst>
                                          <p:attrName>style.visibility</p:attrName>
                                        </p:attrNameLst>
                                      </p:cBhvr>
                                      <p:to>
                                        <p:strVal val="visible"/>
                                      </p:to>
                                    </p:set>
                                    <p:anim calcmode="lin" valueType="num">
                                      <p:cBhvr additive="base">
                                        <p:cTn id="39" dur="3000" fill="hold"/>
                                        <p:tgtEl>
                                          <p:spTgt spid="22"/>
                                        </p:tgtEl>
                                        <p:attrNameLst>
                                          <p:attrName>ppt_x</p:attrName>
                                        </p:attrNameLst>
                                      </p:cBhvr>
                                      <p:tavLst>
                                        <p:tav tm="0">
                                          <p:val>
                                            <p:strVal val="#ppt_x"/>
                                          </p:val>
                                        </p:tav>
                                        <p:tav tm="100000">
                                          <p:val>
                                            <p:strVal val="#ppt_x"/>
                                          </p:val>
                                        </p:tav>
                                      </p:tavLst>
                                    </p:anim>
                                    <p:anim calcmode="lin" valueType="num">
                                      <p:cBhvr additive="base">
                                        <p:cTn id="40" dur="3000" fill="hold"/>
                                        <p:tgtEl>
                                          <p:spTgt spid="22"/>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23"/>
                                        </p:tgtEl>
                                        <p:attrNameLst>
                                          <p:attrName>style.visibility</p:attrName>
                                        </p:attrNameLst>
                                      </p:cBhvr>
                                      <p:to>
                                        <p:strVal val="visible"/>
                                      </p:to>
                                    </p:set>
                                    <p:anim calcmode="lin" valueType="num">
                                      <p:cBhvr additive="base">
                                        <p:cTn id="43" dur="3000" fill="hold"/>
                                        <p:tgtEl>
                                          <p:spTgt spid="23"/>
                                        </p:tgtEl>
                                        <p:attrNameLst>
                                          <p:attrName>ppt_x</p:attrName>
                                        </p:attrNameLst>
                                      </p:cBhvr>
                                      <p:tavLst>
                                        <p:tav tm="0">
                                          <p:val>
                                            <p:strVal val="#ppt_x"/>
                                          </p:val>
                                        </p:tav>
                                        <p:tav tm="100000">
                                          <p:val>
                                            <p:strVal val="#ppt_x"/>
                                          </p:val>
                                        </p:tav>
                                      </p:tavLst>
                                    </p:anim>
                                    <p:anim calcmode="lin" valueType="num">
                                      <p:cBhvr additive="base">
                                        <p:cTn id="44" dur="3000" fill="hold"/>
                                        <p:tgtEl>
                                          <p:spTgt spid="23"/>
                                        </p:tgtEl>
                                        <p:attrNameLst>
                                          <p:attrName>ppt_y</p:attrName>
                                        </p:attrNameLst>
                                      </p:cBhvr>
                                      <p:tavLst>
                                        <p:tav tm="0">
                                          <p:val>
                                            <p:strVal val="1+#ppt_h/2"/>
                                          </p:val>
                                        </p:tav>
                                        <p:tav tm="100000">
                                          <p:val>
                                            <p:strVal val="#ppt_y"/>
                                          </p:val>
                                        </p:tav>
                                      </p:tavLst>
                                    </p:anim>
                                  </p:childTnLst>
                                </p:cTn>
                              </p:par>
                              <p:par>
                                <p:cTn id="45" presetID="2" presetClass="entr" presetSubtype="1" fill="hold" nodeType="withEffect">
                                  <p:stCondLst>
                                    <p:cond delay="0"/>
                                  </p:stCondLst>
                                  <p:childTnLst>
                                    <p:set>
                                      <p:cBhvr>
                                        <p:cTn id="46" dur="1" fill="hold">
                                          <p:stCondLst>
                                            <p:cond delay="0"/>
                                          </p:stCondLst>
                                        </p:cTn>
                                        <p:tgtEl>
                                          <p:spTgt spid="4"/>
                                        </p:tgtEl>
                                        <p:attrNameLst>
                                          <p:attrName>style.visibility</p:attrName>
                                        </p:attrNameLst>
                                      </p:cBhvr>
                                      <p:to>
                                        <p:strVal val="visible"/>
                                      </p:to>
                                    </p:set>
                                    <p:anim calcmode="lin" valueType="num">
                                      <p:cBhvr additive="base">
                                        <p:cTn id="47" dur="3000" fill="hold"/>
                                        <p:tgtEl>
                                          <p:spTgt spid="4"/>
                                        </p:tgtEl>
                                        <p:attrNameLst>
                                          <p:attrName>ppt_x</p:attrName>
                                        </p:attrNameLst>
                                      </p:cBhvr>
                                      <p:tavLst>
                                        <p:tav tm="0">
                                          <p:val>
                                            <p:strVal val="#ppt_x"/>
                                          </p:val>
                                        </p:tav>
                                        <p:tav tm="100000">
                                          <p:val>
                                            <p:strVal val="#ppt_x"/>
                                          </p:val>
                                        </p:tav>
                                      </p:tavLst>
                                    </p:anim>
                                    <p:anim calcmode="lin" valueType="num">
                                      <p:cBhvr additive="base">
                                        <p:cTn id="48" dur="3000" fill="hold"/>
                                        <p:tgtEl>
                                          <p:spTgt spid="4"/>
                                        </p:tgtEl>
                                        <p:attrNameLst>
                                          <p:attrName>ppt_y</p:attrName>
                                        </p:attrNameLst>
                                      </p:cBhvr>
                                      <p:tavLst>
                                        <p:tav tm="0">
                                          <p:val>
                                            <p:strVal val="0-#ppt_h/2"/>
                                          </p:val>
                                        </p:tav>
                                        <p:tav tm="100000">
                                          <p:val>
                                            <p:strVal val="#ppt_y"/>
                                          </p:val>
                                        </p:tav>
                                      </p:tavLst>
                                    </p:anim>
                                  </p:childTnLst>
                                </p:cTn>
                              </p:par>
                              <p:par>
                                <p:cTn id="49" presetID="2" presetClass="entr" presetSubtype="1" fill="hold" nodeType="withEffect">
                                  <p:stCondLst>
                                    <p:cond delay="0"/>
                                  </p:stCondLst>
                                  <p:childTnLst>
                                    <p:set>
                                      <p:cBhvr>
                                        <p:cTn id="50" dur="1" fill="hold">
                                          <p:stCondLst>
                                            <p:cond delay="0"/>
                                          </p:stCondLst>
                                        </p:cTn>
                                        <p:tgtEl>
                                          <p:spTgt spid="5"/>
                                        </p:tgtEl>
                                        <p:attrNameLst>
                                          <p:attrName>style.visibility</p:attrName>
                                        </p:attrNameLst>
                                      </p:cBhvr>
                                      <p:to>
                                        <p:strVal val="visible"/>
                                      </p:to>
                                    </p:set>
                                    <p:anim calcmode="lin" valueType="num">
                                      <p:cBhvr additive="base">
                                        <p:cTn id="51" dur="3000" fill="hold"/>
                                        <p:tgtEl>
                                          <p:spTgt spid="5"/>
                                        </p:tgtEl>
                                        <p:attrNameLst>
                                          <p:attrName>ppt_x</p:attrName>
                                        </p:attrNameLst>
                                      </p:cBhvr>
                                      <p:tavLst>
                                        <p:tav tm="0">
                                          <p:val>
                                            <p:strVal val="#ppt_x"/>
                                          </p:val>
                                        </p:tav>
                                        <p:tav tm="100000">
                                          <p:val>
                                            <p:strVal val="#ppt_x"/>
                                          </p:val>
                                        </p:tav>
                                      </p:tavLst>
                                    </p:anim>
                                    <p:anim calcmode="lin" valueType="num">
                                      <p:cBhvr additive="base">
                                        <p:cTn id="52" dur="3000" fill="hold"/>
                                        <p:tgtEl>
                                          <p:spTgt spid="5"/>
                                        </p:tgtEl>
                                        <p:attrNameLst>
                                          <p:attrName>ppt_y</p:attrName>
                                        </p:attrNameLst>
                                      </p:cBhvr>
                                      <p:tavLst>
                                        <p:tav tm="0">
                                          <p:val>
                                            <p:strVal val="0-#ppt_h/2"/>
                                          </p:val>
                                        </p:tav>
                                        <p:tav tm="100000">
                                          <p:val>
                                            <p:strVal val="#ppt_y"/>
                                          </p:val>
                                        </p:tav>
                                      </p:tavLst>
                                    </p:anim>
                                  </p:childTnLst>
                                </p:cTn>
                              </p:par>
                              <p:par>
                                <p:cTn id="53" presetID="2" presetClass="entr" presetSubtype="1" fill="hold" nodeType="withEffect">
                                  <p:stCondLst>
                                    <p:cond delay="0"/>
                                  </p:stCondLst>
                                  <p:childTnLst>
                                    <p:set>
                                      <p:cBhvr>
                                        <p:cTn id="54" dur="1" fill="hold">
                                          <p:stCondLst>
                                            <p:cond delay="0"/>
                                          </p:stCondLst>
                                        </p:cTn>
                                        <p:tgtEl>
                                          <p:spTgt spid="6"/>
                                        </p:tgtEl>
                                        <p:attrNameLst>
                                          <p:attrName>style.visibility</p:attrName>
                                        </p:attrNameLst>
                                      </p:cBhvr>
                                      <p:to>
                                        <p:strVal val="visible"/>
                                      </p:to>
                                    </p:set>
                                    <p:anim calcmode="lin" valueType="num">
                                      <p:cBhvr additive="base">
                                        <p:cTn id="55" dur="3000" fill="hold"/>
                                        <p:tgtEl>
                                          <p:spTgt spid="6"/>
                                        </p:tgtEl>
                                        <p:attrNameLst>
                                          <p:attrName>ppt_x</p:attrName>
                                        </p:attrNameLst>
                                      </p:cBhvr>
                                      <p:tavLst>
                                        <p:tav tm="0">
                                          <p:val>
                                            <p:strVal val="#ppt_x"/>
                                          </p:val>
                                        </p:tav>
                                        <p:tav tm="100000">
                                          <p:val>
                                            <p:strVal val="#ppt_x"/>
                                          </p:val>
                                        </p:tav>
                                      </p:tavLst>
                                    </p:anim>
                                    <p:anim calcmode="lin" valueType="num">
                                      <p:cBhvr additive="base">
                                        <p:cTn id="56" dur="3000" fill="hold"/>
                                        <p:tgtEl>
                                          <p:spTgt spid="6"/>
                                        </p:tgtEl>
                                        <p:attrNameLst>
                                          <p:attrName>ppt_y</p:attrName>
                                        </p:attrNameLst>
                                      </p:cBhvr>
                                      <p:tavLst>
                                        <p:tav tm="0">
                                          <p:val>
                                            <p:strVal val="0-#ppt_h/2"/>
                                          </p:val>
                                        </p:tav>
                                        <p:tav tm="100000">
                                          <p:val>
                                            <p:strVal val="#ppt_y"/>
                                          </p:val>
                                        </p:tav>
                                      </p:tavLst>
                                    </p:anim>
                                  </p:childTnLst>
                                </p:cTn>
                              </p:par>
                              <p:par>
                                <p:cTn id="57" presetID="2" presetClass="entr" presetSubtype="1" fill="hold" nodeType="withEffect">
                                  <p:stCondLst>
                                    <p:cond delay="0"/>
                                  </p:stCondLst>
                                  <p:childTnLst>
                                    <p:set>
                                      <p:cBhvr>
                                        <p:cTn id="58" dur="1" fill="hold">
                                          <p:stCondLst>
                                            <p:cond delay="0"/>
                                          </p:stCondLst>
                                        </p:cTn>
                                        <p:tgtEl>
                                          <p:spTgt spid="7"/>
                                        </p:tgtEl>
                                        <p:attrNameLst>
                                          <p:attrName>style.visibility</p:attrName>
                                        </p:attrNameLst>
                                      </p:cBhvr>
                                      <p:to>
                                        <p:strVal val="visible"/>
                                      </p:to>
                                    </p:set>
                                    <p:anim calcmode="lin" valueType="num">
                                      <p:cBhvr additive="base">
                                        <p:cTn id="59" dur="3000" fill="hold"/>
                                        <p:tgtEl>
                                          <p:spTgt spid="7"/>
                                        </p:tgtEl>
                                        <p:attrNameLst>
                                          <p:attrName>ppt_x</p:attrName>
                                        </p:attrNameLst>
                                      </p:cBhvr>
                                      <p:tavLst>
                                        <p:tav tm="0">
                                          <p:val>
                                            <p:strVal val="#ppt_x"/>
                                          </p:val>
                                        </p:tav>
                                        <p:tav tm="100000">
                                          <p:val>
                                            <p:strVal val="#ppt_x"/>
                                          </p:val>
                                        </p:tav>
                                      </p:tavLst>
                                    </p:anim>
                                    <p:anim calcmode="lin" valueType="num">
                                      <p:cBhvr additive="base">
                                        <p:cTn id="60" dur="3000" fill="hold"/>
                                        <p:tgtEl>
                                          <p:spTgt spid="7"/>
                                        </p:tgtEl>
                                        <p:attrNameLst>
                                          <p:attrName>ppt_y</p:attrName>
                                        </p:attrNameLst>
                                      </p:cBhvr>
                                      <p:tavLst>
                                        <p:tav tm="0">
                                          <p:val>
                                            <p:strVal val="0-#ppt_h/2"/>
                                          </p:val>
                                        </p:tav>
                                        <p:tav tm="100000">
                                          <p:val>
                                            <p:strVal val="#ppt_y"/>
                                          </p:val>
                                        </p:tav>
                                      </p:tavLst>
                                    </p:anim>
                                  </p:childTnLst>
                                </p:cTn>
                              </p:par>
                              <p:par>
                                <p:cTn id="61" presetID="2" presetClass="entr" presetSubtype="1" fill="hold" nodeType="withEffect">
                                  <p:stCondLst>
                                    <p:cond delay="0"/>
                                  </p:stCondLst>
                                  <p:childTnLst>
                                    <p:set>
                                      <p:cBhvr>
                                        <p:cTn id="62" dur="1" fill="hold">
                                          <p:stCondLst>
                                            <p:cond delay="0"/>
                                          </p:stCondLst>
                                        </p:cTn>
                                        <p:tgtEl>
                                          <p:spTgt spid="8"/>
                                        </p:tgtEl>
                                        <p:attrNameLst>
                                          <p:attrName>style.visibility</p:attrName>
                                        </p:attrNameLst>
                                      </p:cBhvr>
                                      <p:to>
                                        <p:strVal val="visible"/>
                                      </p:to>
                                    </p:set>
                                    <p:anim calcmode="lin" valueType="num">
                                      <p:cBhvr additive="base">
                                        <p:cTn id="63" dur="3000" fill="hold"/>
                                        <p:tgtEl>
                                          <p:spTgt spid="8"/>
                                        </p:tgtEl>
                                        <p:attrNameLst>
                                          <p:attrName>ppt_x</p:attrName>
                                        </p:attrNameLst>
                                      </p:cBhvr>
                                      <p:tavLst>
                                        <p:tav tm="0">
                                          <p:val>
                                            <p:strVal val="#ppt_x"/>
                                          </p:val>
                                        </p:tav>
                                        <p:tav tm="100000">
                                          <p:val>
                                            <p:strVal val="#ppt_x"/>
                                          </p:val>
                                        </p:tav>
                                      </p:tavLst>
                                    </p:anim>
                                    <p:anim calcmode="lin" valueType="num">
                                      <p:cBhvr additive="base">
                                        <p:cTn id="64" dur="3000" fill="hold"/>
                                        <p:tgtEl>
                                          <p:spTgt spid="8"/>
                                        </p:tgtEl>
                                        <p:attrNameLst>
                                          <p:attrName>ppt_y</p:attrName>
                                        </p:attrNameLst>
                                      </p:cBhvr>
                                      <p:tavLst>
                                        <p:tav tm="0">
                                          <p:val>
                                            <p:strVal val="0-#ppt_h/2"/>
                                          </p:val>
                                        </p:tav>
                                        <p:tav tm="100000">
                                          <p:val>
                                            <p:strVal val="#ppt_y"/>
                                          </p:val>
                                        </p:tav>
                                      </p:tavLst>
                                    </p:anim>
                                  </p:childTnLst>
                                </p:cTn>
                              </p:par>
                              <p:par>
                                <p:cTn id="65" presetID="2" presetClass="entr" presetSubtype="1" fill="hold" nodeType="withEffect">
                                  <p:stCondLst>
                                    <p:cond delay="0"/>
                                  </p:stCondLst>
                                  <p:childTnLst>
                                    <p:set>
                                      <p:cBhvr>
                                        <p:cTn id="66" dur="1" fill="hold">
                                          <p:stCondLst>
                                            <p:cond delay="0"/>
                                          </p:stCondLst>
                                        </p:cTn>
                                        <p:tgtEl>
                                          <p:spTgt spid="9"/>
                                        </p:tgtEl>
                                        <p:attrNameLst>
                                          <p:attrName>style.visibility</p:attrName>
                                        </p:attrNameLst>
                                      </p:cBhvr>
                                      <p:to>
                                        <p:strVal val="visible"/>
                                      </p:to>
                                    </p:set>
                                    <p:anim calcmode="lin" valueType="num">
                                      <p:cBhvr additive="base">
                                        <p:cTn id="67" dur="3000" fill="hold"/>
                                        <p:tgtEl>
                                          <p:spTgt spid="9"/>
                                        </p:tgtEl>
                                        <p:attrNameLst>
                                          <p:attrName>ppt_x</p:attrName>
                                        </p:attrNameLst>
                                      </p:cBhvr>
                                      <p:tavLst>
                                        <p:tav tm="0">
                                          <p:val>
                                            <p:strVal val="#ppt_x"/>
                                          </p:val>
                                        </p:tav>
                                        <p:tav tm="100000">
                                          <p:val>
                                            <p:strVal val="#ppt_x"/>
                                          </p:val>
                                        </p:tav>
                                      </p:tavLst>
                                    </p:anim>
                                    <p:anim calcmode="lin" valueType="num">
                                      <p:cBhvr additive="base">
                                        <p:cTn id="68" dur="3000" fill="hold"/>
                                        <p:tgtEl>
                                          <p:spTgt spid="9"/>
                                        </p:tgtEl>
                                        <p:attrNameLst>
                                          <p:attrName>ppt_y</p:attrName>
                                        </p:attrNameLst>
                                      </p:cBhvr>
                                      <p:tavLst>
                                        <p:tav tm="0">
                                          <p:val>
                                            <p:strVal val="0-#ppt_h/2"/>
                                          </p:val>
                                        </p:tav>
                                        <p:tav tm="100000">
                                          <p:val>
                                            <p:strVal val="#ppt_y"/>
                                          </p:val>
                                        </p:tav>
                                      </p:tavLst>
                                    </p:anim>
                                  </p:childTnLst>
                                </p:cTn>
                              </p:par>
                              <p:par>
                                <p:cTn id="69" presetID="2" presetClass="entr" presetSubtype="1" fill="hold" nodeType="withEffect">
                                  <p:stCondLst>
                                    <p:cond delay="0"/>
                                  </p:stCondLst>
                                  <p:childTnLst>
                                    <p:set>
                                      <p:cBhvr>
                                        <p:cTn id="70" dur="1" fill="hold">
                                          <p:stCondLst>
                                            <p:cond delay="0"/>
                                          </p:stCondLst>
                                        </p:cTn>
                                        <p:tgtEl>
                                          <p:spTgt spid="10"/>
                                        </p:tgtEl>
                                        <p:attrNameLst>
                                          <p:attrName>style.visibility</p:attrName>
                                        </p:attrNameLst>
                                      </p:cBhvr>
                                      <p:to>
                                        <p:strVal val="visible"/>
                                      </p:to>
                                    </p:set>
                                    <p:anim calcmode="lin" valueType="num">
                                      <p:cBhvr additive="base">
                                        <p:cTn id="71" dur="3000" fill="hold"/>
                                        <p:tgtEl>
                                          <p:spTgt spid="10"/>
                                        </p:tgtEl>
                                        <p:attrNameLst>
                                          <p:attrName>ppt_x</p:attrName>
                                        </p:attrNameLst>
                                      </p:cBhvr>
                                      <p:tavLst>
                                        <p:tav tm="0">
                                          <p:val>
                                            <p:strVal val="#ppt_x"/>
                                          </p:val>
                                        </p:tav>
                                        <p:tav tm="100000">
                                          <p:val>
                                            <p:strVal val="#ppt_x"/>
                                          </p:val>
                                        </p:tav>
                                      </p:tavLst>
                                    </p:anim>
                                    <p:anim calcmode="lin" valueType="num">
                                      <p:cBhvr additive="base">
                                        <p:cTn id="72" dur="3000" fill="hold"/>
                                        <p:tgtEl>
                                          <p:spTgt spid="10"/>
                                        </p:tgtEl>
                                        <p:attrNameLst>
                                          <p:attrName>ppt_y</p:attrName>
                                        </p:attrNameLst>
                                      </p:cBhvr>
                                      <p:tavLst>
                                        <p:tav tm="0">
                                          <p:val>
                                            <p:strVal val="0-#ppt_h/2"/>
                                          </p:val>
                                        </p:tav>
                                        <p:tav tm="100000">
                                          <p:val>
                                            <p:strVal val="#ppt_y"/>
                                          </p:val>
                                        </p:tav>
                                      </p:tavLst>
                                    </p:anim>
                                  </p:childTnLst>
                                </p:cTn>
                              </p:par>
                              <p:par>
                                <p:cTn id="73" presetID="2" presetClass="entr" presetSubtype="1" fill="hold" nodeType="withEffect">
                                  <p:stCondLst>
                                    <p:cond delay="0"/>
                                  </p:stCondLst>
                                  <p:childTnLst>
                                    <p:set>
                                      <p:cBhvr>
                                        <p:cTn id="74" dur="1" fill="hold">
                                          <p:stCondLst>
                                            <p:cond delay="0"/>
                                          </p:stCondLst>
                                        </p:cTn>
                                        <p:tgtEl>
                                          <p:spTgt spid="11"/>
                                        </p:tgtEl>
                                        <p:attrNameLst>
                                          <p:attrName>style.visibility</p:attrName>
                                        </p:attrNameLst>
                                      </p:cBhvr>
                                      <p:to>
                                        <p:strVal val="visible"/>
                                      </p:to>
                                    </p:set>
                                    <p:anim calcmode="lin" valueType="num">
                                      <p:cBhvr additive="base">
                                        <p:cTn id="75" dur="3000" fill="hold"/>
                                        <p:tgtEl>
                                          <p:spTgt spid="11"/>
                                        </p:tgtEl>
                                        <p:attrNameLst>
                                          <p:attrName>ppt_x</p:attrName>
                                        </p:attrNameLst>
                                      </p:cBhvr>
                                      <p:tavLst>
                                        <p:tav tm="0">
                                          <p:val>
                                            <p:strVal val="#ppt_x"/>
                                          </p:val>
                                        </p:tav>
                                        <p:tav tm="100000">
                                          <p:val>
                                            <p:strVal val="#ppt_x"/>
                                          </p:val>
                                        </p:tav>
                                      </p:tavLst>
                                    </p:anim>
                                    <p:anim calcmode="lin" valueType="num">
                                      <p:cBhvr additive="base">
                                        <p:cTn id="76" dur="3000" fill="hold"/>
                                        <p:tgtEl>
                                          <p:spTgt spid="11"/>
                                        </p:tgtEl>
                                        <p:attrNameLst>
                                          <p:attrName>ppt_y</p:attrName>
                                        </p:attrNameLst>
                                      </p:cBhvr>
                                      <p:tavLst>
                                        <p:tav tm="0">
                                          <p:val>
                                            <p:strVal val="0-#ppt_h/2"/>
                                          </p:val>
                                        </p:tav>
                                        <p:tav tm="100000">
                                          <p:val>
                                            <p:strVal val="#ppt_y"/>
                                          </p:val>
                                        </p:tav>
                                      </p:tavLst>
                                    </p:anim>
                                  </p:childTnLst>
                                </p:cTn>
                              </p:par>
                              <p:par>
                                <p:cTn id="77" presetID="2" presetClass="entr" presetSubtype="1" fill="hold" nodeType="withEffect">
                                  <p:stCondLst>
                                    <p:cond delay="0"/>
                                  </p:stCondLst>
                                  <p:childTnLst>
                                    <p:set>
                                      <p:cBhvr>
                                        <p:cTn id="78" dur="1" fill="hold">
                                          <p:stCondLst>
                                            <p:cond delay="0"/>
                                          </p:stCondLst>
                                        </p:cTn>
                                        <p:tgtEl>
                                          <p:spTgt spid="12"/>
                                        </p:tgtEl>
                                        <p:attrNameLst>
                                          <p:attrName>style.visibility</p:attrName>
                                        </p:attrNameLst>
                                      </p:cBhvr>
                                      <p:to>
                                        <p:strVal val="visible"/>
                                      </p:to>
                                    </p:set>
                                    <p:anim calcmode="lin" valueType="num">
                                      <p:cBhvr additive="base">
                                        <p:cTn id="79" dur="3000" fill="hold"/>
                                        <p:tgtEl>
                                          <p:spTgt spid="12"/>
                                        </p:tgtEl>
                                        <p:attrNameLst>
                                          <p:attrName>ppt_x</p:attrName>
                                        </p:attrNameLst>
                                      </p:cBhvr>
                                      <p:tavLst>
                                        <p:tav tm="0">
                                          <p:val>
                                            <p:strVal val="#ppt_x"/>
                                          </p:val>
                                        </p:tav>
                                        <p:tav tm="100000">
                                          <p:val>
                                            <p:strVal val="#ppt_x"/>
                                          </p:val>
                                        </p:tav>
                                      </p:tavLst>
                                    </p:anim>
                                    <p:anim calcmode="lin" valueType="num">
                                      <p:cBhvr additive="base">
                                        <p:cTn id="80" dur="3000" fill="hold"/>
                                        <p:tgtEl>
                                          <p:spTgt spid="12"/>
                                        </p:tgtEl>
                                        <p:attrNameLst>
                                          <p:attrName>ppt_y</p:attrName>
                                        </p:attrNameLst>
                                      </p:cBhvr>
                                      <p:tavLst>
                                        <p:tav tm="0">
                                          <p:val>
                                            <p:strVal val="0-#ppt_h/2"/>
                                          </p:val>
                                        </p:tav>
                                        <p:tav tm="100000">
                                          <p:val>
                                            <p:strVal val="#ppt_y"/>
                                          </p:val>
                                        </p:tav>
                                      </p:tavLst>
                                    </p:anim>
                                  </p:childTnLst>
                                </p:cTn>
                              </p:par>
                              <p:par>
                                <p:cTn id="81" presetID="2" presetClass="entr" presetSubtype="1" fill="hold" nodeType="withEffect">
                                  <p:stCondLst>
                                    <p:cond delay="0"/>
                                  </p:stCondLst>
                                  <p:childTnLst>
                                    <p:set>
                                      <p:cBhvr>
                                        <p:cTn id="82" dur="1" fill="hold">
                                          <p:stCondLst>
                                            <p:cond delay="0"/>
                                          </p:stCondLst>
                                        </p:cTn>
                                        <p:tgtEl>
                                          <p:spTgt spid="13"/>
                                        </p:tgtEl>
                                        <p:attrNameLst>
                                          <p:attrName>style.visibility</p:attrName>
                                        </p:attrNameLst>
                                      </p:cBhvr>
                                      <p:to>
                                        <p:strVal val="visible"/>
                                      </p:to>
                                    </p:set>
                                    <p:anim calcmode="lin" valueType="num">
                                      <p:cBhvr additive="base">
                                        <p:cTn id="83" dur="3000" fill="hold"/>
                                        <p:tgtEl>
                                          <p:spTgt spid="13"/>
                                        </p:tgtEl>
                                        <p:attrNameLst>
                                          <p:attrName>ppt_x</p:attrName>
                                        </p:attrNameLst>
                                      </p:cBhvr>
                                      <p:tavLst>
                                        <p:tav tm="0">
                                          <p:val>
                                            <p:strVal val="#ppt_x"/>
                                          </p:val>
                                        </p:tav>
                                        <p:tav tm="100000">
                                          <p:val>
                                            <p:strVal val="#ppt_x"/>
                                          </p:val>
                                        </p:tav>
                                      </p:tavLst>
                                    </p:anim>
                                    <p:anim calcmode="lin" valueType="num">
                                      <p:cBhvr additive="base">
                                        <p:cTn id="84" dur="3000" fill="hold"/>
                                        <p:tgtEl>
                                          <p:spTgt spid="13"/>
                                        </p:tgtEl>
                                        <p:attrNameLst>
                                          <p:attrName>ppt_y</p:attrName>
                                        </p:attrNameLst>
                                      </p:cBhvr>
                                      <p:tavLst>
                                        <p:tav tm="0">
                                          <p:val>
                                            <p:strVal val="0-#ppt_h/2"/>
                                          </p:val>
                                        </p:tav>
                                        <p:tav tm="100000">
                                          <p:val>
                                            <p:strVal val="#ppt_y"/>
                                          </p:val>
                                        </p:tav>
                                      </p:tavLst>
                                    </p:anim>
                                  </p:childTnLst>
                                </p:cTn>
                              </p:par>
                              <p:par>
                                <p:cTn id="85" presetID="13" presetClass="entr" presetSubtype="16" fill="hold" nodeType="withEffect">
                                  <p:stCondLst>
                                    <p:cond delay="0"/>
                                  </p:stCondLst>
                                  <p:childTnLst>
                                    <p:set>
                                      <p:cBhvr>
                                        <p:cTn id="86" dur="1" fill="hold">
                                          <p:stCondLst>
                                            <p:cond delay="0"/>
                                          </p:stCondLst>
                                        </p:cTn>
                                        <p:tgtEl>
                                          <p:spTgt spid="14"/>
                                        </p:tgtEl>
                                        <p:attrNameLst>
                                          <p:attrName>style.visibility</p:attrName>
                                        </p:attrNameLst>
                                      </p:cBhvr>
                                      <p:to>
                                        <p:strVal val="visible"/>
                                      </p:to>
                                    </p:set>
                                    <p:animEffect transition="in" filter="plus(in)">
                                      <p:cBhvr>
                                        <p:cTn id="87" dur="3000"/>
                                        <p:tgtEl>
                                          <p:spTgt spid="14"/>
                                        </p:tgtEl>
                                      </p:cBhvr>
                                    </p:animEffect>
                                  </p:childTnLst>
                                </p:cTn>
                              </p:par>
                              <p:par>
                                <p:cTn id="88" presetID="13" presetClass="entr" presetSubtype="16" fill="hold" nodeType="withEffect">
                                  <p:stCondLst>
                                    <p:cond delay="0"/>
                                  </p:stCondLst>
                                  <p:childTnLst>
                                    <p:set>
                                      <p:cBhvr>
                                        <p:cTn id="89" dur="1" fill="hold">
                                          <p:stCondLst>
                                            <p:cond delay="0"/>
                                          </p:stCondLst>
                                        </p:cTn>
                                        <p:tgtEl>
                                          <p:spTgt spid="15"/>
                                        </p:tgtEl>
                                        <p:attrNameLst>
                                          <p:attrName>style.visibility</p:attrName>
                                        </p:attrNameLst>
                                      </p:cBhvr>
                                      <p:to>
                                        <p:strVal val="visible"/>
                                      </p:to>
                                    </p:set>
                                    <p:animEffect transition="in" filter="plus(in)">
                                      <p:cBhvr>
                                        <p:cTn id="90" dur="3000"/>
                                        <p:tgtEl>
                                          <p:spTgt spid="15"/>
                                        </p:tgtEl>
                                      </p:cBhvr>
                                    </p:animEffect>
                                  </p:childTnLst>
                                </p:cTn>
                              </p:par>
                              <p:par>
                                <p:cTn id="91" presetID="13" presetClass="entr" presetSubtype="16" fill="hold" nodeType="withEffect">
                                  <p:stCondLst>
                                    <p:cond delay="0"/>
                                  </p:stCondLst>
                                  <p:childTnLst>
                                    <p:set>
                                      <p:cBhvr>
                                        <p:cTn id="92" dur="1" fill="hold">
                                          <p:stCondLst>
                                            <p:cond delay="0"/>
                                          </p:stCondLst>
                                        </p:cTn>
                                        <p:tgtEl>
                                          <p:spTgt spid="16"/>
                                        </p:tgtEl>
                                        <p:attrNameLst>
                                          <p:attrName>style.visibility</p:attrName>
                                        </p:attrNameLst>
                                      </p:cBhvr>
                                      <p:to>
                                        <p:strVal val="visible"/>
                                      </p:to>
                                    </p:set>
                                    <p:animEffect transition="in" filter="plus(in)">
                                      <p:cBhvr>
                                        <p:cTn id="93" dur="3000"/>
                                        <p:tgtEl>
                                          <p:spTgt spid="16"/>
                                        </p:tgtEl>
                                      </p:cBhvr>
                                    </p:animEffect>
                                  </p:childTnLst>
                                </p:cTn>
                              </p:par>
                              <p:par>
                                <p:cTn id="94" presetID="13" presetClass="entr" presetSubtype="16" fill="hold" nodeType="withEffect">
                                  <p:stCondLst>
                                    <p:cond delay="0"/>
                                  </p:stCondLst>
                                  <p:childTnLst>
                                    <p:set>
                                      <p:cBhvr>
                                        <p:cTn id="95" dur="1" fill="hold">
                                          <p:stCondLst>
                                            <p:cond delay="0"/>
                                          </p:stCondLst>
                                        </p:cTn>
                                        <p:tgtEl>
                                          <p:spTgt spid="17"/>
                                        </p:tgtEl>
                                        <p:attrNameLst>
                                          <p:attrName>style.visibility</p:attrName>
                                        </p:attrNameLst>
                                      </p:cBhvr>
                                      <p:to>
                                        <p:strVal val="visible"/>
                                      </p:to>
                                    </p:set>
                                    <p:animEffect transition="in" filter="plus(in)">
                                      <p:cBhvr>
                                        <p:cTn id="96" dur="3000"/>
                                        <p:tgtEl>
                                          <p:spTgt spid="17"/>
                                        </p:tgtEl>
                                      </p:cBhvr>
                                    </p:animEffect>
                                  </p:childTnLst>
                                </p:cTn>
                              </p:par>
                              <p:par>
                                <p:cTn id="97" presetID="13" presetClass="entr" presetSubtype="16" fill="hold" nodeType="withEffect">
                                  <p:stCondLst>
                                    <p:cond delay="0"/>
                                  </p:stCondLst>
                                  <p:childTnLst>
                                    <p:set>
                                      <p:cBhvr>
                                        <p:cTn id="98" dur="1" fill="hold">
                                          <p:stCondLst>
                                            <p:cond delay="0"/>
                                          </p:stCondLst>
                                        </p:cTn>
                                        <p:tgtEl>
                                          <p:spTgt spid="18"/>
                                        </p:tgtEl>
                                        <p:attrNameLst>
                                          <p:attrName>style.visibility</p:attrName>
                                        </p:attrNameLst>
                                      </p:cBhvr>
                                      <p:to>
                                        <p:strVal val="visible"/>
                                      </p:to>
                                    </p:set>
                                    <p:animEffect transition="in" filter="plus(in)">
                                      <p:cBhvr>
                                        <p:cTn id="99" dur="3000"/>
                                        <p:tgtEl>
                                          <p:spTgt spid="18"/>
                                        </p:tgtEl>
                                      </p:cBhvr>
                                    </p:animEffect>
                                  </p:childTnLst>
                                </p:cTn>
                              </p:par>
                              <p:par>
                                <p:cTn id="100" presetID="13" presetClass="entr" presetSubtype="16" fill="hold" nodeType="withEffect">
                                  <p:stCondLst>
                                    <p:cond delay="0"/>
                                  </p:stCondLst>
                                  <p:childTnLst>
                                    <p:set>
                                      <p:cBhvr>
                                        <p:cTn id="101" dur="1" fill="hold">
                                          <p:stCondLst>
                                            <p:cond delay="0"/>
                                          </p:stCondLst>
                                        </p:cTn>
                                        <p:tgtEl>
                                          <p:spTgt spid="19"/>
                                        </p:tgtEl>
                                        <p:attrNameLst>
                                          <p:attrName>style.visibility</p:attrName>
                                        </p:attrNameLst>
                                      </p:cBhvr>
                                      <p:to>
                                        <p:strVal val="visible"/>
                                      </p:to>
                                    </p:set>
                                    <p:animEffect transition="in" filter="plus(in)">
                                      <p:cBhvr>
                                        <p:cTn id="102" dur="3000"/>
                                        <p:tgtEl>
                                          <p:spTgt spid="19"/>
                                        </p:tgtEl>
                                      </p:cBhvr>
                                    </p:animEffect>
                                  </p:childTnLst>
                                </p:cTn>
                              </p:par>
                              <p:par>
                                <p:cTn id="103" presetID="13" presetClass="entr" presetSubtype="16" fill="hold" nodeType="withEffect">
                                  <p:stCondLst>
                                    <p:cond delay="0"/>
                                  </p:stCondLst>
                                  <p:childTnLst>
                                    <p:set>
                                      <p:cBhvr>
                                        <p:cTn id="104" dur="1" fill="hold">
                                          <p:stCondLst>
                                            <p:cond delay="0"/>
                                          </p:stCondLst>
                                        </p:cTn>
                                        <p:tgtEl>
                                          <p:spTgt spid="20"/>
                                        </p:tgtEl>
                                        <p:attrNameLst>
                                          <p:attrName>style.visibility</p:attrName>
                                        </p:attrNameLst>
                                      </p:cBhvr>
                                      <p:to>
                                        <p:strVal val="visible"/>
                                      </p:to>
                                    </p:set>
                                    <p:animEffect transition="in" filter="plus(in)">
                                      <p:cBhvr>
                                        <p:cTn id="105" dur="3000"/>
                                        <p:tgtEl>
                                          <p:spTgt spid="20"/>
                                        </p:tgtEl>
                                      </p:cBhvr>
                                    </p:animEffect>
                                  </p:childTnLst>
                                </p:cTn>
                              </p:par>
                              <p:par>
                                <p:cTn id="106" presetID="13" presetClass="entr" presetSubtype="16" fill="hold" nodeType="withEffect">
                                  <p:stCondLst>
                                    <p:cond delay="0"/>
                                  </p:stCondLst>
                                  <p:childTnLst>
                                    <p:set>
                                      <p:cBhvr>
                                        <p:cTn id="107" dur="1" fill="hold">
                                          <p:stCondLst>
                                            <p:cond delay="0"/>
                                          </p:stCondLst>
                                        </p:cTn>
                                        <p:tgtEl>
                                          <p:spTgt spid="21"/>
                                        </p:tgtEl>
                                        <p:attrNameLst>
                                          <p:attrName>style.visibility</p:attrName>
                                        </p:attrNameLst>
                                      </p:cBhvr>
                                      <p:to>
                                        <p:strVal val="visible"/>
                                      </p:to>
                                    </p:set>
                                    <p:animEffect transition="in" filter="plus(in)">
                                      <p:cBhvr>
                                        <p:cTn id="108" dur="3000"/>
                                        <p:tgtEl>
                                          <p:spTgt spid="21"/>
                                        </p:tgtEl>
                                      </p:cBhvr>
                                    </p:animEffect>
                                  </p:childTnLst>
                                </p:cTn>
                              </p:par>
                              <p:par>
                                <p:cTn id="109" presetID="13" presetClass="entr" presetSubtype="16" fill="hold" nodeType="withEffect">
                                  <p:stCondLst>
                                    <p:cond delay="0"/>
                                  </p:stCondLst>
                                  <p:childTnLst>
                                    <p:set>
                                      <p:cBhvr>
                                        <p:cTn id="110" dur="1" fill="hold">
                                          <p:stCondLst>
                                            <p:cond delay="0"/>
                                          </p:stCondLst>
                                        </p:cTn>
                                        <p:tgtEl>
                                          <p:spTgt spid="22"/>
                                        </p:tgtEl>
                                        <p:attrNameLst>
                                          <p:attrName>style.visibility</p:attrName>
                                        </p:attrNameLst>
                                      </p:cBhvr>
                                      <p:to>
                                        <p:strVal val="visible"/>
                                      </p:to>
                                    </p:set>
                                    <p:animEffect transition="in" filter="plus(in)">
                                      <p:cBhvr>
                                        <p:cTn id="111" dur="3000"/>
                                        <p:tgtEl>
                                          <p:spTgt spid="22"/>
                                        </p:tgtEl>
                                      </p:cBhvr>
                                    </p:animEffect>
                                  </p:childTnLst>
                                </p:cTn>
                              </p:par>
                              <p:par>
                                <p:cTn id="112" presetID="13" presetClass="entr" presetSubtype="16" fill="hold" nodeType="withEffect">
                                  <p:stCondLst>
                                    <p:cond delay="0"/>
                                  </p:stCondLst>
                                  <p:childTnLst>
                                    <p:set>
                                      <p:cBhvr>
                                        <p:cTn id="113" dur="1" fill="hold">
                                          <p:stCondLst>
                                            <p:cond delay="0"/>
                                          </p:stCondLst>
                                        </p:cTn>
                                        <p:tgtEl>
                                          <p:spTgt spid="23"/>
                                        </p:tgtEl>
                                        <p:attrNameLst>
                                          <p:attrName>style.visibility</p:attrName>
                                        </p:attrNameLst>
                                      </p:cBhvr>
                                      <p:to>
                                        <p:strVal val="visible"/>
                                      </p:to>
                                    </p:set>
                                    <p:animEffect transition="in" filter="plus(in)">
                                      <p:cBhvr>
                                        <p:cTn id="114" dur="3000"/>
                                        <p:tgtEl>
                                          <p:spTgt spid="23"/>
                                        </p:tgtEl>
                                      </p:cBhvr>
                                    </p:animEffect>
                                  </p:childTnLst>
                                </p:cTn>
                              </p:par>
                              <p:par>
                                <p:cTn id="115" presetID="13" presetClass="entr" presetSubtype="16" fill="hold" nodeType="withEffect">
                                  <p:stCondLst>
                                    <p:cond delay="0"/>
                                  </p:stCondLst>
                                  <p:childTnLst>
                                    <p:set>
                                      <p:cBhvr>
                                        <p:cTn id="116" dur="1" fill="hold">
                                          <p:stCondLst>
                                            <p:cond delay="0"/>
                                          </p:stCondLst>
                                        </p:cTn>
                                        <p:tgtEl>
                                          <p:spTgt spid="4"/>
                                        </p:tgtEl>
                                        <p:attrNameLst>
                                          <p:attrName>style.visibility</p:attrName>
                                        </p:attrNameLst>
                                      </p:cBhvr>
                                      <p:to>
                                        <p:strVal val="visible"/>
                                      </p:to>
                                    </p:set>
                                    <p:animEffect transition="in" filter="plus(in)">
                                      <p:cBhvr>
                                        <p:cTn id="117" dur="3000"/>
                                        <p:tgtEl>
                                          <p:spTgt spid="4"/>
                                        </p:tgtEl>
                                      </p:cBhvr>
                                    </p:animEffect>
                                  </p:childTnLst>
                                </p:cTn>
                              </p:par>
                              <p:par>
                                <p:cTn id="118" presetID="13" presetClass="entr" presetSubtype="16" fill="hold" nodeType="withEffect">
                                  <p:stCondLst>
                                    <p:cond delay="0"/>
                                  </p:stCondLst>
                                  <p:childTnLst>
                                    <p:set>
                                      <p:cBhvr>
                                        <p:cTn id="119" dur="1" fill="hold">
                                          <p:stCondLst>
                                            <p:cond delay="0"/>
                                          </p:stCondLst>
                                        </p:cTn>
                                        <p:tgtEl>
                                          <p:spTgt spid="5"/>
                                        </p:tgtEl>
                                        <p:attrNameLst>
                                          <p:attrName>style.visibility</p:attrName>
                                        </p:attrNameLst>
                                      </p:cBhvr>
                                      <p:to>
                                        <p:strVal val="visible"/>
                                      </p:to>
                                    </p:set>
                                    <p:animEffect transition="in" filter="plus(in)">
                                      <p:cBhvr>
                                        <p:cTn id="120" dur="3000"/>
                                        <p:tgtEl>
                                          <p:spTgt spid="5"/>
                                        </p:tgtEl>
                                      </p:cBhvr>
                                    </p:animEffect>
                                  </p:childTnLst>
                                </p:cTn>
                              </p:par>
                              <p:par>
                                <p:cTn id="121" presetID="13" presetClass="entr" presetSubtype="16" fill="hold" nodeType="withEffect">
                                  <p:stCondLst>
                                    <p:cond delay="0"/>
                                  </p:stCondLst>
                                  <p:childTnLst>
                                    <p:set>
                                      <p:cBhvr>
                                        <p:cTn id="122" dur="1" fill="hold">
                                          <p:stCondLst>
                                            <p:cond delay="0"/>
                                          </p:stCondLst>
                                        </p:cTn>
                                        <p:tgtEl>
                                          <p:spTgt spid="6"/>
                                        </p:tgtEl>
                                        <p:attrNameLst>
                                          <p:attrName>style.visibility</p:attrName>
                                        </p:attrNameLst>
                                      </p:cBhvr>
                                      <p:to>
                                        <p:strVal val="visible"/>
                                      </p:to>
                                    </p:set>
                                    <p:animEffect transition="in" filter="plus(in)">
                                      <p:cBhvr>
                                        <p:cTn id="123" dur="3000"/>
                                        <p:tgtEl>
                                          <p:spTgt spid="6"/>
                                        </p:tgtEl>
                                      </p:cBhvr>
                                    </p:animEffect>
                                  </p:childTnLst>
                                </p:cTn>
                              </p:par>
                              <p:par>
                                <p:cTn id="124" presetID="13" presetClass="entr" presetSubtype="16" fill="hold" nodeType="withEffect">
                                  <p:stCondLst>
                                    <p:cond delay="0"/>
                                  </p:stCondLst>
                                  <p:childTnLst>
                                    <p:set>
                                      <p:cBhvr>
                                        <p:cTn id="125" dur="1" fill="hold">
                                          <p:stCondLst>
                                            <p:cond delay="0"/>
                                          </p:stCondLst>
                                        </p:cTn>
                                        <p:tgtEl>
                                          <p:spTgt spid="7"/>
                                        </p:tgtEl>
                                        <p:attrNameLst>
                                          <p:attrName>style.visibility</p:attrName>
                                        </p:attrNameLst>
                                      </p:cBhvr>
                                      <p:to>
                                        <p:strVal val="visible"/>
                                      </p:to>
                                    </p:set>
                                    <p:animEffect transition="in" filter="plus(in)">
                                      <p:cBhvr>
                                        <p:cTn id="126" dur="3000"/>
                                        <p:tgtEl>
                                          <p:spTgt spid="7"/>
                                        </p:tgtEl>
                                      </p:cBhvr>
                                    </p:animEffect>
                                  </p:childTnLst>
                                </p:cTn>
                              </p:par>
                              <p:par>
                                <p:cTn id="127" presetID="13" presetClass="entr" presetSubtype="16" fill="hold" nodeType="withEffect">
                                  <p:stCondLst>
                                    <p:cond delay="0"/>
                                  </p:stCondLst>
                                  <p:childTnLst>
                                    <p:set>
                                      <p:cBhvr>
                                        <p:cTn id="128" dur="1" fill="hold">
                                          <p:stCondLst>
                                            <p:cond delay="0"/>
                                          </p:stCondLst>
                                        </p:cTn>
                                        <p:tgtEl>
                                          <p:spTgt spid="8"/>
                                        </p:tgtEl>
                                        <p:attrNameLst>
                                          <p:attrName>style.visibility</p:attrName>
                                        </p:attrNameLst>
                                      </p:cBhvr>
                                      <p:to>
                                        <p:strVal val="visible"/>
                                      </p:to>
                                    </p:set>
                                    <p:animEffect transition="in" filter="plus(in)">
                                      <p:cBhvr>
                                        <p:cTn id="129" dur="3000"/>
                                        <p:tgtEl>
                                          <p:spTgt spid="8"/>
                                        </p:tgtEl>
                                      </p:cBhvr>
                                    </p:animEffect>
                                  </p:childTnLst>
                                </p:cTn>
                              </p:par>
                              <p:par>
                                <p:cTn id="130" presetID="13" presetClass="entr" presetSubtype="16" fill="hold" nodeType="withEffect">
                                  <p:stCondLst>
                                    <p:cond delay="0"/>
                                  </p:stCondLst>
                                  <p:childTnLst>
                                    <p:set>
                                      <p:cBhvr>
                                        <p:cTn id="131" dur="1" fill="hold">
                                          <p:stCondLst>
                                            <p:cond delay="0"/>
                                          </p:stCondLst>
                                        </p:cTn>
                                        <p:tgtEl>
                                          <p:spTgt spid="9"/>
                                        </p:tgtEl>
                                        <p:attrNameLst>
                                          <p:attrName>style.visibility</p:attrName>
                                        </p:attrNameLst>
                                      </p:cBhvr>
                                      <p:to>
                                        <p:strVal val="visible"/>
                                      </p:to>
                                    </p:set>
                                    <p:animEffect transition="in" filter="plus(in)">
                                      <p:cBhvr>
                                        <p:cTn id="132" dur="3000"/>
                                        <p:tgtEl>
                                          <p:spTgt spid="9"/>
                                        </p:tgtEl>
                                      </p:cBhvr>
                                    </p:animEffect>
                                  </p:childTnLst>
                                </p:cTn>
                              </p:par>
                              <p:par>
                                <p:cTn id="133" presetID="13" presetClass="entr" presetSubtype="16" fill="hold" nodeType="withEffect">
                                  <p:stCondLst>
                                    <p:cond delay="0"/>
                                  </p:stCondLst>
                                  <p:childTnLst>
                                    <p:set>
                                      <p:cBhvr>
                                        <p:cTn id="134" dur="1" fill="hold">
                                          <p:stCondLst>
                                            <p:cond delay="0"/>
                                          </p:stCondLst>
                                        </p:cTn>
                                        <p:tgtEl>
                                          <p:spTgt spid="10"/>
                                        </p:tgtEl>
                                        <p:attrNameLst>
                                          <p:attrName>style.visibility</p:attrName>
                                        </p:attrNameLst>
                                      </p:cBhvr>
                                      <p:to>
                                        <p:strVal val="visible"/>
                                      </p:to>
                                    </p:set>
                                    <p:animEffect transition="in" filter="plus(in)">
                                      <p:cBhvr>
                                        <p:cTn id="135" dur="3000"/>
                                        <p:tgtEl>
                                          <p:spTgt spid="10"/>
                                        </p:tgtEl>
                                      </p:cBhvr>
                                    </p:animEffect>
                                  </p:childTnLst>
                                </p:cTn>
                              </p:par>
                              <p:par>
                                <p:cTn id="136" presetID="13" presetClass="entr" presetSubtype="16" fill="hold" nodeType="withEffect">
                                  <p:stCondLst>
                                    <p:cond delay="0"/>
                                  </p:stCondLst>
                                  <p:childTnLst>
                                    <p:set>
                                      <p:cBhvr>
                                        <p:cTn id="137" dur="1" fill="hold">
                                          <p:stCondLst>
                                            <p:cond delay="0"/>
                                          </p:stCondLst>
                                        </p:cTn>
                                        <p:tgtEl>
                                          <p:spTgt spid="11"/>
                                        </p:tgtEl>
                                        <p:attrNameLst>
                                          <p:attrName>style.visibility</p:attrName>
                                        </p:attrNameLst>
                                      </p:cBhvr>
                                      <p:to>
                                        <p:strVal val="visible"/>
                                      </p:to>
                                    </p:set>
                                    <p:animEffect transition="in" filter="plus(in)">
                                      <p:cBhvr>
                                        <p:cTn id="138" dur="3000"/>
                                        <p:tgtEl>
                                          <p:spTgt spid="11"/>
                                        </p:tgtEl>
                                      </p:cBhvr>
                                    </p:animEffect>
                                  </p:childTnLst>
                                </p:cTn>
                              </p:par>
                              <p:par>
                                <p:cTn id="139" presetID="13" presetClass="entr" presetSubtype="16" fill="hold" nodeType="withEffect">
                                  <p:stCondLst>
                                    <p:cond delay="0"/>
                                  </p:stCondLst>
                                  <p:childTnLst>
                                    <p:set>
                                      <p:cBhvr>
                                        <p:cTn id="140" dur="1" fill="hold">
                                          <p:stCondLst>
                                            <p:cond delay="0"/>
                                          </p:stCondLst>
                                        </p:cTn>
                                        <p:tgtEl>
                                          <p:spTgt spid="12"/>
                                        </p:tgtEl>
                                        <p:attrNameLst>
                                          <p:attrName>style.visibility</p:attrName>
                                        </p:attrNameLst>
                                      </p:cBhvr>
                                      <p:to>
                                        <p:strVal val="visible"/>
                                      </p:to>
                                    </p:set>
                                    <p:animEffect transition="in" filter="plus(in)">
                                      <p:cBhvr>
                                        <p:cTn id="141" dur="3000"/>
                                        <p:tgtEl>
                                          <p:spTgt spid="12"/>
                                        </p:tgtEl>
                                      </p:cBhvr>
                                    </p:animEffect>
                                  </p:childTnLst>
                                </p:cTn>
                              </p:par>
                              <p:par>
                                <p:cTn id="142" presetID="13" presetClass="entr" presetSubtype="16" fill="hold" nodeType="withEffect">
                                  <p:stCondLst>
                                    <p:cond delay="0"/>
                                  </p:stCondLst>
                                  <p:childTnLst>
                                    <p:set>
                                      <p:cBhvr>
                                        <p:cTn id="143" dur="1" fill="hold">
                                          <p:stCondLst>
                                            <p:cond delay="0"/>
                                          </p:stCondLst>
                                        </p:cTn>
                                        <p:tgtEl>
                                          <p:spTgt spid="13"/>
                                        </p:tgtEl>
                                        <p:attrNameLst>
                                          <p:attrName>style.visibility</p:attrName>
                                        </p:attrNameLst>
                                      </p:cBhvr>
                                      <p:to>
                                        <p:strVal val="visible"/>
                                      </p:to>
                                    </p:set>
                                    <p:animEffect transition="in" filter="plus(in)">
                                      <p:cBhvr>
                                        <p:cTn id="144" dur="3000"/>
                                        <p:tgtEl>
                                          <p:spTgt spid="13"/>
                                        </p:tgtEl>
                                      </p:cBhvr>
                                    </p:animEffect>
                                  </p:childTnLst>
                                </p:cTn>
                              </p:par>
                            </p:childTnLst>
                          </p:cTn>
                        </p:par>
                        <p:par>
                          <p:cTn id="145" fill="hold">
                            <p:stCondLst>
                              <p:cond delay="3000"/>
                            </p:stCondLst>
                            <p:childTnLst>
                              <p:par>
                                <p:cTn id="146" presetID="2" presetClass="exit" presetSubtype="4" fill="hold" nodeType="afterEffect">
                                  <p:stCondLst>
                                    <p:cond delay="0"/>
                                  </p:stCondLst>
                                  <p:childTnLst>
                                    <p:anim calcmode="lin" valueType="num">
                                      <p:cBhvr additive="base">
                                        <p:cTn id="147" dur="3000"/>
                                        <p:tgtEl>
                                          <p:spTgt spid="14"/>
                                        </p:tgtEl>
                                        <p:attrNameLst>
                                          <p:attrName>ppt_x</p:attrName>
                                        </p:attrNameLst>
                                      </p:cBhvr>
                                      <p:tavLst>
                                        <p:tav tm="0">
                                          <p:val>
                                            <p:strVal val="ppt_x"/>
                                          </p:val>
                                        </p:tav>
                                        <p:tav tm="100000">
                                          <p:val>
                                            <p:strVal val="ppt_x"/>
                                          </p:val>
                                        </p:tav>
                                      </p:tavLst>
                                    </p:anim>
                                    <p:anim calcmode="lin" valueType="num">
                                      <p:cBhvr additive="base">
                                        <p:cTn id="148" dur="3000"/>
                                        <p:tgtEl>
                                          <p:spTgt spid="14"/>
                                        </p:tgtEl>
                                        <p:attrNameLst>
                                          <p:attrName>ppt_y</p:attrName>
                                        </p:attrNameLst>
                                      </p:cBhvr>
                                      <p:tavLst>
                                        <p:tav tm="0">
                                          <p:val>
                                            <p:strVal val="ppt_y"/>
                                          </p:val>
                                        </p:tav>
                                        <p:tav tm="100000">
                                          <p:val>
                                            <p:strVal val="1+ppt_h/2"/>
                                          </p:val>
                                        </p:tav>
                                      </p:tavLst>
                                    </p:anim>
                                    <p:set>
                                      <p:cBhvr>
                                        <p:cTn id="149" dur="1" fill="hold">
                                          <p:stCondLst>
                                            <p:cond delay="2999"/>
                                          </p:stCondLst>
                                        </p:cTn>
                                        <p:tgtEl>
                                          <p:spTgt spid="14"/>
                                        </p:tgtEl>
                                        <p:attrNameLst>
                                          <p:attrName>style.visibility</p:attrName>
                                        </p:attrNameLst>
                                      </p:cBhvr>
                                      <p:to>
                                        <p:strVal val="hidden"/>
                                      </p:to>
                                    </p:set>
                                  </p:childTnLst>
                                </p:cTn>
                              </p:par>
                              <p:par>
                                <p:cTn id="150" presetID="2" presetClass="exit" presetSubtype="4" fill="hold" nodeType="withEffect">
                                  <p:stCondLst>
                                    <p:cond delay="0"/>
                                  </p:stCondLst>
                                  <p:childTnLst>
                                    <p:anim calcmode="lin" valueType="num">
                                      <p:cBhvr additive="base">
                                        <p:cTn id="151" dur="3000"/>
                                        <p:tgtEl>
                                          <p:spTgt spid="15"/>
                                        </p:tgtEl>
                                        <p:attrNameLst>
                                          <p:attrName>ppt_x</p:attrName>
                                        </p:attrNameLst>
                                      </p:cBhvr>
                                      <p:tavLst>
                                        <p:tav tm="0">
                                          <p:val>
                                            <p:strVal val="ppt_x"/>
                                          </p:val>
                                        </p:tav>
                                        <p:tav tm="100000">
                                          <p:val>
                                            <p:strVal val="ppt_x"/>
                                          </p:val>
                                        </p:tav>
                                      </p:tavLst>
                                    </p:anim>
                                    <p:anim calcmode="lin" valueType="num">
                                      <p:cBhvr additive="base">
                                        <p:cTn id="152" dur="3000"/>
                                        <p:tgtEl>
                                          <p:spTgt spid="15"/>
                                        </p:tgtEl>
                                        <p:attrNameLst>
                                          <p:attrName>ppt_y</p:attrName>
                                        </p:attrNameLst>
                                      </p:cBhvr>
                                      <p:tavLst>
                                        <p:tav tm="0">
                                          <p:val>
                                            <p:strVal val="ppt_y"/>
                                          </p:val>
                                        </p:tav>
                                        <p:tav tm="100000">
                                          <p:val>
                                            <p:strVal val="1+ppt_h/2"/>
                                          </p:val>
                                        </p:tav>
                                      </p:tavLst>
                                    </p:anim>
                                    <p:set>
                                      <p:cBhvr>
                                        <p:cTn id="153" dur="1" fill="hold">
                                          <p:stCondLst>
                                            <p:cond delay="2999"/>
                                          </p:stCondLst>
                                        </p:cTn>
                                        <p:tgtEl>
                                          <p:spTgt spid="15"/>
                                        </p:tgtEl>
                                        <p:attrNameLst>
                                          <p:attrName>style.visibility</p:attrName>
                                        </p:attrNameLst>
                                      </p:cBhvr>
                                      <p:to>
                                        <p:strVal val="hidden"/>
                                      </p:to>
                                    </p:set>
                                  </p:childTnLst>
                                </p:cTn>
                              </p:par>
                              <p:par>
                                <p:cTn id="154" presetID="2" presetClass="exit" presetSubtype="4" fill="hold" nodeType="withEffect">
                                  <p:stCondLst>
                                    <p:cond delay="0"/>
                                  </p:stCondLst>
                                  <p:childTnLst>
                                    <p:anim calcmode="lin" valueType="num">
                                      <p:cBhvr additive="base">
                                        <p:cTn id="155" dur="3000"/>
                                        <p:tgtEl>
                                          <p:spTgt spid="16"/>
                                        </p:tgtEl>
                                        <p:attrNameLst>
                                          <p:attrName>ppt_x</p:attrName>
                                        </p:attrNameLst>
                                      </p:cBhvr>
                                      <p:tavLst>
                                        <p:tav tm="0">
                                          <p:val>
                                            <p:strVal val="ppt_x"/>
                                          </p:val>
                                        </p:tav>
                                        <p:tav tm="100000">
                                          <p:val>
                                            <p:strVal val="ppt_x"/>
                                          </p:val>
                                        </p:tav>
                                      </p:tavLst>
                                    </p:anim>
                                    <p:anim calcmode="lin" valueType="num">
                                      <p:cBhvr additive="base">
                                        <p:cTn id="156" dur="3000"/>
                                        <p:tgtEl>
                                          <p:spTgt spid="16"/>
                                        </p:tgtEl>
                                        <p:attrNameLst>
                                          <p:attrName>ppt_y</p:attrName>
                                        </p:attrNameLst>
                                      </p:cBhvr>
                                      <p:tavLst>
                                        <p:tav tm="0">
                                          <p:val>
                                            <p:strVal val="ppt_y"/>
                                          </p:val>
                                        </p:tav>
                                        <p:tav tm="100000">
                                          <p:val>
                                            <p:strVal val="1+ppt_h/2"/>
                                          </p:val>
                                        </p:tav>
                                      </p:tavLst>
                                    </p:anim>
                                    <p:set>
                                      <p:cBhvr>
                                        <p:cTn id="157" dur="1" fill="hold">
                                          <p:stCondLst>
                                            <p:cond delay="2999"/>
                                          </p:stCondLst>
                                        </p:cTn>
                                        <p:tgtEl>
                                          <p:spTgt spid="16"/>
                                        </p:tgtEl>
                                        <p:attrNameLst>
                                          <p:attrName>style.visibility</p:attrName>
                                        </p:attrNameLst>
                                      </p:cBhvr>
                                      <p:to>
                                        <p:strVal val="hidden"/>
                                      </p:to>
                                    </p:set>
                                  </p:childTnLst>
                                </p:cTn>
                              </p:par>
                              <p:par>
                                <p:cTn id="158" presetID="2" presetClass="exit" presetSubtype="4" fill="hold" nodeType="withEffect">
                                  <p:stCondLst>
                                    <p:cond delay="0"/>
                                  </p:stCondLst>
                                  <p:childTnLst>
                                    <p:anim calcmode="lin" valueType="num">
                                      <p:cBhvr additive="base">
                                        <p:cTn id="159" dur="3000"/>
                                        <p:tgtEl>
                                          <p:spTgt spid="17"/>
                                        </p:tgtEl>
                                        <p:attrNameLst>
                                          <p:attrName>ppt_x</p:attrName>
                                        </p:attrNameLst>
                                      </p:cBhvr>
                                      <p:tavLst>
                                        <p:tav tm="0">
                                          <p:val>
                                            <p:strVal val="ppt_x"/>
                                          </p:val>
                                        </p:tav>
                                        <p:tav tm="100000">
                                          <p:val>
                                            <p:strVal val="ppt_x"/>
                                          </p:val>
                                        </p:tav>
                                      </p:tavLst>
                                    </p:anim>
                                    <p:anim calcmode="lin" valueType="num">
                                      <p:cBhvr additive="base">
                                        <p:cTn id="160" dur="3000"/>
                                        <p:tgtEl>
                                          <p:spTgt spid="17"/>
                                        </p:tgtEl>
                                        <p:attrNameLst>
                                          <p:attrName>ppt_y</p:attrName>
                                        </p:attrNameLst>
                                      </p:cBhvr>
                                      <p:tavLst>
                                        <p:tav tm="0">
                                          <p:val>
                                            <p:strVal val="ppt_y"/>
                                          </p:val>
                                        </p:tav>
                                        <p:tav tm="100000">
                                          <p:val>
                                            <p:strVal val="1+ppt_h/2"/>
                                          </p:val>
                                        </p:tav>
                                      </p:tavLst>
                                    </p:anim>
                                    <p:set>
                                      <p:cBhvr>
                                        <p:cTn id="161" dur="1" fill="hold">
                                          <p:stCondLst>
                                            <p:cond delay="2999"/>
                                          </p:stCondLst>
                                        </p:cTn>
                                        <p:tgtEl>
                                          <p:spTgt spid="17"/>
                                        </p:tgtEl>
                                        <p:attrNameLst>
                                          <p:attrName>style.visibility</p:attrName>
                                        </p:attrNameLst>
                                      </p:cBhvr>
                                      <p:to>
                                        <p:strVal val="hidden"/>
                                      </p:to>
                                    </p:set>
                                  </p:childTnLst>
                                </p:cTn>
                              </p:par>
                              <p:par>
                                <p:cTn id="162" presetID="2" presetClass="exit" presetSubtype="4" fill="hold" nodeType="withEffect">
                                  <p:stCondLst>
                                    <p:cond delay="0"/>
                                  </p:stCondLst>
                                  <p:childTnLst>
                                    <p:anim calcmode="lin" valueType="num">
                                      <p:cBhvr additive="base">
                                        <p:cTn id="163" dur="3000"/>
                                        <p:tgtEl>
                                          <p:spTgt spid="18"/>
                                        </p:tgtEl>
                                        <p:attrNameLst>
                                          <p:attrName>ppt_x</p:attrName>
                                        </p:attrNameLst>
                                      </p:cBhvr>
                                      <p:tavLst>
                                        <p:tav tm="0">
                                          <p:val>
                                            <p:strVal val="ppt_x"/>
                                          </p:val>
                                        </p:tav>
                                        <p:tav tm="100000">
                                          <p:val>
                                            <p:strVal val="ppt_x"/>
                                          </p:val>
                                        </p:tav>
                                      </p:tavLst>
                                    </p:anim>
                                    <p:anim calcmode="lin" valueType="num">
                                      <p:cBhvr additive="base">
                                        <p:cTn id="164" dur="3000"/>
                                        <p:tgtEl>
                                          <p:spTgt spid="18"/>
                                        </p:tgtEl>
                                        <p:attrNameLst>
                                          <p:attrName>ppt_y</p:attrName>
                                        </p:attrNameLst>
                                      </p:cBhvr>
                                      <p:tavLst>
                                        <p:tav tm="0">
                                          <p:val>
                                            <p:strVal val="ppt_y"/>
                                          </p:val>
                                        </p:tav>
                                        <p:tav tm="100000">
                                          <p:val>
                                            <p:strVal val="1+ppt_h/2"/>
                                          </p:val>
                                        </p:tav>
                                      </p:tavLst>
                                    </p:anim>
                                    <p:set>
                                      <p:cBhvr>
                                        <p:cTn id="165" dur="1" fill="hold">
                                          <p:stCondLst>
                                            <p:cond delay="2999"/>
                                          </p:stCondLst>
                                        </p:cTn>
                                        <p:tgtEl>
                                          <p:spTgt spid="18"/>
                                        </p:tgtEl>
                                        <p:attrNameLst>
                                          <p:attrName>style.visibility</p:attrName>
                                        </p:attrNameLst>
                                      </p:cBhvr>
                                      <p:to>
                                        <p:strVal val="hidden"/>
                                      </p:to>
                                    </p:set>
                                  </p:childTnLst>
                                </p:cTn>
                              </p:par>
                              <p:par>
                                <p:cTn id="166" presetID="2" presetClass="exit" presetSubtype="4" fill="hold" nodeType="withEffect">
                                  <p:stCondLst>
                                    <p:cond delay="0"/>
                                  </p:stCondLst>
                                  <p:childTnLst>
                                    <p:anim calcmode="lin" valueType="num">
                                      <p:cBhvr additive="base">
                                        <p:cTn id="167" dur="3000"/>
                                        <p:tgtEl>
                                          <p:spTgt spid="19"/>
                                        </p:tgtEl>
                                        <p:attrNameLst>
                                          <p:attrName>ppt_x</p:attrName>
                                        </p:attrNameLst>
                                      </p:cBhvr>
                                      <p:tavLst>
                                        <p:tav tm="0">
                                          <p:val>
                                            <p:strVal val="ppt_x"/>
                                          </p:val>
                                        </p:tav>
                                        <p:tav tm="100000">
                                          <p:val>
                                            <p:strVal val="ppt_x"/>
                                          </p:val>
                                        </p:tav>
                                      </p:tavLst>
                                    </p:anim>
                                    <p:anim calcmode="lin" valueType="num">
                                      <p:cBhvr additive="base">
                                        <p:cTn id="168" dur="3000"/>
                                        <p:tgtEl>
                                          <p:spTgt spid="19"/>
                                        </p:tgtEl>
                                        <p:attrNameLst>
                                          <p:attrName>ppt_y</p:attrName>
                                        </p:attrNameLst>
                                      </p:cBhvr>
                                      <p:tavLst>
                                        <p:tav tm="0">
                                          <p:val>
                                            <p:strVal val="ppt_y"/>
                                          </p:val>
                                        </p:tav>
                                        <p:tav tm="100000">
                                          <p:val>
                                            <p:strVal val="1+ppt_h/2"/>
                                          </p:val>
                                        </p:tav>
                                      </p:tavLst>
                                    </p:anim>
                                    <p:set>
                                      <p:cBhvr>
                                        <p:cTn id="169" dur="1" fill="hold">
                                          <p:stCondLst>
                                            <p:cond delay="2999"/>
                                          </p:stCondLst>
                                        </p:cTn>
                                        <p:tgtEl>
                                          <p:spTgt spid="19"/>
                                        </p:tgtEl>
                                        <p:attrNameLst>
                                          <p:attrName>style.visibility</p:attrName>
                                        </p:attrNameLst>
                                      </p:cBhvr>
                                      <p:to>
                                        <p:strVal val="hidden"/>
                                      </p:to>
                                    </p:set>
                                  </p:childTnLst>
                                </p:cTn>
                              </p:par>
                              <p:par>
                                <p:cTn id="170" presetID="2" presetClass="exit" presetSubtype="4" fill="hold" nodeType="withEffect">
                                  <p:stCondLst>
                                    <p:cond delay="0"/>
                                  </p:stCondLst>
                                  <p:childTnLst>
                                    <p:anim calcmode="lin" valueType="num">
                                      <p:cBhvr additive="base">
                                        <p:cTn id="171" dur="3000"/>
                                        <p:tgtEl>
                                          <p:spTgt spid="20"/>
                                        </p:tgtEl>
                                        <p:attrNameLst>
                                          <p:attrName>ppt_x</p:attrName>
                                        </p:attrNameLst>
                                      </p:cBhvr>
                                      <p:tavLst>
                                        <p:tav tm="0">
                                          <p:val>
                                            <p:strVal val="ppt_x"/>
                                          </p:val>
                                        </p:tav>
                                        <p:tav tm="100000">
                                          <p:val>
                                            <p:strVal val="ppt_x"/>
                                          </p:val>
                                        </p:tav>
                                      </p:tavLst>
                                    </p:anim>
                                    <p:anim calcmode="lin" valueType="num">
                                      <p:cBhvr additive="base">
                                        <p:cTn id="172" dur="3000"/>
                                        <p:tgtEl>
                                          <p:spTgt spid="20"/>
                                        </p:tgtEl>
                                        <p:attrNameLst>
                                          <p:attrName>ppt_y</p:attrName>
                                        </p:attrNameLst>
                                      </p:cBhvr>
                                      <p:tavLst>
                                        <p:tav tm="0">
                                          <p:val>
                                            <p:strVal val="ppt_y"/>
                                          </p:val>
                                        </p:tav>
                                        <p:tav tm="100000">
                                          <p:val>
                                            <p:strVal val="1+ppt_h/2"/>
                                          </p:val>
                                        </p:tav>
                                      </p:tavLst>
                                    </p:anim>
                                    <p:set>
                                      <p:cBhvr>
                                        <p:cTn id="173" dur="1" fill="hold">
                                          <p:stCondLst>
                                            <p:cond delay="2999"/>
                                          </p:stCondLst>
                                        </p:cTn>
                                        <p:tgtEl>
                                          <p:spTgt spid="20"/>
                                        </p:tgtEl>
                                        <p:attrNameLst>
                                          <p:attrName>style.visibility</p:attrName>
                                        </p:attrNameLst>
                                      </p:cBhvr>
                                      <p:to>
                                        <p:strVal val="hidden"/>
                                      </p:to>
                                    </p:set>
                                  </p:childTnLst>
                                </p:cTn>
                              </p:par>
                              <p:par>
                                <p:cTn id="174" presetID="2" presetClass="exit" presetSubtype="4" fill="hold" nodeType="withEffect">
                                  <p:stCondLst>
                                    <p:cond delay="0"/>
                                  </p:stCondLst>
                                  <p:childTnLst>
                                    <p:anim calcmode="lin" valueType="num">
                                      <p:cBhvr additive="base">
                                        <p:cTn id="175" dur="3000"/>
                                        <p:tgtEl>
                                          <p:spTgt spid="21"/>
                                        </p:tgtEl>
                                        <p:attrNameLst>
                                          <p:attrName>ppt_x</p:attrName>
                                        </p:attrNameLst>
                                      </p:cBhvr>
                                      <p:tavLst>
                                        <p:tav tm="0">
                                          <p:val>
                                            <p:strVal val="ppt_x"/>
                                          </p:val>
                                        </p:tav>
                                        <p:tav tm="100000">
                                          <p:val>
                                            <p:strVal val="ppt_x"/>
                                          </p:val>
                                        </p:tav>
                                      </p:tavLst>
                                    </p:anim>
                                    <p:anim calcmode="lin" valueType="num">
                                      <p:cBhvr additive="base">
                                        <p:cTn id="176" dur="3000"/>
                                        <p:tgtEl>
                                          <p:spTgt spid="21"/>
                                        </p:tgtEl>
                                        <p:attrNameLst>
                                          <p:attrName>ppt_y</p:attrName>
                                        </p:attrNameLst>
                                      </p:cBhvr>
                                      <p:tavLst>
                                        <p:tav tm="0">
                                          <p:val>
                                            <p:strVal val="ppt_y"/>
                                          </p:val>
                                        </p:tav>
                                        <p:tav tm="100000">
                                          <p:val>
                                            <p:strVal val="1+ppt_h/2"/>
                                          </p:val>
                                        </p:tav>
                                      </p:tavLst>
                                    </p:anim>
                                    <p:set>
                                      <p:cBhvr>
                                        <p:cTn id="177" dur="1" fill="hold">
                                          <p:stCondLst>
                                            <p:cond delay="2999"/>
                                          </p:stCondLst>
                                        </p:cTn>
                                        <p:tgtEl>
                                          <p:spTgt spid="21"/>
                                        </p:tgtEl>
                                        <p:attrNameLst>
                                          <p:attrName>style.visibility</p:attrName>
                                        </p:attrNameLst>
                                      </p:cBhvr>
                                      <p:to>
                                        <p:strVal val="hidden"/>
                                      </p:to>
                                    </p:set>
                                  </p:childTnLst>
                                </p:cTn>
                              </p:par>
                              <p:par>
                                <p:cTn id="178" presetID="2" presetClass="exit" presetSubtype="4" fill="hold" nodeType="withEffect">
                                  <p:stCondLst>
                                    <p:cond delay="0"/>
                                  </p:stCondLst>
                                  <p:childTnLst>
                                    <p:anim calcmode="lin" valueType="num">
                                      <p:cBhvr additive="base">
                                        <p:cTn id="179" dur="3000"/>
                                        <p:tgtEl>
                                          <p:spTgt spid="22"/>
                                        </p:tgtEl>
                                        <p:attrNameLst>
                                          <p:attrName>ppt_x</p:attrName>
                                        </p:attrNameLst>
                                      </p:cBhvr>
                                      <p:tavLst>
                                        <p:tav tm="0">
                                          <p:val>
                                            <p:strVal val="ppt_x"/>
                                          </p:val>
                                        </p:tav>
                                        <p:tav tm="100000">
                                          <p:val>
                                            <p:strVal val="ppt_x"/>
                                          </p:val>
                                        </p:tav>
                                      </p:tavLst>
                                    </p:anim>
                                    <p:anim calcmode="lin" valueType="num">
                                      <p:cBhvr additive="base">
                                        <p:cTn id="180" dur="3000"/>
                                        <p:tgtEl>
                                          <p:spTgt spid="22"/>
                                        </p:tgtEl>
                                        <p:attrNameLst>
                                          <p:attrName>ppt_y</p:attrName>
                                        </p:attrNameLst>
                                      </p:cBhvr>
                                      <p:tavLst>
                                        <p:tav tm="0">
                                          <p:val>
                                            <p:strVal val="ppt_y"/>
                                          </p:val>
                                        </p:tav>
                                        <p:tav tm="100000">
                                          <p:val>
                                            <p:strVal val="1+ppt_h/2"/>
                                          </p:val>
                                        </p:tav>
                                      </p:tavLst>
                                    </p:anim>
                                    <p:set>
                                      <p:cBhvr>
                                        <p:cTn id="181" dur="1" fill="hold">
                                          <p:stCondLst>
                                            <p:cond delay="2999"/>
                                          </p:stCondLst>
                                        </p:cTn>
                                        <p:tgtEl>
                                          <p:spTgt spid="22"/>
                                        </p:tgtEl>
                                        <p:attrNameLst>
                                          <p:attrName>style.visibility</p:attrName>
                                        </p:attrNameLst>
                                      </p:cBhvr>
                                      <p:to>
                                        <p:strVal val="hidden"/>
                                      </p:to>
                                    </p:set>
                                  </p:childTnLst>
                                </p:cTn>
                              </p:par>
                              <p:par>
                                <p:cTn id="182" presetID="2" presetClass="exit" presetSubtype="4" fill="hold" nodeType="withEffect">
                                  <p:stCondLst>
                                    <p:cond delay="0"/>
                                  </p:stCondLst>
                                  <p:childTnLst>
                                    <p:anim calcmode="lin" valueType="num">
                                      <p:cBhvr additive="base">
                                        <p:cTn id="183" dur="3000"/>
                                        <p:tgtEl>
                                          <p:spTgt spid="23"/>
                                        </p:tgtEl>
                                        <p:attrNameLst>
                                          <p:attrName>ppt_x</p:attrName>
                                        </p:attrNameLst>
                                      </p:cBhvr>
                                      <p:tavLst>
                                        <p:tav tm="0">
                                          <p:val>
                                            <p:strVal val="ppt_x"/>
                                          </p:val>
                                        </p:tav>
                                        <p:tav tm="100000">
                                          <p:val>
                                            <p:strVal val="ppt_x"/>
                                          </p:val>
                                        </p:tav>
                                      </p:tavLst>
                                    </p:anim>
                                    <p:anim calcmode="lin" valueType="num">
                                      <p:cBhvr additive="base">
                                        <p:cTn id="184" dur="3000"/>
                                        <p:tgtEl>
                                          <p:spTgt spid="23"/>
                                        </p:tgtEl>
                                        <p:attrNameLst>
                                          <p:attrName>ppt_y</p:attrName>
                                        </p:attrNameLst>
                                      </p:cBhvr>
                                      <p:tavLst>
                                        <p:tav tm="0">
                                          <p:val>
                                            <p:strVal val="ppt_y"/>
                                          </p:val>
                                        </p:tav>
                                        <p:tav tm="100000">
                                          <p:val>
                                            <p:strVal val="1+ppt_h/2"/>
                                          </p:val>
                                        </p:tav>
                                      </p:tavLst>
                                    </p:anim>
                                    <p:set>
                                      <p:cBhvr>
                                        <p:cTn id="185" dur="1" fill="hold">
                                          <p:stCondLst>
                                            <p:cond delay="2999"/>
                                          </p:stCondLst>
                                        </p:cTn>
                                        <p:tgtEl>
                                          <p:spTgt spid="23"/>
                                        </p:tgtEl>
                                        <p:attrNameLst>
                                          <p:attrName>style.visibility</p:attrName>
                                        </p:attrNameLst>
                                      </p:cBhvr>
                                      <p:to>
                                        <p:strVal val="hidden"/>
                                      </p:to>
                                    </p:set>
                                  </p:childTnLst>
                                </p:cTn>
                              </p:par>
                              <p:par>
                                <p:cTn id="186" presetID="2" presetClass="exit" presetSubtype="1" fill="hold" nodeType="withEffect">
                                  <p:stCondLst>
                                    <p:cond delay="0"/>
                                  </p:stCondLst>
                                  <p:childTnLst>
                                    <p:anim calcmode="lin" valueType="num">
                                      <p:cBhvr additive="base">
                                        <p:cTn id="187" dur="3000"/>
                                        <p:tgtEl>
                                          <p:spTgt spid="4"/>
                                        </p:tgtEl>
                                        <p:attrNameLst>
                                          <p:attrName>ppt_x</p:attrName>
                                        </p:attrNameLst>
                                      </p:cBhvr>
                                      <p:tavLst>
                                        <p:tav tm="0">
                                          <p:val>
                                            <p:strVal val="ppt_x"/>
                                          </p:val>
                                        </p:tav>
                                        <p:tav tm="100000">
                                          <p:val>
                                            <p:strVal val="ppt_x"/>
                                          </p:val>
                                        </p:tav>
                                      </p:tavLst>
                                    </p:anim>
                                    <p:anim calcmode="lin" valueType="num">
                                      <p:cBhvr additive="base">
                                        <p:cTn id="188" dur="3000"/>
                                        <p:tgtEl>
                                          <p:spTgt spid="4"/>
                                        </p:tgtEl>
                                        <p:attrNameLst>
                                          <p:attrName>ppt_y</p:attrName>
                                        </p:attrNameLst>
                                      </p:cBhvr>
                                      <p:tavLst>
                                        <p:tav tm="0">
                                          <p:val>
                                            <p:strVal val="ppt_y"/>
                                          </p:val>
                                        </p:tav>
                                        <p:tav tm="100000">
                                          <p:val>
                                            <p:strVal val="0-ppt_h/2"/>
                                          </p:val>
                                        </p:tav>
                                      </p:tavLst>
                                    </p:anim>
                                    <p:set>
                                      <p:cBhvr>
                                        <p:cTn id="189" dur="1" fill="hold">
                                          <p:stCondLst>
                                            <p:cond delay="2999"/>
                                          </p:stCondLst>
                                        </p:cTn>
                                        <p:tgtEl>
                                          <p:spTgt spid="4"/>
                                        </p:tgtEl>
                                        <p:attrNameLst>
                                          <p:attrName>style.visibility</p:attrName>
                                        </p:attrNameLst>
                                      </p:cBhvr>
                                      <p:to>
                                        <p:strVal val="hidden"/>
                                      </p:to>
                                    </p:set>
                                  </p:childTnLst>
                                </p:cTn>
                              </p:par>
                              <p:par>
                                <p:cTn id="190" presetID="2" presetClass="exit" presetSubtype="1" fill="hold" nodeType="withEffect">
                                  <p:stCondLst>
                                    <p:cond delay="0"/>
                                  </p:stCondLst>
                                  <p:childTnLst>
                                    <p:anim calcmode="lin" valueType="num">
                                      <p:cBhvr additive="base">
                                        <p:cTn id="191" dur="3000"/>
                                        <p:tgtEl>
                                          <p:spTgt spid="5"/>
                                        </p:tgtEl>
                                        <p:attrNameLst>
                                          <p:attrName>ppt_x</p:attrName>
                                        </p:attrNameLst>
                                      </p:cBhvr>
                                      <p:tavLst>
                                        <p:tav tm="0">
                                          <p:val>
                                            <p:strVal val="ppt_x"/>
                                          </p:val>
                                        </p:tav>
                                        <p:tav tm="100000">
                                          <p:val>
                                            <p:strVal val="ppt_x"/>
                                          </p:val>
                                        </p:tav>
                                      </p:tavLst>
                                    </p:anim>
                                    <p:anim calcmode="lin" valueType="num">
                                      <p:cBhvr additive="base">
                                        <p:cTn id="192" dur="3000"/>
                                        <p:tgtEl>
                                          <p:spTgt spid="5"/>
                                        </p:tgtEl>
                                        <p:attrNameLst>
                                          <p:attrName>ppt_y</p:attrName>
                                        </p:attrNameLst>
                                      </p:cBhvr>
                                      <p:tavLst>
                                        <p:tav tm="0">
                                          <p:val>
                                            <p:strVal val="ppt_y"/>
                                          </p:val>
                                        </p:tav>
                                        <p:tav tm="100000">
                                          <p:val>
                                            <p:strVal val="0-ppt_h/2"/>
                                          </p:val>
                                        </p:tav>
                                      </p:tavLst>
                                    </p:anim>
                                    <p:set>
                                      <p:cBhvr>
                                        <p:cTn id="193" dur="1" fill="hold">
                                          <p:stCondLst>
                                            <p:cond delay="2999"/>
                                          </p:stCondLst>
                                        </p:cTn>
                                        <p:tgtEl>
                                          <p:spTgt spid="5"/>
                                        </p:tgtEl>
                                        <p:attrNameLst>
                                          <p:attrName>style.visibility</p:attrName>
                                        </p:attrNameLst>
                                      </p:cBhvr>
                                      <p:to>
                                        <p:strVal val="hidden"/>
                                      </p:to>
                                    </p:set>
                                  </p:childTnLst>
                                </p:cTn>
                              </p:par>
                              <p:par>
                                <p:cTn id="194" presetID="2" presetClass="exit" presetSubtype="1" fill="hold" nodeType="withEffect">
                                  <p:stCondLst>
                                    <p:cond delay="0"/>
                                  </p:stCondLst>
                                  <p:childTnLst>
                                    <p:anim calcmode="lin" valueType="num">
                                      <p:cBhvr additive="base">
                                        <p:cTn id="195" dur="3000"/>
                                        <p:tgtEl>
                                          <p:spTgt spid="6"/>
                                        </p:tgtEl>
                                        <p:attrNameLst>
                                          <p:attrName>ppt_x</p:attrName>
                                        </p:attrNameLst>
                                      </p:cBhvr>
                                      <p:tavLst>
                                        <p:tav tm="0">
                                          <p:val>
                                            <p:strVal val="ppt_x"/>
                                          </p:val>
                                        </p:tav>
                                        <p:tav tm="100000">
                                          <p:val>
                                            <p:strVal val="ppt_x"/>
                                          </p:val>
                                        </p:tav>
                                      </p:tavLst>
                                    </p:anim>
                                    <p:anim calcmode="lin" valueType="num">
                                      <p:cBhvr additive="base">
                                        <p:cTn id="196" dur="3000"/>
                                        <p:tgtEl>
                                          <p:spTgt spid="6"/>
                                        </p:tgtEl>
                                        <p:attrNameLst>
                                          <p:attrName>ppt_y</p:attrName>
                                        </p:attrNameLst>
                                      </p:cBhvr>
                                      <p:tavLst>
                                        <p:tav tm="0">
                                          <p:val>
                                            <p:strVal val="ppt_y"/>
                                          </p:val>
                                        </p:tav>
                                        <p:tav tm="100000">
                                          <p:val>
                                            <p:strVal val="0-ppt_h/2"/>
                                          </p:val>
                                        </p:tav>
                                      </p:tavLst>
                                    </p:anim>
                                    <p:set>
                                      <p:cBhvr>
                                        <p:cTn id="197" dur="1" fill="hold">
                                          <p:stCondLst>
                                            <p:cond delay="2999"/>
                                          </p:stCondLst>
                                        </p:cTn>
                                        <p:tgtEl>
                                          <p:spTgt spid="6"/>
                                        </p:tgtEl>
                                        <p:attrNameLst>
                                          <p:attrName>style.visibility</p:attrName>
                                        </p:attrNameLst>
                                      </p:cBhvr>
                                      <p:to>
                                        <p:strVal val="hidden"/>
                                      </p:to>
                                    </p:set>
                                  </p:childTnLst>
                                </p:cTn>
                              </p:par>
                              <p:par>
                                <p:cTn id="198" presetID="2" presetClass="exit" presetSubtype="1" fill="hold" nodeType="withEffect">
                                  <p:stCondLst>
                                    <p:cond delay="0"/>
                                  </p:stCondLst>
                                  <p:childTnLst>
                                    <p:anim calcmode="lin" valueType="num">
                                      <p:cBhvr additive="base">
                                        <p:cTn id="199" dur="3000"/>
                                        <p:tgtEl>
                                          <p:spTgt spid="7"/>
                                        </p:tgtEl>
                                        <p:attrNameLst>
                                          <p:attrName>ppt_x</p:attrName>
                                        </p:attrNameLst>
                                      </p:cBhvr>
                                      <p:tavLst>
                                        <p:tav tm="0">
                                          <p:val>
                                            <p:strVal val="ppt_x"/>
                                          </p:val>
                                        </p:tav>
                                        <p:tav tm="100000">
                                          <p:val>
                                            <p:strVal val="ppt_x"/>
                                          </p:val>
                                        </p:tav>
                                      </p:tavLst>
                                    </p:anim>
                                    <p:anim calcmode="lin" valueType="num">
                                      <p:cBhvr additive="base">
                                        <p:cTn id="200" dur="3000"/>
                                        <p:tgtEl>
                                          <p:spTgt spid="7"/>
                                        </p:tgtEl>
                                        <p:attrNameLst>
                                          <p:attrName>ppt_y</p:attrName>
                                        </p:attrNameLst>
                                      </p:cBhvr>
                                      <p:tavLst>
                                        <p:tav tm="0">
                                          <p:val>
                                            <p:strVal val="ppt_y"/>
                                          </p:val>
                                        </p:tav>
                                        <p:tav tm="100000">
                                          <p:val>
                                            <p:strVal val="0-ppt_h/2"/>
                                          </p:val>
                                        </p:tav>
                                      </p:tavLst>
                                    </p:anim>
                                    <p:set>
                                      <p:cBhvr>
                                        <p:cTn id="201" dur="1" fill="hold">
                                          <p:stCondLst>
                                            <p:cond delay="2999"/>
                                          </p:stCondLst>
                                        </p:cTn>
                                        <p:tgtEl>
                                          <p:spTgt spid="7"/>
                                        </p:tgtEl>
                                        <p:attrNameLst>
                                          <p:attrName>style.visibility</p:attrName>
                                        </p:attrNameLst>
                                      </p:cBhvr>
                                      <p:to>
                                        <p:strVal val="hidden"/>
                                      </p:to>
                                    </p:set>
                                  </p:childTnLst>
                                </p:cTn>
                              </p:par>
                              <p:par>
                                <p:cTn id="202" presetID="2" presetClass="exit" presetSubtype="1" fill="hold" nodeType="withEffect">
                                  <p:stCondLst>
                                    <p:cond delay="0"/>
                                  </p:stCondLst>
                                  <p:childTnLst>
                                    <p:anim calcmode="lin" valueType="num">
                                      <p:cBhvr additive="base">
                                        <p:cTn id="203" dur="3000"/>
                                        <p:tgtEl>
                                          <p:spTgt spid="8"/>
                                        </p:tgtEl>
                                        <p:attrNameLst>
                                          <p:attrName>ppt_x</p:attrName>
                                        </p:attrNameLst>
                                      </p:cBhvr>
                                      <p:tavLst>
                                        <p:tav tm="0">
                                          <p:val>
                                            <p:strVal val="ppt_x"/>
                                          </p:val>
                                        </p:tav>
                                        <p:tav tm="100000">
                                          <p:val>
                                            <p:strVal val="ppt_x"/>
                                          </p:val>
                                        </p:tav>
                                      </p:tavLst>
                                    </p:anim>
                                    <p:anim calcmode="lin" valueType="num">
                                      <p:cBhvr additive="base">
                                        <p:cTn id="204" dur="3000"/>
                                        <p:tgtEl>
                                          <p:spTgt spid="8"/>
                                        </p:tgtEl>
                                        <p:attrNameLst>
                                          <p:attrName>ppt_y</p:attrName>
                                        </p:attrNameLst>
                                      </p:cBhvr>
                                      <p:tavLst>
                                        <p:tav tm="0">
                                          <p:val>
                                            <p:strVal val="ppt_y"/>
                                          </p:val>
                                        </p:tav>
                                        <p:tav tm="100000">
                                          <p:val>
                                            <p:strVal val="0-ppt_h/2"/>
                                          </p:val>
                                        </p:tav>
                                      </p:tavLst>
                                    </p:anim>
                                    <p:set>
                                      <p:cBhvr>
                                        <p:cTn id="205" dur="1" fill="hold">
                                          <p:stCondLst>
                                            <p:cond delay="2999"/>
                                          </p:stCondLst>
                                        </p:cTn>
                                        <p:tgtEl>
                                          <p:spTgt spid="8"/>
                                        </p:tgtEl>
                                        <p:attrNameLst>
                                          <p:attrName>style.visibility</p:attrName>
                                        </p:attrNameLst>
                                      </p:cBhvr>
                                      <p:to>
                                        <p:strVal val="hidden"/>
                                      </p:to>
                                    </p:set>
                                  </p:childTnLst>
                                </p:cTn>
                              </p:par>
                              <p:par>
                                <p:cTn id="206" presetID="2" presetClass="exit" presetSubtype="1" fill="hold" nodeType="withEffect">
                                  <p:stCondLst>
                                    <p:cond delay="0"/>
                                  </p:stCondLst>
                                  <p:childTnLst>
                                    <p:anim calcmode="lin" valueType="num">
                                      <p:cBhvr additive="base">
                                        <p:cTn id="207" dur="3000"/>
                                        <p:tgtEl>
                                          <p:spTgt spid="9"/>
                                        </p:tgtEl>
                                        <p:attrNameLst>
                                          <p:attrName>ppt_x</p:attrName>
                                        </p:attrNameLst>
                                      </p:cBhvr>
                                      <p:tavLst>
                                        <p:tav tm="0">
                                          <p:val>
                                            <p:strVal val="ppt_x"/>
                                          </p:val>
                                        </p:tav>
                                        <p:tav tm="100000">
                                          <p:val>
                                            <p:strVal val="ppt_x"/>
                                          </p:val>
                                        </p:tav>
                                      </p:tavLst>
                                    </p:anim>
                                    <p:anim calcmode="lin" valueType="num">
                                      <p:cBhvr additive="base">
                                        <p:cTn id="208" dur="3000"/>
                                        <p:tgtEl>
                                          <p:spTgt spid="9"/>
                                        </p:tgtEl>
                                        <p:attrNameLst>
                                          <p:attrName>ppt_y</p:attrName>
                                        </p:attrNameLst>
                                      </p:cBhvr>
                                      <p:tavLst>
                                        <p:tav tm="0">
                                          <p:val>
                                            <p:strVal val="ppt_y"/>
                                          </p:val>
                                        </p:tav>
                                        <p:tav tm="100000">
                                          <p:val>
                                            <p:strVal val="0-ppt_h/2"/>
                                          </p:val>
                                        </p:tav>
                                      </p:tavLst>
                                    </p:anim>
                                    <p:set>
                                      <p:cBhvr>
                                        <p:cTn id="209" dur="1" fill="hold">
                                          <p:stCondLst>
                                            <p:cond delay="2999"/>
                                          </p:stCondLst>
                                        </p:cTn>
                                        <p:tgtEl>
                                          <p:spTgt spid="9"/>
                                        </p:tgtEl>
                                        <p:attrNameLst>
                                          <p:attrName>style.visibility</p:attrName>
                                        </p:attrNameLst>
                                      </p:cBhvr>
                                      <p:to>
                                        <p:strVal val="hidden"/>
                                      </p:to>
                                    </p:set>
                                  </p:childTnLst>
                                </p:cTn>
                              </p:par>
                              <p:par>
                                <p:cTn id="210" presetID="2" presetClass="exit" presetSubtype="1" fill="hold" nodeType="withEffect">
                                  <p:stCondLst>
                                    <p:cond delay="0"/>
                                  </p:stCondLst>
                                  <p:childTnLst>
                                    <p:anim calcmode="lin" valueType="num">
                                      <p:cBhvr additive="base">
                                        <p:cTn id="211" dur="3000"/>
                                        <p:tgtEl>
                                          <p:spTgt spid="10"/>
                                        </p:tgtEl>
                                        <p:attrNameLst>
                                          <p:attrName>ppt_x</p:attrName>
                                        </p:attrNameLst>
                                      </p:cBhvr>
                                      <p:tavLst>
                                        <p:tav tm="0">
                                          <p:val>
                                            <p:strVal val="ppt_x"/>
                                          </p:val>
                                        </p:tav>
                                        <p:tav tm="100000">
                                          <p:val>
                                            <p:strVal val="ppt_x"/>
                                          </p:val>
                                        </p:tav>
                                      </p:tavLst>
                                    </p:anim>
                                    <p:anim calcmode="lin" valueType="num">
                                      <p:cBhvr additive="base">
                                        <p:cTn id="212" dur="3000"/>
                                        <p:tgtEl>
                                          <p:spTgt spid="10"/>
                                        </p:tgtEl>
                                        <p:attrNameLst>
                                          <p:attrName>ppt_y</p:attrName>
                                        </p:attrNameLst>
                                      </p:cBhvr>
                                      <p:tavLst>
                                        <p:tav tm="0">
                                          <p:val>
                                            <p:strVal val="ppt_y"/>
                                          </p:val>
                                        </p:tav>
                                        <p:tav tm="100000">
                                          <p:val>
                                            <p:strVal val="0-ppt_h/2"/>
                                          </p:val>
                                        </p:tav>
                                      </p:tavLst>
                                    </p:anim>
                                    <p:set>
                                      <p:cBhvr>
                                        <p:cTn id="213" dur="1" fill="hold">
                                          <p:stCondLst>
                                            <p:cond delay="2999"/>
                                          </p:stCondLst>
                                        </p:cTn>
                                        <p:tgtEl>
                                          <p:spTgt spid="10"/>
                                        </p:tgtEl>
                                        <p:attrNameLst>
                                          <p:attrName>style.visibility</p:attrName>
                                        </p:attrNameLst>
                                      </p:cBhvr>
                                      <p:to>
                                        <p:strVal val="hidden"/>
                                      </p:to>
                                    </p:set>
                                  </p:childTnLst>
                                </p:cTn>
                              </p:par>
                              <p:par>
                                <p:cTn id="214" presetID="2" presetClass="exit" presetSubtype="1" fill="hold" nodeType="withEffect">
                                  <p:stCondLst>
                                    <p:cond delay="0"/>
                                  </p:stCondLst>
                                  <p:childTnLst>
                                    <p:anim calcmode="lin" valueType="num">
                                      <p:cBhvr additive="base">
                                        <p:cTn id="215" dur="3000"/>
                                        <p:tgtEl>
                                          <p:spTgt spid="11"/>
                                        </p:tgtEl>
                                        <p:attrNameLst>
                                          <p:attrName>ppt_x</p:attrName>
                                        </p:attrNameLst>
                                      </p:cBhvr>
                                      <p:tavLst>
                                        <p:tav tm="0">
                                          <p:val>
                                            <p:strVal val="ppt_x"/>
                                          </p:val>
                                        </p:tav>
                                        <p:tav tm="100000">
                                          <p:val>
                                            <p:strVal val="ppt_x"/>
                                          </p:val>
                                        </p:tav>
                                      </p:tavLst>
                                    </p:anim>
                                    <p:anim calcmode="lin" valueType="num">
                                      <p:cBhvr additive="base">
                                        <p:cTn id="216" dur="3000"/>
                                        <p:tgtEl>
                                          <p:spTgt spid="11"/>
                                        </p:tgtEl>
                                        <p:attrNameLst>
                                          <p:attrName>ppt_y</p:attrName>
                                        </p:attrNameLst>
                                      </p:cBhvr>
                                      <p:tavLst>
                                        <p:tav tm="0">
                                          <p:val>
                                            <p:strVal val="ppt_y"/>
                                          </p:val>
                                        </p:tav>
                                        <p:tav tm="100000">
                                          <p:val>
                                            <p:strVal val="0-ppt_h/2"/>
                                          </p:val>
                                        </p:tav>
                                      </p:tavLst>
                                    </p:anim>
                                    <p:set>
                                      <p:cBhvr>
                                        <p:cTn id="217" dur="1" fill="hold">
                                          <p:stCondLst>
                                            <p:cond delay="2999"/>
                                          </p:stCondLst>
                                        </p:cTn>
                                        <p:tgtEl>
                                          <p:spTgt spid="11"/>
                                        </p:tgtEl>
                                        <p:attrNameLst>
                                          <p:attrName>style.visibility</p:attrName>
                                        </p:attrNameLst>
                                      </p:cBhvr>
                                      <p:to>
                                        <p:strVal val="hidden"/>
                                      </p:to>
                                    </p:set>
                                  </p:childTnLst>
                                </p:cTn>
                              </p:par>
                              <p:par>
                                <p:cTn id="218" presetID="2" presetClass="exit" presetSubtype="1" fill="hold" nodeType="withEffect">
                                  <p:stCondLst>
                                    <p:cond delay="0"/>
                                  </p:stCondLst>
                                  <p:childTnLst>
                                    <p:anim calcmode="lin" valueType="num">
                                      <p:cBhvr additive="base">
                                        <p:cTn id="219" dur="3000"/>
                                        <p:tgtEl>
                                          <p:spTgt spid="12"/>
                                        </p:tgtEl>
                                        <p:attrNameLst>
                                          <p:attrName>ppt_x</p:attrName>
                                        </p:attrNameLst>
                                      </p:cBhvr>
                                      <p:tavLst>
                                        <p:tav tm="0">
                                          <p:val>
                                            <p:strVal val="ppt_x"/>
                                          </p:val>
                                        </p:tav>
                                        <p:tav tm="100000">
                                          <p:val>
                                            <p:strVal val="ppt_x"/>
                                          </p:val>
                                        </p:tav>
                                      </p:tavLst>
                                    </p:anim>
                                    <p:anim calcmode="lin" valueType="num">
                                      <p:cBhvr additive="base">
                                        <p:cTn id="220" dur="3000"/>
                                        <p:tgtEl>
                                          <p:spTgt spid="12"/>
                                        </p:tgtEl>
                                        <p:attrNameLst>
                                          <p:attrName>ppt_y</p:attrName>
                                        </p:attrNameLst>
                                      </p:cBhvr>
                                      <p:tavLst>
                                        <p:tav tm="0">
                                          <p:val>
                                            <p:strVal val="ppt_y"/>
                                          </p:val>
                                        </p:tav>
                                        <p:tav tm="100000">
                                          <p:val>
                                            <p:strVal val="0-ppt_h/2"/>
                                          </p:val>
                                        </p:tav>
                                      </p:tavLst>
                                    </p:anim>
                                    <p:set>
                                      <p:cBhvr>
                                        <p:cTn id="221" dur="1" fill="hold">
                                          <p:stCondLst>
                                            <p:cond delay="2999"/>
                                          </p:stCondLst>
                                        </p:cTn>
                                        <p:tgtEl>
                                          <p:spTgt spid="12"/>
                                        </p:tgtEl>
                                        <p:attrNameLst>
                                          <p:attrName>style.visibility</p:attrName>
                                        </p:attrNameLst>
                                      </p:cBhvr>
                                      <p:to>
                                        <p:strVal val="hidden"/>
                                      </p:to>
                                    </p:set>
                                  </p:childTnLst>
                                </p:cTn>
                              </p:par>
                              <p:par>
                                <p:cTn id="222" presetID="2" presetClass="exit" presetSubtype="1" fill="hold" nodeType="withEffect">
                                  <p:stCondLst>
                                    <p:cond delay="0"/>
                                  </p:stCondLst>
                                  <p:childTnLst>
                                    <p:anim calcmode="lin" valueType="num">
                                      <p:cBhvr additive="base">
                                        <p:cTn id="223" dur="3000"/>
                                        <p:tgtEl>
                                          <p:spTgt spid="13"/>
                                        </p:tgtEl>
                                        <p:attrNameLst>
                                          <p:attrName>ppt_x</p:attrName>
                                        </p:attrNameLst>
                                      </p:cBhvr>
                                      <p:tavLst>
                                        <p:tav tm="0">
                                          <p:val>
                                            <p:strVal val="ppt_x"/>
                                          </p:val>
                                        </p:tav>
                                        <p:tav tm="100000">
                                          <p:val>
                                            <p:strVal val="ppt_x"/>
                                          </p:val>
                                        </p:tav>
                                      </p:tavLst>
                                    </p:anim>
                                    <p:anim calcmode="lin" valueType="num">
                                      <p:cBhvr additive="base">
                                        <p:cTn id="224" dur="3000"/>
                                        <p:tgtEl>
                                          <p:spTgt spid="13"/>
                                        </p:tgtEl>
                                        <p:attrNameLst>
                                          <p:attrName>ppt_y</p:attrName>
                                        </p:attrNameLst>
                                      </p:cBhvr>
                                      <p:tavLst>
                                        <p:tav tm="0">
                                          <p:val>
                                            <p:strVal val="ppt_y"/>
                                          </p:val>
                                        </p:tav>
                                        <p:tav tm="100000">
                                          <p:val>
                                            <p:strVal val="0-ppt_h/2"/>
                                          </p:val>
                                        </p:tav>
                                      </p:tavLst>
                                    </p:anim>
                                    <p:set>
                                      <p:cBhvr>
                                        <p:cTn id="225" dur="1" fill="hold">
                                          <p:stCondLst>
                                            <p:cond delay="2999"/>
                                          </p:stCondLst>
                                        </p:cTn>
                                        <p:tgtEl>
                                          <p:spTgt spid="13"/>
                                        </p:tgtEl>
                                        <p:attrNameLst>
                                          <p:attrName>style.visibility</p:attrName>
                                        </p:attrNameLst>
                                      </p:cBhvr>
                                      <p:to>
                                        <p:strVal val="hidden"/>
                                      </p:to>
                                    </p:set>
                                  </p:childTnLst>
                                </p:cTn>
                              </p:par>
                              <p:par>
                                <p:cTn id="226" presetID="13" presetClass="exit" presetSubtype="32" fill="hold" nodeType="withEffect">
                                  <p:stCondLst>
                                    <p:cond delay="0"/>
                                  </p:stCondLst>
                                  <p:childTnLst>
                                    <p:animEffect transition="out" filter="plus(out)">
                                      <p:cBhvr>
                                        <p:cTn id="227" dur="3000"/>
                                        <p:tgtEl>
                                          <p:spTgt spid="14"/>
                                        </p:tgtEl>
                                      </p:cBhvr>
                                    </p:animEffect>
                                    <p:set>
                                      <p:cBhvr>
                                        <p:cTn id="228" dur="1" fill="hold">
                                          <p:stCondLst>
                                            <p:cond delay="2999"/>
                                          </p:stCondLst>
                                        </p:cTn>
                                        <p:tgtEl>
                                          <p:spTgt spid="14"/>
                                        </p:tgtEl>
                                        <p:attrNameLst>
                                          <p:attrName>style.visibility</p:attrName>
                                        </p:attrNameLst>
                                      </p:cBhvr>
                                      <p:to>
                                        <p:strVal val="hidden"/>
                                      </p:to>
                                    </p:set>
                                  </p:childTnLst>
                                </p:cTn>
                              </p:par>
                              <p:par>
                                <p:cTn id="229" presetID="13" presetClass="exit" presetSubtype="32" fill="hold" nodeType="withEffect">
                                  <p:stCondLst>
                                    <p:cond delay="0"/>
                                  </p:stCondLst>
                                  <p:childTnLst>
                                    <p:animEffect transition="out" filter="plus(out)">
                                      <p:cBhvr>
                                        <p:cTn id="230" dur="3000"/>
                                        <p:tgtEl>
                                          <p:spTgt spid="15"/>
                                        </p:tgtEl>
                                      </p:cBhvr>
                                    </p:animEffect>
                                    <p:set>
                                      <p:cBhvr>
                                        <p:cTn id="231" dur="1" fill="hold">
                                          <p:stCondLst>
                                            <p:cond delay="2999"/>
                                          </p:stCondLst>
                                        </p:cTn>
                                        <p:tgtEl>
                                          <p:spTgt spid="15"/>
                                        </p:tgtEl>
                                        <p:attrNameLst>
                                          <p:attrName>style.visibility</p:attrName>
                                        </p:attrNameLst>
                                      </p:cBhvr>
                                      <p:to>
                                        <p:strVal val="hidden"/>
                                      </p:to>
                                    </p:set>
                                  </p:childTnLst>
                                </p:cTn>
                              </p:par>
                              <p:par>
                                <p:cTn id="232" presetID="13" presetClass="exit" presetSubtype="32" fill="hold" nodeType="withEffect">
                                  <p:stCondLst>
                                    <p:cond delay="0"/>
                                  </p:stCondLst>
                                  <p:childTnLst>
                                    <p:animEffect transition="out" filter="plus(out)">
                                      <p:cBhvr>
                                        <p:cTn id="233" dur="3000"/>
                                        <p:tgtEl>
                                          <p:spTgt spid="16"/>
                                        </p:tgtEl>
                                      </p:cBhvr>
                                    </p:animEffect>
                                    <p:set>
                                      <p:cBhvr>
                                        <p:cTn id="234" dur="1" fill="hold">
                                          <p:stCondLst>
                                            <p:cond delay="2999"/>
                                          </p:stCondLst>
                                        </p:cTn>
                                        <p:tgtEl>
                                          <p:spTgt spid="16"/>
                                        </p:tgtEl>
                                        <p:attrNameLst>
                                          <p:attrName>style.visibility</p:attrName>
                                        </p:attrNameLst>
                                      </p:cBhvr>
                                      <p:to>
                                        <p:strVal val="hidden"/>
                                      </p:to>
                                    </p:set>
                                  </p:childTnLst>
                                </p:cTn>
                              </p:par>
                              <p:par>
                                <p:cTn id="235" presetID="13" presetClass="exit" presetSubtype="32" fill="hold" nodeType="withEffect">
                                  <p:stCondLst>
                                    <p:cond delay="0"/>
                                  </p:stCondLst>
                                  <p:childTnLst>
                                    <p:animEffect transition="out" filter="plus(out)">
                                      <p:cBhvr>
                                        <p:cTn id="236" dur="3000"/>
                                        <p:tgtEl>
                                          <p:spTgt spid="17"/>
                                        </p:tgtEl>
                                      </p:cBhvr>
                                    </p:animEffect>
                                    <p:set>
                                      <p:cBhvr>
                                        <p:cTn id="237" dur="1" fill="hold">
                                          <p:stCondLst>
                                            <p:cond delay="2999"/>
                                          </p:stCondLst>
                                        </p:cTn>
                                        <p:tgtEl>
                                          <p:spTgt spid="17"/>
                                        </p:tgtEl>
                                        <p:attrNameLst>
                                          <p:attrName>style.visibility</p:attrName>
                                        </p:attrNameLst>
                                      </p:cBhvr>
                                      <p:to>
                                        <p:strVal val="hidden"/>
                                      </p:to>
                                    </p:set>
                                  </p:childTnLst>
                                </p:cTn>
                              </p:par>
                              <p:par>
                                <p:cTn id="238" presetID="13" presetClass="exit" presetSubtype="32" fill="hold" nodeType="withEffect">
                                  <p:stCondLst>
                                    <p:cond delay="0"/>
                                  </p:stCondLst>
                                  <p:childTnLst>
                                    <p:animEffect transition="out" filter="plus(out)">
                                      <p:cBhvr>
                                        <p:cTn id="239" dur="3000"/>
                                        <p:tgtEl>
                                          <p:spTgt spid="18"/>
                                        </p:tgtEl>
                                      </p:cBhvr>
                                    </p:animEffect>
                                    <p:set>
                                      <p:cBhvr>
                                        <p:cTn id="240" dur="1" fill="hold">
                                          <p:stCondLst>
                                            <p:cond delay="2999"/>
                                          </p:stCondLst>
                                        </p:cTn>
                                        <p:tgtEl>
                                          <p:spTgt spid="18"/>
                                        </p:tgtEl>
                                        <p:attrNameLst>
                                          <p:attrName>style.visibility</p:attrName>
                                        </p:attrNameLst>
                                      </p:cBhvr>
                                      <p:to>
                                        <p:strVal val="hidden"/>
                                      </p:to>
                                    </p:set>
                                  </p:childTnLst>
                                </p:cTn>
                              </p:par>
                              <p:par>
                                <p:cTn id="241" presetID="13" presetClass="exit" presetSubtype="32" fill="hold" nodeType="withEffect">
                                  <p:stCondLst>
                                    <p:cond delay="0"/>
                                  </p:stCondLst>
                                  <p:childTnLst>
                                    <p:animEffect transition="out" filter="plus(out)">
                                      <p:cBhvr>
                                        <p:cTn id="242" dur="3000"/>
                                        <p:tgtEl>
                                          <p:spTgt spid="19"/>
                                        </p:tgtEl>
                                      </p:cBhvr>
                                    </p:animEffect>
                                    <p:set>
                                      <p:cBhvr>
                                        <p:cTn id="243" dur="1" fill="hold">
                                          <p:stCondLst>
                                            <p:cond delay="2999"/>
                                          </p:stCondLst>
                                        </p:cTn>
                                        <p:tgtEl>
                                          <p:spTgt spid="19"/>
                                        </p:tgtEl>
                                        <p:attrNameLst>
                                          <p:attrName>style.visibility</p:attrName>
                                        </p:attrNameLst>
                                      </p:cBhvr>
                                      <p:to>
                                        <p:strVal val="hidden"/>
                                      </p:to>
                                    </p:set>
                                  </p:childTnLst>
                                </p:cTn>
                              </p:par>
                              <p:par>
                                <p:cTn id="244" presetID="13" presetClass="exit" presetSubtype="32" fill="hold" nodeType="withEffect">
                                  <p:stCondLst>
                                    <p:cond delay="0"/>
                                  </p:stCondLst>
                                  <p:childTnLst>
                                    <p:animEffect transition="out" filter="plus(out)">
                                      <p:cBhvr>
                                        <p:cTn id="245" dur="3000"/>
                                        <p:tgtEl>
                                          <p:spTgt spid="20"/>
                                        </p:tgtEl>
                                      </p:cBhvr>
                                    </p:animEffect>
                                    <p:set>
                                      <p:cBhvr>
                                        <p:cTn id="246" dur="1" fill="hold">
                                          <p:stCondLst>
                                            <p:cond delay="2999"/>
                                          </p:stCondLst>
                                        </p:cTn>
                                        <p:tgtEl>
                                          <p:spTgt spid="20"/>
                                        </p:tgtEl>
                                        <p:attrNameLst>
                                          <p:attrName>style.visibility</p:attrName>
                                        </p:attrNameLst>
                                      </p:cBhvr>
                                      <p:to>
                                        <p:strVal val="hidden"/>
                                      </p:to>
                                    </p:set>
                                  </p:childTnLst>
                                </p:cTn>
                              </p:par>
                              <p:par>
                                <p:cTn id="247" presetID="13" presetClass="exit" presetSubtype="32" fill="hold" nodeType="withEffect">
                                  <p:stCondLst>
                                    <p:cond delay="0"/>
                                  </p:stCondLst>
                                  <p:childTnLst>
                                    <p:animEffect transition="out" filter="plus(out)">
                                      <p:cBhvr>
                                        <p:cTn id="248" dur="3000"/>
                                        <p:tgtEl>
                                          <p:spTgt spid="21"/>
                                        </p:tgtEl>
                                      </p:cBhvr>
                                    </p:animEffect>
                                    <p:set>
                                      <p:cBhvr>
                                        <p:cTn id="249" dur="1" fill="hold">
                                          <p:stCondLst>
                                            <p:cond delay="2999"/>
                                          </p:stCondLst>
                                        </p:cTn>
                                        <p:tgtEl>
                                          <p:spTgt spid="21"/>
                                        </p:tgtEl>
                                        <p:attrNameLst>
                                          <p:attrName>style.visibility</p:attrName>
                                        </p:attrNameLst>
                                      </p:cBhvr>
                                      <p:to>
                                        <p:strVal val="hidden"/>
                                      </p:to>
                                    </p:set>
                                  </p:childTnLst>
                                </p:cTn>
                              </p:par>
                              <p:par>
                                <p:cTn id="250" presetID="13" presetClass="exit" presetSubtype="32" fill="hold" nodeType="withEffect">
                                  <p:stCondLst>
                                    <p:cond delay="0"/>
                                  </p:stCondLst>
                                  <p:childTnLst>
                                    <p:animEffect transition="out" filter="plus(out)">
                                      <p:cBhvr>
                                        <p:cTn id="251" dur="3000"/>
                                        <p:tgtEl>
                                          <p:spTgt spid="22"/>
                                        </p:tgtEl>
                                      </p:cBhvr>
                                    </p:animEffect>
                                    <p:set>
                                      <p:cBhvr>
                                        <p:cTn id="252" dur="1" fill="hold">
                                          <p:stCondLst>
                                            <p:cond delay="2999"/>
                                          </p:stCondLst>
                                        </p:cTn>
                                        <p:tgtEl>
                                          <p:spTgt spid="22"/>
                                        </p:tgtEl>
                                        <p:attrNameLst>
                                          <p:attrName>style.visibility</p:attrName>
                                        </p:attrNameLst>
                                      </p:cBhvr>
                                      <p:to>
                                        <p:strVal val="hidden"/>
                                      </p:to>
                                    </p:set>
                                  </p:childTnLst>
                                </p:cTn>
                              </p:par>
                              <p:par>
                                <p:cTn id="253" presetID="13" presetClass="exit" presetSubtype="32" fill="hold" nodeType="withEffect">
                                  <p:stCondLst>
                                    <p:cond delay="0"/>
                                  </p:stCondLst>
                                  <p:childTnLst>
                                    <p:animEffect transition="out" filter="plus(out)">
                                      <p:cBhvr>
                                        <p:cTn id="254" dur="3000"/>
                                        <p:tgtEl>
                                          <p:spTgt spid="23"/>
                                        </p:tgtEl>
                                      </p:cBhvr>
                                    </p:animEffect>
                                    <p:set>
                                      <p:cBhvr>
                                        <p:cTn id="255" dur="1" fill="hold">
                                          <p:stCondLst>
                                            <p:cond delay="2999"/>
                                          </p:stCondLst>
                                        </p:cTn>
                                        <p:tgtEl>
                                          <p:spTgt spid="23"/>
                                        </p:tgtEl>
                                        <p:attrNameLst>
                                          <p:attrName>style.visibility</p:attrName>
                                        </p:attrNameLst>
                                      </p:cBhvr>
                                      <p:to>
                                        <p:strVal val="hidden"/>
                                      </p:to>
                                    </p:set>
                                  </p:childTnLst>
                                </p:cTn>
                              </p:par>
                              <p:par>
                                <p:cTn id="256" presetID="13" presetClass="exit" presetSubtype="32" fill="hold" nodeType="withEffect">
                                  <p:stCondLst>
                                    <p:cond delay="0"/>
                                  </p:stCondLst>
                                  <p:childTnLst>
                                    <p:animEffect transition="out" filter="plus(out)">
                                      <p:cBhvr>
                                        <p:cTn id="257" dur="3000"/>
                                        <p:tgtEl>
                                          <p:spTgt spid="4"/>
                                        </p:tgtEl>
                                      </p:cBhvr>
                                    </p:animEffect>
                                    <p:set>
                                      <p:cBhvr>
                                        <p:cTn id="258" dur="1" fill="hold">
                                          <p:stCondLst>
                                            <p:cond delay="2999"/>
                                          </p:stCondLst>
                                        </p:cTn>
                                        <p:tgtEl>
                                          <p:spTgt spid="4"/>
                                        </p:tgtEl>
                                        <p:attrNameLst>
                                          <p:attrName>style.visibility</p:attrName>
                                        </p:attrNameLst>
                                      </p:cBhvr>
                                      <p:to>
                                        <p:strVal val="hidden"/>
                                      </p:to>
                                    </p:set>
                                  </p:childTnLst>
                                </p:cTn>
                              </p:par>
                              <p:par>
                                <p:cTn id="259" presetID="13" presetClass="exit" presetSubtype="32" fill="hold" nodeType="withEffect">
                                  <p:stCondLst>
                                    <p:cond delay="0"/>
                                  </p:stCondLst>
                                  <p:childTnLst>
                                    <p:animEffect transition="out" filter="plus(out)">
                                      <p:cBhvr>
                                        <p:cTn id="260" dur="3000"/>
                                        <p:tgtEl>
                                          <p:spTgt spid="5"/>
                                        </p:tgtEl>
                                      </p:cBhvr>
                                    </p:animEffect>
                                    <p:set>
                                      <p:cBhvr>
                                        <p:cTn id="261" dur="1" fill="hold">
                                          <p:stCondLst>
                                            <p:cond delay="2999"/>
                                          </p:stCondLst>
                                        </p:cTn>
                                        <p:tgtEl>
                                          <p:spTgt spid="5"/>
                                        </p:tgtEl>
                                        <p:attrNameLst>
                                          <p:attrName>style.visibility</p:attrName>
                                        </p:attrNameLst>
                                      </p:cBhvr>
                                      <p:to>
                                        <p:strVal val="hidden"/>
                                      </p:to>
                                    </p:set>
                                  </p:childTnLst>
                                </p:cTn>
                              </p:par>
                              <p:par>
                                <p:cTn id="262" presetID="13" presetClass="exit" presetSubtype="32" fill="hold" nodeType="withEffect">
                                  <p:stCondLst>
                                    <p:cond delay="0"/>
                                  </p:stCondLst>
                                  <p:childTnLst>
                                    <p:animEffect transition="out" filter="plus(out)">
                                      <p:cBhvr>
                                        <p:cTn id="263" dur="3000"/>
                                        <p:tgtEl>
                                          <p:spTgt spid="6"/>
                                        </p:tgtEl>
                                      </p:cBhvr>
                                    </p:animEffect>
                                    <p:set>
                                      <p:cBhvr>
                                        <p:cTn id="264" dur="1" fill="hold">
                                          <p:stCondLst>
                                            <p:cond delay="2999"/>
                                          </p:stCondLst>
                                        </p:cTn>
                                        <p:tgtEl>
                                          <p:spTgt spid="6"/>
                                        </p:tgtEl>
                                        <p:attrNameLst>
                                          <p:attrName>style.visibility</p:attrName>
                                        </p:attrNameLst>
                                      </p:cBhvr>
                                      <p:to>
                                        <p:strVal val="hidden"/>
                                      </p:to>
                                    </p:set>
                                  </p:childTnLst>
                                </p:cTn>
                              </p:par>
                              <p:par>
                                <p:cTn id="265" presetID="13" presetClass="exit" presetSubtype="32" fill="hold" nodeType="withEffect">
                                  <p:stCondLst>
                                    <p:cond delay="0"/>
                                  </p:stCondLst>
                                  <p:childTnLst>
                                    <p:animEffect transition="out" filter="plus(out)">
                                      <p:cBhvr>
                                        <p:cTn id="266" dur="3000"/>
                                        <p:tgtEl>
                                          <p:spTgt spid="7"/>
                                        </p:tgtEl>
                                      </p:cBhvr>
                                    </p:animEffect>
                                    <p:set>
                                      <p:cBhvr>
                                        <p:cTn id="267" dur="1" fill="hold">
                                          <p:stCondLst>
                                            <p:cond delay="2999"/>
                                          </p:stCondLst>
                                        </p:cTn>
                                        <p:tgtEl>
                                          <p:spTgt spid="7"/>
                                        </p:tgtEl>
                                        <p:attrNameLst>
                                          <p:attrName>style.visibility</p:attrName>
                                        </p:attrNameLst>
                                      </p:cBhvr>
                                      <p:to>
                                        <p:strVal val="hidden"/>
                                      </p:to>
                                    </p:set>
                                  </p:childTnLst>
                                </p:cTn>
                              </p:par>
                              <p:par>
                                <p:cTn id="268" presetID="13" presetClass="exit" presetSubtype="32" fill="hold" nodeType="withEffect">
                                  <p:stCondLst>
                                    <p:cond delay="0"/>
                                  </p:stCondLst>
                                  <p:childTnLst>
                                    <p:animEffect transition="out" filter="plus(out)">
                                      <p:cBhvr>
                                        <p:cTn id="269" dur="3000"/>
                                        <p:tgtEl>
                                          <p:spTgt spid="8"/>
                                        </p:tgtEl>
                                      </p:cBhvr>
                                    </p:animEffect>
                                    <p:set>
                                      <p:cBhvr>
                                        <p:cTn id="270" dur="1" fill="hold">
                                          <p:stCondLst>
                                            <p:cond delay="2999"/>
                                          </p:stCondLst>
                                        </p:cTn>
                                        <p:tgtEl>
                                          <p:spTgt spid="8"/>
                                        </p:tgtEl>
                                        <p:attrNameLst>
                                          <p:attrName>style.visibility</p:attrName>
                                        </p:attrNameLst>
                                      </p:cBhvr>
                                      <p:to>
                                        <p:strVal val="hidden"/>
                                      </p:to>
                                    </p:set>
                                  </p:childTnLst>
                                </p:cTn>
                              </p:par>
                              <p:par>
                                <p:cTn id="271" presetID="13" presetClass="exit" presetSubtype="32" fill="hold" nodeType="withEffect">
                                  <p:stCondLst>
                                    <p:cond delay="0"/>
                                  </p:stCondLst>
                                  <p:childTnLst>
                                    <p:animEffect transition="out" filter="plus(out)">
                                      <p:cBhvr>
                                        <p:cTn id="272" dur="3000"/>
                                        <p:tgtEl>
                                          <p:spTgt spid="9"/>
                                        </p:tgtEl>
                                      </p:cBhvr>
                                    </p:animEffect>
                                    <p:set>
                                      <p:cBhvr>
                                        <p:cTn id="273" dur="1" fill="hold">
                                          <p:stCondLst>
                                            <p:cond delay="2999"/>
                                          </p:stCondLst>
                                        </p:cTn>
                                        <p:tgtEl>
                                          <p:spTgt spid="9"/>
                                        </p:tgtEl>
                                        <p:attrNameLst>
                                          <p:attrName>style.visibility</p:attrName>
                                        </p:attrNameLst>
                                      </p:cBhvr>
                                      <p:to>
                                        <p:strVal val="hidden"/>
                                      </p:to>
                                    </p:set>
                                  </p:childTnLst>
                                </p:cTn>
                              </p:par>
                              <p:par>
                                <p:cTn id="274" presetID="13" presetClass="exit" presetSubtype="32" fill="hold" nodeType="withEffect">
                                  <p:stCondLst>
                                    <p:cond delay="0"/>
                                  </p:stCondLst>
                                  <p:childTnLst>
                                    <p:animEffect transition="out" filter="plus(out)">
                                      <p:cBhvr>
                                        <p:cTn id="275" dur="3000"/>
                                        <p:tgtEl>
                                          <p:spTgt spid="10"/>
                                        </p:tgtEl>
                                      </p:cBhvr>
                                    </p:animEffect>
                                    <p:set>
                                      <p:cBhvr>
                                        <p:cTn id="276" dur="1" fill="hold">
                                          <p:stCondLst>
                                            <p:cond delay="2999"/>
                                          </p:stCondLst>
                                        </p:cTn>
                                        <p:tgtEl>
                                          <p:spTgt spid="10"/>
                                        </p:tgtEl>
                                        <p:attrNameLst>
                                          <p:attrName>style.visibility</p:attrName>
                                        </p:attrNameLst>
                                      </p:cBhvr>
                                      <p:to>
                                        <p:strVal val="hidden"/>
                                      </p:to>
                                    </p:set>
                                  </p:childTnLst>
                                </p:cTn>
                              </p:par>
                              <p:par>
                                <p:cTn id="277" presetID="13" presetClass="exit" presetSubtype="32" fill="hold" nodeType="withEffect">
                                  <p:stCondLst>
                                    <p:cond delay="0"/>
                                  </p:stCondLst>
                                  <p:childTnLst>
                                    <p:animEffect transition="out" filter="plus(out)">
                                      <p:cBhvr>
                                        <p:cTn id="278" dur="3000"/>
                                        <p:tgtEl>
                                          <p:spTgt spid="11"/>
                                        </p:tgtEl>
                                      </p:cBhvr>
                                    </p:animEffect>
                                    <p:set>
                                      <p:cBhvr>
                                        <p:cTn id="279" dur="1" fill="hold">
                                          <p:stCondLst>
                                            <p:cond delay="2999"/>
                                          </p:stCondLst>
                                        </p:cTn>
                                        <p:tgtEl>
                                          <p:spTgt spid="11"/>
                                        </p:tgtEl>
                                        <p:attrNameLst>
                                          <p:attrName>style.visibility</p:attrName>
                                        </p:attrNameLst>
                                      </p:cBhvr>
                                      <p:to>
                                        <p:strVal val="hidden"/>
                                      </p:to>
                                    </p:set>
                                  </p:childTnLst>
                                </p:cTn>
                              </p:par>
                              <p:par>
                                <p:cTn id="280" presetID="13" presetClass="exit" presetSubtype="32" fill="hold" nodeType="withEffect">
                                  <p:stCondLst>
                                    <p:cond delay="0"/>
                                  </p:stCondLst>
                                  <p:childTnLst>
                                    <p:animEffect transition="out" filter="plus(out)">
                                      <p:cBhvr>
                                        <p:cTn id="281" dur="3000"/>
                                        <p:tgtEl>
                                          <p:spTgt spid="12"/>
                                        </p:tgtEl>
                                      </p:cBhvr>
                                    </p:animEffect>
                                    <p:set>
                                      <p:cBhvr>
                                        <p:cTn id="282" dur="1" fill="hold">
                                          <p:stCondLst>
                                            <p:cond delay="2999"/>
                                          </p:stCondLst>
                                        </p:cTn>
                                        <p:tgtEl>
                                          <p:spTgt spid="12"/>
                                        </p:tgtEl>
                                        <p:attrNameLst>
                                          <p:attrName>style.visibility</p:attrName>
                                        </p:attrNameLst>
                                      </p:cBhvr>
                                      <p:to>
                                        <p:strVal val="hidden"/>
                                      </p:to>
                                    </p:set>
                                  </p:childTnLst>
                                </p:cTn>
                              </p:par>
                              <p:par>
                                <p:cTn id="283" presetID="13" presetClass="exit" presetSubtype="32" fill="hold" nodeType="withEffect">
                                  <p:stCondLst>
                                    <p:cond delay="0"/>
                                  </p:stCondLst>
                                  <p:childTnLst>
                                    <p:animEffect transition="out" filter="plus(out)">
                                      <p:cBhvr>
                                        <p:cTn id="284" dur="3000"/>
                                        <p:tgtEl>
                                          <p:spTgt spid="13"/>
                                        </p:tgtEl>
                                      </p:cBhvr>
                                    </p:animEffect>
                                    <p:set>
                                      <p:cBhvr>
                                        <p:cTn id="285" dur="1" fill="hold">
                                          <p:stCondLst>
                                            <p:cond delay="2999"/>
                                          </p:stCondLst>
                                        </p:cTn>
                                        <p:tgtEl>
                                          <p:spTgt spid="13"/>
                                        </p:tgtEl>
                                        <p:attrNameLst>
                                          <p:attrName>style.visibility</p:attrName>
                                        </p:attrNameLst>
                                      </p:cBhvr>
                                      <p:to>
                                        <p:strVal val="hidden"/>
                                      </p:to>
                                    </p:set>
                                  </p:childTnLst>
                                </p:cTn>
                              </p:par>
                              <p:par>
                                <p:cTn id="286" presetID="19" presetClass="exit" presetSubtype="10" fill="hold" nodeType="withEffect">
                                  <p:stCondLst>
                                    <p:cond delay="0"/>
                                  </p:stCondLst>
                                  <p:childTnLst>
                                    <p:anim calcmode="lin" valueType="num">
                                      <p:cBhvr>
                                        <p:cTn id="287" dur="3000"/>
                                        <p:tgtEl>
                                          <p:spTgt spid="14"/>
                                        </p:tgtEl>
                                        <p:attrNameLst>
                                          <p:attrName>ppt_h</p:attrName>
                                        </p:attrNameLst>
                                      </p:cBhvr>
                                      <p:tavLst>
                                        <p:tav tm="0">
                                          <p:val>
                                            <p:strVal val="ppt_h"/>
                                          </p:val>
                                        </p:tav>
                                        <p:tav tm="100000">
                                          <p:val>
                                            <p:strVal val="ppt_h"/>
                                          </p:val>
                                        </p:tav>
                                      </p:tavLst>
                                    </p:anim>
                                    <p:anim calcmode="lin" valueType="num">
                                      <p:cBhvr>
                                        <p:cTn id="288" dur="3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89" dur="1" fill="hold">
                                          <p:stCondLst>
                                            <p:cond delay="2999"/>
                                          </p:stCondLst>
                                        </p:cTn>
                                        <p:tgtEl>
                                          <p:spTgt spid="14"/>
                                        </p:tgtEl>
                                        <p:attrNameLst>
                                          <p:attrName>style.visibility</p:attrName>
                                        </p:attrNameLst>
                                      </p:cBhvr>
                                      <p:to>
                                        <p:strVal val="hidden"/>
                                      </p:to>
                                    </p:set>
                                  </p:childTnLst>
                                </p:cTn>
                              </p:par>
                              <p:par>
                                <p:cTn id="290" presetID="19" presetClass="exit" presetSubtype="10" fill="hold" nodeType="withEffect">
                                  <p:stCondLst>
                                    <p:cond delay="0"/>
                                  </p:stCondLst>
                                  <p:childTnLst>
                                    <p:anim calcmode="lin" valueType="num">
                                      <p:cBhvr>
                                        <p:cTn id="291" dur="3000"/>
                                        <p:tgtEl>
                                          <p:spTgt spid="15"/>
                                        </p:tgtEl>
                                        <p:attrNameLst>
                                          <p:attrName>ppt_h</p:attrName>
                                        </p:attrNameLst>
                                      </p:cBhvr>
                                      <p:tavLst>
                                        <p:tav tm="0">
                                          <p:val>
                                            <p:strVal val="ppt_h"/>
                                          </p:val>
                                        </p:tav>
                                        <p:tav tm="100000">
                                          <p:val>
                                            <p:strVal val="ppt_h"/>
                                          </p:val>
                                        </p:tav>
                                      </p:tavLst>
                                    </p:anim>
                                    <p:anim calcmode="lin" valueType="num">
                                      <p:cBhvr>
                                        <p:cTn id="292" dur="3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93" dur="1" fill="hold">
                                          <p:stCondLst>
                                            <p:cond delay="2999"/>
                                          </p:stCondLst>
                                        </p:cTn>
                                        <p:tgtEl>
                                          <p:spTgt spid="15"/>
                                        </p:tgtEl>
                                        <p:attrNameLst>
                                          <p:attrName>style.visibility</p:attrName>
                                        </p:attrNameLst>
                                      </p:cBhvr>
                                      <p:to>
                                        <p:strVal val="hidden"/>
                                      </p:to>
                                    </p:set>
                                  </p:childTnLst>
                                </p:cTn>
                              </p:par>
                              <p:par>
                                <p:cTn id="294" presetID="19" presetClass="exit" presetSubtype="10" fill="hold" nodeType="withEffect">
                                  <p:stCondLst>
                                    <p:cond delay="0"/>
                                  </p:stCondLst>
                                  <p:childTnLst>
                                    <p:anim calcmode="lin" valueType="num">
                                      <p:cBhvr>
                                        <p:cTn id="295" dur="3000"/>
                                        <p:tgtEl>
                                          <p:spTgt spid="16"/>
                                        </p:tgtEl>
                                        <p:attrNameLst>
                                          <p:attrName>ppt_h</p:attrName>
                                        </p:attrNameLst>
                                      </p:cBhvr>
                                      <p:tavLst>
                                        <p:tav tm="0">
                                          <p:val>
                                            <p:strVal val="ppt_h"/>
                                          </p:val>
                                        </p:tav>
                                        <p:tav tm="100000">
                                          <p:val>
                                            <p:strVal val="ppt_h"/>
                                          </p:val>
                                        </p:tav>
                                      </p:tavLst>
                                    </p:anim>
                                    <p:anim calcmode="lin" valueType="num">
                                      <p:cBhvr>
                                        <p:cTn id="296" dur="3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97" dur="1" fill="hold">
                                          <p:stCondLst>
                                            <p:cond delay="2999"/>
                                          </p:stCondLst>
                                        </p:cTn>
                                        <p:tgtEl>
                                          <p:spTgt spid="16"/>
                                        </p:tgtEl>
                                        <p:attrNameLst>
                                          <p:attrName>style.visibility</p:attrName>
                                        </p:attrNameLst>
                                      </p:cBhvr>
                                      <p:to>
                                        <p:strVal val="hidden"/>
                                      </p:to>
                                    </p:set>
                                  </p:childTnLst>
                                </p:cTn>
                              </p:par>
                              <p:par>
                                <p:cTn id="298" presetID="19" presetClass="exit" presetSubtype="10" fill="hold" nodeType="withEffect">
                                  <p:stCondLst>
                                    <p:cond delay="0"/>
                                  </p:stCondLst>
                                  <p:childTnLst>
                                    <p:anim calcmode="lin" valueType="num">
                                      <p:cBhvr>
                                        <p:cTn id="299" dur="3000"/>
                                        <p:tgtEl>
                                          <p:spTgt spid="17"/>
                                        </p:tgtEl>
                                        <p:attrNameLst>
                                          <p:attrName>ppt_h</p:attrName>
                                        </p:attrNameLst>
                                      </p:cBhvr>
                                      <p:tavLst>
                                        <p:tav tm="0">
                                          <p:val>
                                            <p:strVal val="ppt_h"/>
                                          </p:val>
                                        </p:tav>
                                        <p:tav tm="100000">
                                          <p:val>
                                            <p:strVal val="ppt_h"/>
                                          </p:val>
                                        </p:tav>
                                      </p:tavLst>
                                    </p:anim>
                                    <p:anim calcmode="lin" valueType="num">
                                      <p:cBhvr>
                                        <p:cTn id="300" dur="3000"/>
                                        <p:tgtEl>
                                          <p:spTgt spid="1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01" dur="1" fill="hold">
                                          <p:stCondLst>
                                            <p:cond delay="2999"/>
                                          </p:stCondLst>
                                        </p:cTn>
                                        <p:tgtEl>
                                          <p:spTgt spid="17"/>
                                        </p:tgtEl>
                                        <p:attrNameLst>
                                          <p:attrName>style.visibility</p:attrName>
                                        </p:attrNameLst>
                                      </p:cBhvr>
                                      <p:to>
                                        <p:strVal val="hidden"/>
                                      </p:to>
                                    </p:set>
                                  </p:childTnLst>
                                </p:cTn>
                              </p:par>
                              <p:par>
                                <p:cTn id="302" presetID="19" presetClass="exit" presetSubtype="10" fill="hold" nodeType="withEffect">
                                  <p:stCondLst>
                                    <p:cond delay="0"/>
                                  </p:stCondLst>
                                  <p:childTnLst>
                                    <p:anim calcmode="lin" valueType="num">
                                      <p:cBhvr>
                                        <p:cTn id="303" dur="3000"/>
                                        <p:tgtEl>
                                          <p:spTgt spid="18"/>
                                        </p:tgtEl>
                                        <p:attrNameLst>
                                          <p:attrName>ppt_h</p:attrName>
                                        </p:attrNameLst>
                                      </p:cBhvr>
                                      <p:tavLst>
                                        <p:tav tm="0">
                                          <p:val>
                                            <p:strVal val="ppt_h"/>
                                          </p:val>
                                        </p:tav>
                                        <p:tav tm="100000">
                                          <p:val>
                                            <p:strVal val="ppt_h"/>
                                          </p:val>
                                        </p:tav>
                                      </p:tavLst>
                                    </p:anim>
                                    <p:anim calcmode="lin" valueType="num">
                                      <p:cBhvr>
                                        <p:cTn id="304" dur="3000"/>
                                        <p:tgtEl>
                                          <p:spTgt spid="1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05" dur="1" fill="hold">
                                          <p:stCondLst>
                                            <p:cond delay="2999"/>
                                          </p:stCondLst>
                                        </p:cTn>
                                        <p:tgtEl>
                                          <p:spTgt spid="18"/>
                                        </p:tgtEl>
                                        <p:attrNameLst>
                                          <p:attrName>style.visibility</p:attrName>
                                        </p:attrNameLst>
                                      </p:cBhvr>
                                      <p:to>
                                        <p:strVal val="hidden"/>
                                      </p:to>
                                    </p:set>
                                  </p:childTnLst>
                                </p:cTn>
                              </p:par>
                              <p:par>
                                <p:cTn id="306" presetID="19" presetClass="exit" presetSubtype="10" fill="hold" nodeType="withEffect">
                                  <p:stCondLst>
                                    <p:cond delay="0"/>
                                  </p:stCondLst>
                                  <p:childTnLst>
                                    <p:anim calcmode="lin" valueType="num">
                                      <p:cBhvr>
                                        <p:cTn id="307" dur="3000"/>
                                        <p:tgtEl>
                                          <p:spTgt spid="19"/>
                                        </p:tgtEl>
                                        <p:attrNameLst>
                                          <p:attrName>ppt_h</p:attrName>
                                        </p:attrNameLst>
                                      </p:cBhvr>
                                      <p:tavLst>
                                        <p:tav tm="0">
                                          <p:val>
                                            <p:strVal val="ppt_h"/>
                                          </p:val>
                                        </p:tav>
                                        <p:tav tm="100000">
                                          <p:val>
                                            <p:strVal val="ppt_h"/>
                                          </p:val>
                                        </p:tav>
                                      </p:tavLst>
                                    </p:anim>
                                    <p:anim calcmode="lin" valueType="num">
                                      <p:cBhvr>
                                        <p:cTn id="308" dur="3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09" dur="1" fill="hold">
                                          <p:stCondLst>
                                            <p:cond delay="2999"/>
                                          </p:stCondLst>
                                        </p:cTn>
                                        <p:tgtEl>
                                          <p:spTgt spid="19"/>
                                        </p:tgtEl>
                                        <p:attrNameLst>
                                          <p:attrName>style.visibility</p:attrName>
                                        </p:attrNameLst>
                                      </p:cBhvr>
                                      <p:to>
                                        <p:strVal val="hidden"/>
                                      </p:to>
                                    </p:set>
                                  </p:childTnLst>
                                </p:cTn>
                              </p:par>
                              <p:par>
                                <p:cTn id="310" presetID="19" presetClass="exit" presetSubtype="10" fill="hold" nodeType="withEffect">
                                  <p:stCondLst>
                                    <p:cond delay="0"/>
                                  </p:stCondLst>
                                  <p:childTnLst>
                                    <p:anim calcmode="lin" valueType="num">
                                      <p:cBhvr>
                                        <p:cTn id="311" dur="3000"/>
                                        <p:tgtEl>
                                          <p:spTgt spid="20"/>
                                        </p:tgtEl>
                                        <p:attrNameLst>
                                          <p:attrName>ppt_h</p:attrName>
                                        </p:attrNameLst>
                                      </p:cBhvr>
                                      <p:tavLst>
                                        <p:tav tm="0">
                                          <p:val>
                                            <p:strVal val="ppt_h"/>
                                          </p:val>
                                        </p:tav>
                                        <p:tav tm="100000">
                                          <p:val>
                                            <p:strVal val="ppt_h"/>
                                          </p:val>
                                        </p:tav>
                                      </p:tavLst>
                                    </p:anim>
                                    <p:anim calcmode="lin" valueType="num">
                                      <p:cBhvr>
                                        <p:cTn id="312" dur="3000"/>
                                        <p:tgtEl>
                                          <p:spTgt spid="2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13" dur="1" fill="hold">
                                          <p:stCondLst>
                                            <p:cond delay="2999"/>
                                          </p:stCondLst>
                                        </p:cTn>
                                        <p:tgtEl>
                                          <p:spTgt spid="20"/>
                                        </p:tgtEl>
                                        <p:attrNameLst>
                                          <p:attrName>style.visibility</p:attrName>
                                        </p:attrNameLst>
                                      </p:cBhvr>
                                      <p:to>
                                        <p:strVal val="hidden"/>
                                      </p:to>
                                    </p:set>
                                  </p:childTnLst>
                                </p:cTn>
                              </p:par>
                              <p:par>
                                <p:cTn id="314" presetID="19" presetClass="exit" presetSubtype="10" fill="hold" nodeType="withEffect">
                                  <p:stCondLst>
                                    <p:cond delay="0"/>
                                  </p:stCondLst>
                                  <p:childTnLst>
                                    <p:anim calcmode="lin" valueType="num">
                                      <p:cBhvr>
                                        <p:cTn id="315" dur="3000"/>
                                        <p:tgtEl>
                                          <p:spTgt spid="21"/>
                                        </p:tgtEl>
                                        <p:attrNameLst>
                                          <p:attrName>ppt_h</p:attrName>
                                        </p:attrNameLst>
                                      </p:cBhvr>
                                      <p:tavLst>
                                        <p:tav tm="0">
                                          <p:val>
                                            <p:strVal val="ppt_h"/>
                                          </p:val>
                                        </p:tav>
                                        <p:tav tm="100000">
                                          <p:val>
                                            <p:strVal val="ppt_h"/>
                                          </p:val>
                                        </p:tav>
                                      </p:tavLst>
                                    </p:anim>
                                    <p:anim calcmode="lin" valueType="num">
                                      <p:cBhvr>
                                        <p:cTn id="316" dur="3000"/>
                                        <p:tgtEl>
                                          <p:spTgt spid="2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17" dur="1" fill="hold">
                                          <p:stCondLst>
                                            <p:cond delay="2999"/>
                                          </p:stCondLst>
                                        </p:cTn>
                                        <p:tgtEl>
                                          <p:spTgt spid="21"/>
                                        </p:tgtEl>
                                        <p:attrNameLst>
                                          <p:attrName>style.visibility</p:attrName>
                                        </p:attrNameLst>
                                      </p:cBhvr>
                                      <p:to>
                                        <p:strVal val="hidden"/>
                                      </p:to>
                                    </p:set>
                                  </p:childTnLst>
                                </p:cTn>
                              </p:par>
                              <p:par>
                                <p:cTn id="318" presetID="19" presetClass="exit" presetSubtype="10" fill="hold" nodeType="withEffect">
                                  <p:stCondLst>
                                    <p:cond delay="0"/>
                                  </p:stCondLst>
                                  <p:childTnLst>
                                    <p:anim calcmode="lin" valueType="num">
                                      <p:cBhvr>
                                        <p:cTn id="319" dur="3000"/>
                                        <p:tgtEl>
                                          <p:spTgt spid="22"/>
                                        </p:tgtEl>
                                        <p:attrNameLst>
                                          <p:attrName>ppt_h</p:attrName>
                                        </p:attrNameLst>
                                      </p:cBhvr>
                                      <p:tavLst>
                                        <p:tav tm="0">
                                          <p:val>
                                            <p:strVal val="ppt_h"/>
                                          </p:val>
                                        </p:tav>
                                        <p:tav tm="100000">
                                          <p:val>
                                            <p:strVal val="ppt_h"/>
                                          </p:val>
                                        </p:tav>
                                      </p:tavLst>
                                    </p:anim>
                                    <p:anim calcmode="lin" valueType="num">
                                      <p:cBhvr>
                                        <p:cTn id="320" dur="3000"/>
                                        <p:tgtEl>
                                          <p:spTgt spid="2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21" dur="1" fill="hold">
                                          <p:stCondLst>
                                            <p:cond delay="2999"/>
                                          </p:stCondLst>
                                        </p:cTn>
                                        <p:tgtEl>
                                          <p:spTgt spid="22"/>
                                        </p:tgtEl>
                                        <p:attrNameLst>
                                          <p:attrName>style.visibility</p:attrName>
                                        </p:attrNameLst>
                                      </p:cBhvr>
                                      <p:to>
                                        <p:strVal val="hidden"/>
                                      </p:to>
                                    </p:set>
                                  </p:childTnLst>
                                </p:cTn>
                              </p:par>
                              <p:par>
                                <p:cTn id="322" presetID="19" presetClass="exit" presetSubtype="10" fill="hold" nodeType="withEffect">
                                  <p:stCondLst>
                                    <p:cond delay="0"/>
                                  </p:stCondLst>
                                  <p:childTnLst>
                                    <p:anim calcmode="lin" valueType="num">
                                      <p:cBhvr>
                                        <p:cTn id="323" dur="3000"/>
                                        <p:tgtEl>
                                          <p:spTgt spid="23"/>
                                        </p:tgtEl>
                                        <p:attrNameLst>
                                          <p:attrName>ppt_h</p:attrName>
                                        </p:attrNameLst>
                                      </p:cBhvr>
                                      <p:tavLst>
                                        <p:tav tm="0">
                                          <p:val>
                                            <p:strVal val="ppt_h"/>
                                          </p:val>
                                        </p:tav>
                                        <p:tav tm="100000">
                                          <p:val>
                                            <p:strVal val="ppt_h"/>
                                          </p:val>
                                        </p:tav>
                                      </p:tavLst>
                                    </p:anim>
                                    <p:anim calcmode="lin" valueType="num">
                                      <p:cBhvr>
                                        <p:cTn id="324" dur="3000"/>
                                        <p:tgtEl>
                                          <p:spTgt spid="2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25" dur="1" fill="hold">
                                          <p:stCondLst>
                                            <p:cond delay="2999"/>
                                          </p:stCondLst>
                                        </p:cTn>
                                        <p:tgtEl>
                                          <p:spTgt spid="23"/>
                                        </p:tgtEl>
                                        <p:attrNameLst>
                                          <p:attrName>style.visibility</p:attrName>
                                        </p:attrNameLst>
                                      </p:cBhvr>
                                      <p:to>
                                        <p:strVal val="hidden"/>
                                      </p:to>
                                    </p:set>
                                  </p:childTnLst>
                                </p:cTn>
                              </p:par>
                              <p:par>
                                <p:cTn id="326" presetID="19" presetClass="exit" presetSubtype="10" fill="hold" nodeType="withEffect">
                                  <p:stCondLst>
                                    <p:cond delay="0"/>
                                  </p:stCondLst>
                                  <p:childTnLst>
                                    <p:anim calcmode="lin" valueType="num">
                                      <p:cBhvr>
                                        <p:cTn id="327" dur="3000"/>
                                        <p:tgtEl>
                                          <p:spTgt spid="4"/>
                                        </p:tgtEl>
                                        <p:attrNameLst>
                                          <p:attrName>ppt_h</p:attrName>
                                        </p:attrNameLst>
                                      </p:cBhvr>
                                      <p:tavLst>
                                        <p:tav tm="0">
                                          <p:val>
                                            <p:strVal val="ppt_h"/>
                                          </p:val>
                                        </p:tav>
                                        <p:tav tm="100000">
                                          <p:val>
                                            <p:strVal val="ppt_h"/>
                                          </p:val>
                                        </p:tav>
                                      </p:tavLst>
                                    </p:anim>
                                    <p:anim calcmode="lin" valueType="num">
                                      <p:cBhvr>
                                        <p:cTn id="328" dur="3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29" dur="1" fill="hold">
                                          <p:stCondLst>
                                            <p:cond delay="2999"/>
                                          </p:stCondLst>
                                        </p:cTn>
                                        <p:tgtEl>
                                          <p:spTgt spid="4"/>
                                        </p:tgtEl>
                                        <p:attrNameLst>
                                          <p:attrName>style.visibility</p:attrName>
                                        </p:attrNameLst>
                                      </p:cBhvr>
                                      <p:to>
                                        <p:strVal val="hidden"/>
                                      </p:to>
                                    </p:set>
                                  </p:childTnLst>
                                </p:cTn>
                              </p:par>
                              <p:par>
                                <p:cTn id="330" presetID="19" presetClass="exit" presetSubtype="10" fill="hold" nodeType="withEffect">
                                  <p:stCondLst>
                                    <p:cond delay="0"/>
                                  </p:stCondLst>
                                  <p:childTnLst>
                                    <p:anim calcmode="lin" valueType="num">
                                      <p:cBhvr>
                                        <p:cTn id="331" dur="3000"/>
                                        <p:tgtEl>
                                          <p:spTgt spid="5"/>
                                        </p:tgtEl>
                                        <p:attrNameLst>
                                          <p:attrName>ppt_h</p:attrName>
                                        </p:attrNameLst>
                                      </p:cBhvr>
                                      <p:tavLst>
                                        <p:tav tm="0">
                                          <p:val>
                                            <p:strVal val="ppt_h"/>
                                          </p:val>
                                        </p:tav>
                                        <p:tav tm="100000">
                                          <p:val>
                                            <p:strVal val="ppt_h"/>
                                          </p:val>
                                        </p:tav>
                                      </p:tavLst>
                                    </p:anim>
                                    <p:anim calcmode="lin" valueType="num">
                                      <p:cBhvr>
                                        <p:cTn id="332"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33" dur="1" fill="hold">
                                          <p:stCondLst>
                                            <p:cond delay="2999"/>
                                          </p:stCondLst>
                                        </p:cTn>
                                        <p:tgtEl>
                                          <p:spTgt spid="5"/>
                                        </p:tgtEl>
                                        <p:attrNameLst>
                                          <p:attrName>style.visibility</p:attrName>
                                        </p:attrNameLst>
                                      </p:cBhvr>
                                      <p:to>
                                        <p:strVal val="hidden"/>
                                      </p:to>
                                    </p:set>
                                  </p:childTnLst>
                                </p:cTn>
                              </p:par>
                              <p:par>
                                <p:cTn id="334" presetID="19" presetClass="exit" presetSubtype="10" fill="hold" nodeType="withEffect">
                                  <p:stCondLst>
                                    <p:cond delay="0"/>
                                  </p:stCondLst>
                                  <p:childTnLst>
                                    <p:anim calcmode="lin" valueType="num">
                                      <p:cBhvr>
                                        <p:cTn id="335" dur="3000"/>
                                        <p:tgtEl>
                                          <p:spTgt spid="6"/>
                                        </p:tgtEl>
                                        <p:attrNameLst>
                                          <p:attrName>ppt_h</p:attrName>
                                        </p:attrNameLst>
                                      </p:cBhvr>
                                      <p:tavLst>
                                        <p:tav tm="0">
                                          <p:val>
                                            <p:strVal val="ppt_h"/>
                                          </p:val>
                                        </p:tav>
                                        <p:tav tm="100000">
                                          <p:val>
                                            <p:strVal val="ppt_h"/>
                                          </p:val>
                                        </p:tav>
                                      </p:tavLst>
                                    </p:anim>
                                    <p:anim calcmode="lin" valueType="num">
                                      <p:cBhvr>
                                        <p:cTn id="336"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37" dur="1" fill="hold">
                                          <p:stCondLst>
                                            <p:cond delay="2999"/>
                                          </p:stCondLst>
                                        </p:cTn>
                                        <p:tgtEl>
                                          <p:spTgt spid="6"/>
                                        </p:tgtEl>
                                        <p:attrNameLst>
                                          <p:attrName>style.visibility</p:attrName>
                                        </p:attrNameLst>
                                      </p:cBhvr>
                                      <p:to>
                                        <p:strVal val="hidden"/>
                                      </p:to>
                                    </p:set>
                                  </p:childTnLst>
                                </p:cTn>
                              </p:par>
                              <p:par>
                                <p:cTn id="338" presetID="19" presetClass="exit" presetSubtype="10" fill="hold" nodeType="withEffect">
                                  <p:stCondLst>
                                    <p:cond delay="0"/>
                                  </p:stCondLst>
                                  <p:childTnLst>
                                    <p:anim calcmode="lin" valueType="num">
                                      <p:cBhvr>
                                        <p:cTn id="339" dur="3000"/>
                                        <p:tgtEl>
                                          <p:spTgt spid="7"/>
                                        </p:tgtEl>
                                        <p:attrNameLst>
                                          <p:attrName>ppt_h</p:attrName>
                                        </p:attrNameLst>
                                      </p:cBhvr>
                                      <p:tavLst>
                                        <p:tav tm="0">
                                          <p:val>
                                            <p:strVal val="ppt_h"/>
                                          </p:val>
                                        </p:tav>
                                        <p:tav tm="100000">
                                          <p:val>
                                            <p:strVal val="ppt_h"/>
                                          </p:val>
                                        </p:tav>
                                      </p:tavLst>
                                    </p:anim>
                                    <p:anim calcmode="lin" valueType="num">
                                      <p:cBhvr>
                                        <p:cTn id="340"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41" dur="1" fill="hold">
                                          <p:stCondLst>
                                            <p:cond delay="2999"/>
                                          </p:stCondLst>
                                        </p:cTn>
                                        <p:tgtEl>
                                          <p:spTgt spid="7"/>
                                        </p:tgtEl>
                                        <p:attrNameLst>
                                          <p:attrName>style.visibility</p:attrName>
                                        </p:attrNameLst>
                                      </p:cBhvr>
                                      <p:to>
                                        <p:strVal val="hidden"/>
                                      </p:to>
                                    </p:set>
                                  </p:childTnLst>
                                </p:cTn>
                              </p:par>
                              <p:par>
                                <p:cTn id="342" presetID="19" presetClass="exit" presetSubtype="10" fill="hold" nodeType="withEffect">
                                  <p:stCondLst>
                                    <p:cond delay="0"/>
                                  </p:stCondLst>
                                  <p:childTnLst>
                                    <p:anim calcmode="lin" valueType="num">
                                      <p:cBhvr>
                                        <p:cTn id="343" dur="3000"/>
                                        <p:tgtEl>
                                          <p:spTgt spid="8"/>
                                        </p:tgtEl>
                                        <p:attrNameLst>
                                          <p:attrName>ppt_h</p:attrName>
                                        </p:attrNameLst>
                                      </p:cBhvr>
                                      <p:tavLst>
                                        <p:tav tm="0">
                                          <p:val>
                                            <p:strVal val="ppt_h"/>
                                          </p:val>
                                        </p:tav>
                                        <p:tav tm="100000">
                                          <p:val>
                                            <p:strVal val="ppt_h"/>
                                          </p:val>
                                        </p:tav>
                                      </p:tavLst>
                                    </p:anim>
                                    <p:anim calcmode="lin" valueType="num">
                                      <p:cBhvr>
                                        <p:cTn id="344"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45" dur="1" fill="hold">
                                          <p:stCondLst>
                                            <p:cond delay="2999"/>
                                          </p:stCondLst>
                                        </p:cTn>
                                        <p:tgtEl>
                                          <p:spTgt spid="8"/>
                                        </p:tgtEl>
                                        <p:attrNameLst>
                                          <p:attrName>style.visibility</p:attrName>
                                        </p:attrNameLst>
                                      </p:cBhvr>
                                      <p:to>
                                        <p:strVal val="hidden"/>
                                      </p:to>
                                    </p:set>
                                  </p:childTnLst>
                                </p:cTn>
                              </p:par>
                              <p:par>
                                <p:cTn id="346" presetID="19" presetClass="exit" presetSubtype="10" fill="hold" nodeType="withEffect">
                                  <p:stCondLst>
                                    <p:cond delay="0"/>
                                  </p:stCondLst>
                                  <p:childTnLst>
                                    <p:anim calcmode="lin" valueType="num">
                                      <p:cBhvr>
                                        <p:cTn id="347" dur="3000"/>
                                        <p:tgtEl>
                                          <p:spTgt spid="9"/>
                                        </p:tgtEl>
                                        <p:attrNameLst>
                                          <p:attrName>ppt_h</p:attrName>
                                        </p:attrNameLst>
                                      </p:cBhvr>
                                      <p:tavLst>
                                        <p:tav tm="0">
                                          <p:val>
                                            <p:strVal val="ppt_h"/>
                                          </p:val>
                                        </p:tav>
                                        <p:tav tm="100000">
                                          <p:val>
                                            <p:strVal val="ppt_h"/>
                                          </p:val>
                                        </p:tav>
                                      </p:tavLst>
                                    </p:anim>
                                    <p:anim calcmode="lin" valueType="num">
                                      <p:cBhvr>
                                        <p:cTn id="348"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49" dur="1" fill="hold">
                                          <p:stCondLst>
                                            <p:cond delay="2999"/>
                                          </p:stCondLst>
                                        </p:cTn>
                                        <p:tgtEl>
                                          <p:spTgt spid="9"/>
                                        </p:tgtEl>
                                        <p:attrNameLst>
                                          <p:attrName>style.visibility</p:attrName>
                                        </p:attrNameLst>
                                      </p:cBhvr>
                                      <p:to>
                                        <p:strVal val="hidden"/>
                                      </p:to>
                                    </p:set>
                                  </p:childTnLst>
                                </p:cTn>
                              </p:par>
                              <p:par>
                                <p:cTn id="350" presetID="19" presetClass="exit" presetSubtype="10" fill="hold" nodeType="withEffect">
                                  <p:stCondLst>
                                    <p:cond delay="0"/>
                                  </p:stCondLst>
                                  <p:childTnLst>
                                    <p:anim calcmode="lin" valueType="num">
                                      <p:cBhvr>
                                        <p:cTn id="351" dur="3000"/>
                                        <p:tgtEl>
                                          <p:spTgt spid="10"/>
                                        </p:tgtEl>
                                        <p:attrNameLst>
                                          <p:attrName>ppt_h</p:attrName>
                                        </p:attrNameLst>
                                      </p:cBhvr>
                                      <p:tavLst>
                                        <p:tav tm="0">
                                          <p:val>
                                            <p:strVal val="ppt_h"/>
                                          </p:val>
                                        </p:tav>
                                        <p:tav tm="100000">
                                          <p:val>
                                            <p:strVal val="ppt_h"/>
                                          </p:val>
                                        </p:tav>
                                      </p:tavLst>
                                    </p:anim>
                                    <p:anim calcmode="lin" valueType="num">
                                      <p:cBhvr>
                                        <p:cTn id="352"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53" dur="1" fill="hold">
                                          <p:stCondLst>
                                            <p:cond delay="2999"/>
                                          </p:stCondLst>
                                        </p:cTn>
                                        <p:tgtEl>
                                          <p:spTgt spid="10"/>
                                        </p:tgtEl>
                                        <p:attrNameLst>
                                          <p:attrName>style.visibility</p:attrName>
                                        </p:attrNameLst>
                                      </p:cBhvr>
                                      <p:to>
                                        <p:strVal val="hidden"/>
                                      </p:to>
                                    </p:set>
                                  </p:childTnLst>
                                </p:cTn>
                              </p:par>
                              <p:par>
                                <p:cTn id="354" presetID="19" presetClass="exit" presetSubtype="10" fill="hold" nodeType="withEffect">
                                  <p:stCondLst>
                                    <p:cond delay="0"/>
                                  </p:stCondLst>
                                  <p:childTnLst>
                                    <p:anim calcmode="lin" valueType="num">
                                      <p:cBhvr>
                                        <p:cTn id="355" dur="3000"/>
                                        <p:tgtEl>
                                          <p:spTgt spid="11"/>
                                        </p:tgtEl>
                                        <p:attrNameLst>
                                          <p:attrName>ppt_h</p:attrName>
                                        </p:attrNameLst>
                                      </p:cBhvr>
                                      <p:tavLst>
                                        <p:tav tm="0">
                                          <p:val>
                                            <p:strVal val="ppt_h"/>
                                          </p:val>
                                        </p:tav>
                                        <p:tav tm="100000">
                                          <p:val>
                                            <p:strVal val="ppt_h"/>
                                          </p:val>
                                        </p:tav>
                                      </p:tavLst>
                                    </p:anim>
                                    <p:anim calcmode="lin" valueType="num">
                                      <p:cBhvr>
                                        <p:cTn id="356"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57" dur="1" fill="hold">
                                          <p:stCondLst>
                                            <p:cond delay="2999"/>
                                          </p:stCondLst>
                                        </p:cTn>
                                        <p:tgtEl>
                                          <p:spTgt spid="11"/>
                                        </p:tgtEl>
                                        <p:attrNameLst>
                                          <p:attrName>style.visibility</p:attrName>
                                        </p:attrNameLst>
                                      </p:cBhvr>
                                      <p:to>
                                        <p:strVal val="hidden"/>
                                      </p:to>
                                    </p:set>
                                  </p:childTnLst>
                                </p:cTn>
                              </p:par>
                              <p:par>
                                <p:cTn id="358" presetID="19" presetClass="exit" presetSubtype="10" fill="hold" nodeType="withEffect">
                                  <p:stCondLst>
                                    <p:cond delay="0"/>
                                  </p:stCondLst>
                                  <p:childTnLst>
                                    <p:anim calcmode="lin" valueType="num">
                                      <p:cBhvr>
                                        <p:cTn id="359" dur="3000"/>
                                        <p:tgtEl>
                                          <p:spTgt spid="12"/>
                                        </p:tgtEl>
                                        <p:attrNameLst>
                                          <p:attrName>ppt_h</p:attrName>
                                        </p:attrNameLst>
                                      </p:cBhvr>
                                      <p:tavLst>
                                        <p:tav tm="0">
                                          <p:val>
                                            <p:strVal val="ppt_h"/>
                                          </p:val>
                                        </p:tav>
                                        <p:tav tm="100000">
                                          <p:val>
                                            <p:strVal val="ppt_h"/>
                                          </p:val>
                                        </p:tav>
                                      </p:tavLst>
                                    </p:anim>
                                    <p:anim calcmode="lin" valueType="num">
                                      <p:cBhvr>
                                        <p:cTn id="360"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61" dur="1" fill="hold">
                                          <p:stCondLst>
                                            <p:cond delay="2999"/>
                                          </p:stCondLst>
                                        </p:cTn>
                                        <p:tgtEl>
                                          <p:spTgt spid="12"/>
                                        </p:tgtEl>
                                        <p:attrNameLst>
                                          <p:attrName>style.visibility</p:attrName>
                                        </p:attrNameLst>
                                      </p:cBhvr>
                                      <p:to>
                                        <p:strVal val="hidden"/>
                                      </p:to>
                                    </p:set>
                                  </p:childTnLst>
                                </p:cTn>
                              </p:par>
                              <p:par>
                                <p:cTn id="362" presetID="19" presetClass="exit" presetSubtype="10" fill="hold" nodeType="withEffect">
                                  <p:stCondLst>
                                    <p:cond delay="0"/>
                                  </p:stCondLst>
                                  <p:childTnLst>
                                    <p:anim calcmode="lin" valueType="num">
                                      <p:cBhvr>
                                        <p:cTn id="363" dur="3000"/>
                                        <p:tgtEl>
                                          <p:spTgt spid="13"/>
                                        </p:tgtEl>
                                        <p:attrNameLst>
                                          <p:attrName>ppt_h</p:attrName>
                                        </p:attrNameLst>
                                      </p:cBhvr>
                                      <p:tavLst>
                                        <p:tav tm="0">
                                          <p:val>
                                            <p:strVal val="ppt_h"/>
                                          </p:val>
                                        </p:tav>
                                        <p:tav tm="100000">
                                          <p:val>
                                            <p:strVal val="ppt_h"/>
                                          </p:val>
                                        </p:tav>
                                      </p:tavLst>
                                    </p:anim>
                                    <p:anim calcmode="lin" valueType="num">
                                      <p:cBhvr>
                                        <p:cTn id="364" dur="3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65" dur="1" fill="hold">
                                          <p:stCondLst>
                                            <p:cond delay="2999"/>
                                          </p:stCondLst>
                                        </p:cTn>
                                        <p:tgtEl>
                                          <p:spTgt spid="13"/>
                                        </p:tgtEl>
                                        <p:attrNameLst>
                                          <p:attrName>style.visibility</p:attrName>
                                        </p:attrNameLst>
                                      </p:cBhvr>
                                      <p:to>
                                        <p:strVal val="hidden"/>
                                      </p:to>
                                    </p:set>
                                  </p:childTnLst>
                                </p:cTn>
                              </p:par>
                              <p:par>
                                <p:cTn id="366" presetID="23" presetClass="entr" presetSubtype="288" fill="hold" nodeType="withEffect">
                                  <p:stCondLst>
                                    <p:cond delay="0"/>
                                  </p:stCondLst>
                                  <p:childTnLst>
                                    <p:set>
                                      <p:cBhvr>
                                        <p:cTn id="367" dur="1" fill="hold">
                                          <p:stCondLst>
                                            <p:cond delay="0"/>
                                          </p:stCondLst>
                                        </p:cTn>
                                        <p:tgtEl>
                                          <p:spTgt spid="2"/>
                                        </p:tgtEl>
                                        <p:attrNameLst>
                                          <p:attrName>style.visibility</p:attrName>
                                        </p:attrNameLst>
                                      </p:cBhvr>
                                      <p:to>
                                        <p:strVal val="visible"/>
                                      </p:to>
                                    </p:set>
                                    <p:anim calcmode="lin" valueType="num">
                                      <p:cBhvr>
                                        <p:cTn id="368" dur="3000" fill="hold"/>
                                        <p:tgtEl>
                                          <p:spTgt spid="2"/>
                                        </p:tgtEl>
                                        <p:attrNameLst>
                                          <p:attrName>ppt_w</p:attrName>
                                        </p:attrNameLst>
                                      </p:cBhvr>
                                      <p:tavLst>
                                        <p:tav tm="0">
                                          <p:val>
                                            <p:strVal val="4/3*#ppt_w"/>
                                          </p:val>
                                        </p:tav>
                                        <p:tav tm="100000">
                                          <p:val>
                                            <p:strVal val="#ppt_w"/>
                                          </p:val>
                                        </p:tav>
                                      </p:tavLst>
                                    </p:anim>
                                    <p:anim calcmode="lin" valueType="num">
                                      <p:cBhvr>
                                        <p:cTn id="369" dur="3000" fill="hold"/>
                                        <p:tgtEl>
                                          <p:spTgt spid="2"/>
                                        </p:tgtEl>
                                        <p:attrNameLst>
                                          <p:attrName>ppt_h</p:attrName>
                                        </p:attrNameLst>
                                      </p:cBhvr>
                                      <p:tavLst>
                                        <p:tav tm="0">
                                          <p:val>
                                            <p:strVal val="4/3*#ppt_h"/>
                                          </p:val>
                                        </p:tav>
                                        <p:tav tm="100000">
                                          <p:val>
                                            <p:strVal val="#ppt_h"/>
                                          </p:val>
                                        </p:tav>
                                      </p:tavLst>
                                    </p:anim>
                                  </p:childTnLst>
                                </p:cTn>
                              </p:par>
                              <p:par>
                                <p:cTn id="370" presetID="16" presetClass="entr" presetSubtype="42" fill="hold" nodeType="withEffect">
                                  <p:stCondLst>
                                    <p:cond delay="0"/>
                                  </p:stCondLst>
                                  <p:childTnLst>
                                    <p:set>
                                      <p:cBhvr>
                                        <p:cTn id="371" dur="1" fill="hold">
                                          <p:stCondLst>
                                            <p:cond delay="0"/>
                                          </p:stCondLst>
                                        </p:cTn>
                                        <p:tgtEl>
                                          <p:spTgt spid="2"/>
                                        </p:tgtEl>
                                        <p:attrNameLst>
                                          <p:attrName>style.visibility</p:attrName>
                                        </p:attrNameLst>
                                      </p:cBhvr>
                                      <p:to>
                                        <p:strVal val="visible"/>
                                      </p:to>
                                    </p:set>
                                    <p:animEffect transition="in" filter="barn(outHorizontal)">
                                      <p:cBhvr>
                                        <p:cTn id="372" dur="3000"/>
                                        <p:tgtEl>
                                          <p:spTgt spid="2"/>
                                        </p:tgtEl>
                                      </p:cBhvr>
                                    </p:animEffect>
                                  </p:childTnLst>
                                </p:cTn>
                              </p:par>
                            </p:childTnLst>
                          </p:cTn>
                        </p:par>
                        <p:par>
                          <p:cTn id="373" fill="hold">
                            <p:stCondLst>
                              <p:cond delay="6000"/>
                            </p:stCondLst>
                            <p:childTnLst>
                              <p:par>
                                <p:cTn id="374" presetID="40" presetClass="entr" presetSubtype="0" fill="hold" grpId="0" nodeType="afterEffect">
                                  <p:stCondLst>
                                    <p:cond delay="0"/>
                                  </p:stCondLst>
                                  <p:iterate type="lt">
                                    <p:tmPct val="10000"/>
                                  </p:iterate>
                                  <p:childTnLst>
                                    <p:set>
                                      <p:cBhvr>
                                        <p:cTn id="375" dur="1" fill="hold">
                                          <p:stCondLst>
                                            <p:cond delay="0"/>
                                          </p:stCondLst>
                                        </p:cTn>
                                        <p:tgtEl>
                                          <p:spTgt spid="24"/>
                                        </p:tgtEl>
                                        <p:attrNameLst>
                                          <p:attrName>style.visibility</p:attrName>
                                        </p:attrNameLst>
                                      </p:cBhvr>
                                      <p:to>
                                        <p:strVal val="visible"/>
                                      </p:to>
                                    </p:set>
                                    <p:animEffect transition="in" filter="fade">
                                      <p:cBhvr>
                                        <p:cTn id="376" dur="1000"/>
                                        <p:tgtEl>
                                          <p:spTgt spid="24"/>
                                        </p:tgtEl>
                                      </p:cBhvr>
                                    </p:animEffect>
                                    <p:anim calcmode="lin" valueType="num">
                                      <p:cBhvr>
                                        <p:cTn id="377" dur="1000" fill="hold"/>
                                        <p:tgtEl>
                                          <p:spTgt spid="24"/>
                                        </p:tgtEl>
                                        <p:attrNameLst>
                                          <p:attrName>ppt_x</p:attrName>
                                        </p:attrNameLst>
                                      </p:cBhvr>
                                      <p:tavLst>
                                        <p:tav tm="0">
                                          <p:val>
                                            <p:strVal val="#ppt_x-.1"/>
                                          </p:val>
                                        </p:tav>
                                        <p:tav tm="100000">
                                          <p:val>
                                            <p:strVal val="#ppt_x"/>
                                          </p:val>
                                        </p:tav>
                                      </p:tavLst>
                                    </p:anim>
                                    <p:anim calcmode="lin" valueType="num">
                                      <p:cBhvr>
                                        <p:cTn id="378" dur="1000" fill="hold"/>
                                        <p:tgtEl>
                                          <p:spTgt spid="2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WordArt 2"/>
          <p:cNvSpPr>
            <a:spLocks noChangeArrowheads="1" noChangeShapeType="1" noTextEdit="1"/>
          </p:cNvSpPr>
          <p:nvPr/>
        </p:nvSpPr>
        <p:spPr bwMode="auto">
          <a:xfrm>
            <a:off x="1547664" y="121196"/>
            <a:ext cx="6048672" cy="720080"/>
          </a:xfrm>
          <a:prstGeom prst="rect">
            <a:avLst/>
          </a:prstGeom>
        </p:spPr>
        <p:txBody>
          <a:bodyPr wrap="none" fromWordArt="1">
            <a:prstTxWarp prst="textCanUp">
              <a:avLst>
                <a:gd name="adj" fmla="val 76667"/>
              </a:avLst>
            </a:prstTxWarp>
            <a:scene3d>
              <a:camera prst="perspectiveAbove"/>
              <a:lightRig rig="legacyHarsh3" dir="t"/>
            </a:scene3d>
            <a:sp3d extrusionH="430200" prstMaterial="legacyMatte">
              <a:bevelT w="38100" h="38100" prst="angle"/>
              <a:extrusionClr>
                <a:srgbClr val="FF6600"/>
              </a:extrusionClr>
            </a:sp3d>
          </a:bodyPr>
          <a:lstStyle/>
          <a:p>
            <a:pPr algn="ctr">
              <a:defRPr/>
            </a:pPr>
            <a:r>
              <a:rPr lang="es-ES" sz="3600" kern="10" dirty="0">
                <a:ln w="9525">
                  <a:round/>
                  <a:headEnd/>
                  <a:tailEnd/>
                </a:ln>
                <a:gradFill rotWithShape="1">
                  <a:gsLst>
                    <a:gs pos="0">
                      <a:srgbClr val="FFE701"/>
                    </a:gs>
                    <a:gs pos="100000">
                      <a:srgbClr val="FE3E02"/>
                    </a:gs>
                  </a:gsLst>
                  <a:lin ang="5400000" scaled="1"/>
                </a:gradFill>
                <a:latin typeface="High Tower Text"/>
              </a:rPr>
              <a:t> </a:t>
            </a:r>
            <a:r>
              <a:rPr lang="es-ES" sz="3600" kern="10" dirty="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rPr>
              <a:t>Música Enlazada: </a:t>
            </a:r>
          </a:p>
        </p:txBody>
      </p:sp>
      <p:sp>
        <p:nvSpPr>
          <p:cNvPr id="89091" name="WordArt 3"/>
          <p:cNvSpPr>
            <a:spLocks noChangeArrowheads="1" noChangeShapeType="1" noTextEdit="1"/>
          </p:cNvSpPr>
          <p:nvPr/>
        </p:nvSpPr>
        <p:spPr bwMode="auto">
          <a:xfrm>
            <a:off x="2195736" y="913284"/>
            <a:ext cx="4321299" cy="573087"/>
          </a:xfrm>
          <a:prstGeom prst="rect">
            <a:avLst/>
          </a:prstGeom>
        </p:spPr>
        <p:txBody>
          <a:bodyPr wrap="none" fromWordArt="1">
            <a:prstTxWarp prst="textDeflateBottom">
              <a:avLst>
                <a:gd name="adj" fmla="val 76472"/>
              </a:avLst>
            </a:prstTxWarp>
            <a:scene3d>
              <a:camera prst="perspectiveAbove"/>
              <a:lightRig rig="legacyNormal3" dir="t"/>
            </a:scene3d>
            <a:sp3d extrusionH="887400" prstMaterial="legacyMatte">
              <a:bevelT w="38100" h="38100" prst="angle"/>
              <a:extrusionClr>
                <a:srgbClr val="939676"/>
              </a:extrusionClr>
            </a:sp3d>
          </a:bodyPr>
          <a:lstStyle/>
          <a:p>
            <a:pPr algn="ctr">
              <a:defRPr/>
            </a:pPr>
            <a:r>
              <a:rPr lang="es-ES" sz="3200" kern="10" dirty="0">
                <a:ln w="9525">
                  <a:round/>
                  <a:headEnd/>
                  <a:tailEnd/>
                </a:ln>
                <a:gradFill rotWithShape="1">
                  <a:gsLst>
                    <a:gs pos="0">
                      <a:srgbClr val="707070"/>
                    </a:gs>
                    <a:gs pos="50000">
                      <a:srgbClr val="FFFFFF"/>
                    </a:gs>
                    <a:gs pos="100000">
                      <a:srgbClr val="707070"/>
                    </a:gs>
                  </a:gsLst>
                  <a:lin ang="2700000" scaled="1"/>
                </a:gradFill>
                <a:latin typeface="High Tower Text"/>
              </a:rPr>
              <a:t> </a:t>
            </a:r>
            <a:r>
              <a:rPr lang="es-ES" sz="3200" kern="10" dirty="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High Tower Text"/>
              </a:rPr>
              <a:t>Títulos:</a:t>
            </a:r>
            <a:r>
              <a:rPr lang="es-ES" sz="3200" kern="10" dirty="0">
                <a:ln w="9525">
                  <a:round/>
                  <a:headEnd/>
                  <a:tailEnd/>
                </a:ln>
                <a:gradFill rotWithShape="1">
                  <a:gsLst>
                    <a:gs pos="0">
                      <a:srgbClr val="707070"/>
                    </a:gs>
                    <a:gs pos="50000">
                      <a:srgbClr val="FFFFFF"/>
                    </a:gs>
                    <a:gs pos="100000">
                      <a:srgbClr val="707070"/>
                    </a:gs>
                  </a:gsLst>
                  <a:lin ang="2700000" scaled="1"/>
                </a:gradFill>
                <a:latin typeface="High Tower Text"/>
              </a:rPr>
              <a:t> </a:t>
            </a:r>
          </a:p>
        </p:txBody>
      </p:sp>
      <p:sp>
        <p:nvSpPr>
          <p:cNvPr id="89094" name="WordArt 6"/>
          <p:cNvSpPr>
            <a:spLocks noChangeArrowheads="1" noChangeShapeType="1" noTextEdit="1"/>
          </p:cNvSpPr>
          <p:nvPr/>
        </p:nvSpPr>
        <p:spPr bwMode="auto">
          <a:xfrm>
            <a:off x="2411760" y="3289548"/>
            <a:ext cx="4032448" cy="576710"/>
          </a:xfrm>
          <a:prstGeom prst="rect">
            <a:avLst/>
          </a:prstGeom>
        </p:spPr>
        <p:txBody>
          <a:bodyPr wrap="none" fromWordArt="1">
            <a:prstTxWarp prst="textDoubleWave1">
              <a:avLst>
                <a:gd name="adj1" fmla="val 0"/>
                <a:gd name="adj2" fmla="val 0"/>
              </a:avLst>
            </a:prstTxWarp>
            <a:scene3d>
              <a:camera prst="perspectiveRelaxedModerately"/>
              <a:lightRig rig="threePt" dir="t"/>
            </a:scene3d>
            <a:sp3d extrusionH="57150">
              <a:bevelT w="38100" h="38100" prst="angle"/>
            </a:sp3d>
          </a:bodyPr>
          <a:lstStyle/>
          <a:p>
            <a:pPr algn="ctr">
              <a:defRPr/>
            </a:pPr>
            <a:r>
              <a:rPr lang="es-ES" sz="3600" kern="10" spc="-360" dirty="0">
                <a:ln w="12700">
                  <a:solidFill>
                    <a:srgbClr val="000099"/>
                  </a:solidFill>
                  <a:round/>
                  <a:headEnd/>
                  <a:tailEnd/>
                </a:ln>
                <a:solidFill>
                  <a:srgbClr val="33CCFF"/>
                </a:solidFill>
                <a:effectLst>
                  <a:outerShdw dist="125724" dir="18900000" algn="ctr" rotWithShape="0">
                    <a:srgbClr val="000099"/>
                  </a:outerShdw>
                </a:effectLst>
                <a:latin typeface="High Tower Text"/>
              </a:rPr>
              <a:t>  </a:t>
            </a:r>
            <a:r>
              <a:rPr lang="es-ES" sz="3600" kern="10" spc="-360" dirty="0">
                <a:ln w="12700">
                  <a:solidFill>
                    <a:srgbClr val="000099"/>
                  </a:solidFill>
                  <a:round/>
                  <a:headEnd/>
                  <a:tailEnd/>
                </a:ln>
                <a:effectLst>
                  <a:reflection blurRad="6350" stA="60000" endA="900" endPos="58000" dir="5400000" sy="-100000" algn="bl" rotWithShape="0"/>
                </a:effectLst>
                <a:latin typeface="High Tower Text"/>
              </a:rPr>
              <a:t>- </a:t>
            </a:r>
            <a:r>
              <a:rPr lang="es-ES" sz="3600" kern="10" spc="-360" dirty="0" smtClean="0">
                <a:ln w="12700">
                  <a:solidFill>
                    <a:srgbClr val="000099"/>
                  </a:solidFill>
                  <a:round/>
                  <a:headEnd/>
                  <a:tailEnd/>
                </a:ln>
                <a:effectLst>
                  <a:reflection blurRad="6350" stA="60000" endA="900" endPos="58000" dir="5400000" sy="-100000" algn="bl" rotWithShape="0"/>
                </a:effectLst>
                <a:latin typeface="High Tower Text"/>
              </a:rPr>
              <a:t> </a:t>
            </a:r>
            <a:r>
              <a:rPr lang="es-ES" sz="3600" kern="10" spc="-360" dirty="0" err="1" smtClean="0">
                <a:ln w="12700">
                  <a:solidFill>
                    <a:srgbClr val="000099"/>
                  </a:solidFill>
                  <a:round/>
                  <a:headEnd/>
                  <a:tailEnd/>
                </a:ln>
                <a:effectLst>
                  <a:reflection blurRad="6350" stA="60000" endA="900" endPos="58000" dir="5400000" sy="-100000" algn="bl" rotWithShape="0"/>
                </a:effectLst>
                <a:latin typeface="High Tower Text"/>
              </a:rPr>
              <a:t>Espontaneous</a:t>
            </a:r>
            <a:r>
              <a:rPr lang="es-ES" sz="3600" kern="10" spc="-360" dirty="0" smtClean="0">
                <a:ln w="12700">
                  <a:solidFill>
                    <a:srgbClr val="000099"/>
                  </a:solidFill>
                  <a:round/>
                  <a:headEnd/>
                  <a:tailEnd/>
                </a:ln>
                <a:effectLst>
                  <a:reflection blurRad="6350" stA="60000" endA="900" endPos="58000" dir="5400000" sy="-100000" algn="bl" rotWithShape="0"/>
                </a:effectLst>
                <a:latin typeface="High Tower Text"/>
              </a:rPr>
              <a:t>  </a:t>
            </a:r>
            <a:r>
              <a:rPr lang="es-ES" sz="3600" kern="10" spc="-360" dirty="0" smtClean="0">
                <a:ln w="12700">
                  <a:solidFill>
                    <a:srgbClr val="000099"/>
                  </a:solidFill>
                  <a:round/>
                  <a:headEnd/>
                  <a:tailEnd/>
                </a:ln>
                <a:effectLst>
                  <a:reflection blurRad="6350" stA="60000" endA="900" endPos="58000" dir="5400000" sy="-100000" algn="bl" rotWithShape="0"/>
                </a:effectLst>
                <a:latin typeface="Georgia" pitchFamily="18" charset="0"/>
              </a:rPr>
              <a:t>   </a:t>
            </a:r>
            <a:endParaRPr lang="es-ES" sz="3600" kern="10" spc="-360" dirty="0">
              <a:ln w="12700">
                <a:solidFill>
                  <a:srgbClr val="000099"/>
                </a:solidFill>
                <a:round/>
                <a:headEnd/>
                <a:tailEnd/>
              </a:ln>
              <a:effectLst>
                <a:reflection blurRad="6350" stA="60000" endA="900" endPos="58000" dir="5400000" sy="-100000" algn="bl" rotWithShape="0"/>
              </a:effectLst>
              <a:latin typeface="Georgia" pitchFamily="18" charset="0"/>
            </a:endParaRPr>
          </a:p>
        </p:txBody>
      </p:sp>
      <p:sp>
        <p:nvSpPr>
          <p:cNvPr id="75787" name="WordArt 11"/>
          <p:cNvSpPr>
            <a:spLocks noChangeArrowheads="1" noChangeShapeType="1" noTextEdit="1"/>
          </p:cNvSpPr>
          <p:nvPr/>
        </p:nvSpPr>
        <p:spPr bwMode="auto">
          <a:xfrm>
            <a:off x="2483768" y="2641476"/>
            <a:ext cx="4032448" cy="576064"/>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Elements</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rPr>
              <a:t> </a:t>
            </a:r>
            <a:endPar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endParaRPr>
          </a:p>
        </p:txBody>
      </p:sp>
      <p:sp>
        <p:nvSpPr>
          <p:cNvPr id="8" name="WordArt 11"/>
          <p:cNvSpPr>
            <a:spLocks noChangeArrowheads="1" noChangeShapeType="1" noTextEdit="1"/>
          </p:cNvSpPr>
          <p:nvPr/>
        </p:nvSpPr>
        <p:spPr bwMode="auto">
          <a:xfrm>
            <a:off x="2267744" y="1849388"/>
            <a:ext cx="4392487" cy="673734"/>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Carol of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the</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bells</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endPar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endParaRPr>
          </a:p>
        </p:txBody>
      </p:sp>
      <p:sp>
        <p:nvSpPr>
          <p:cNvPr id="7" name="WordArt 11"/>
          <p:cNvSpPr>
            <a:spLocks noChangeArrowheads="1" noChangeShapeType="1" noTextEdit="1"/>
          </p:cNvSpPr>
          <p:nvPr/>
        </p:nvSpPr>
        <p:spPr bwMode="auto">
          <a:xfrm>
            <a:off x="2483768" y="4009628"/>
            <a:ext cx="4104455" cy="576064"/>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We</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found</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love</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rPr>
              <a:t> </a:t>
            </a:r>
            <a:endPar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endParaRPr>
          </a:p>
        </p:txBody>
      </p:sp>
      <p:sp>
        <p:nvSpPr>
          <p:cNvPr id="9" name="WordArt 11"/>
          <p:cNvSpPr>
            <a:spLocks noChangeArrowheads="1" noChangeShapeType="1" noTextEdit="1"/>
          </p:cNvSpPr>
          <p:nvPr/>
        </p:nvSpPr>
        <p:spPr bwMode="auto">
          <a:xfrm>
            <a:off x="2555776" y="4801716"/>
            <a:ext cx="4032448" cy="576064"/>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smtClean="0">
                <a:ln w="9525">
                  <a:noFill/>
                  <a:round/>
                  <a:headEnd/>
                  <a:tailEnd/>
                </a:ln>
                <a:solidFill>
                  <a:srgbClr val="FFC000"/>
                </a:solidFill>
                <a:effectLst>
                  <a:prstShdw prst="shdw17" dist="17961" dir="13500000">
                    <a:srgbClr val="385F99"/>
                  </a:prstShdw>
                  <a:reflection blurRad="6350" stA="60000" endA="900" endPos="58000" dir="5400000" sy="-100000" algn="bl" rotWithShape="0"/>
                </a:effectLst>
                <a:latin typeface="High Tower Text"/>
              </a:rPr>
              <a:t>( </a:t>
            </a:r>
            <a:r>
              <a:rPr lang="es-ES" sz="3600" kern="10" dirty="0" err="1" smtClean="0">
                <a:ln w="9525">
                  <a:noFill/>
                  <a:round/>
                  <a:headEnd/>
                  <a:tailEnd/>
                </a:ln>
                <a:solidFill>
                  <a:srgbClr val="FFC000"/>
                </a:solidFill>
                <a:effectLst>
                  <a:prstShdw prst="shdw17" dist="17961" dir="13500000">
                    <a:srgbClr val="385F99"/>
                  </a:prstShdw>
                  <a:reflection blurRad="6350" stA="60000" endA="900" endPos="58000" dir="5400000" sy="-100000" algn="bl" rotWithShape="0"/>
                </a:effectLst>
                <a:latin typeface="High Tower Text"/>
              </a:rPr>
              <a:t>Lindsey</a:t>
            </a:r>
            <a:r>
              <a:rPr lang="es-ES" sz="3600" kern="10" dirty="0" smtClean="0">
                <a:ln w="9525">
                  <a:noFill/>
                  <a:round/>
                  <a:headEnd/>
                  <a:tailEnd/>
                </a:ln>
                <a:solidFill>
                  <a:srgbClr val="FFC000"/>
                </a:solidFill>
                <a:effectLst>
                  <a:prstShdw prst="shdw17" dist="17961" dir="13500000">
                    <a:srgbClr val="385F99"/>
                  </a:prstShdw>
                  <a:reflection blurRad="6350" stA="60000" endA="900" endPos="58000" dir="5400000" sy="-100000" algn="bl" rotWithShape="0"/>
                </a:effectLst>
                <a:latin typeface="High Tower Text"/>
              </a:rPr>
              <a:t> Stirling ) </a:t>
            </a:r>
            <a:endParaRPr lang="es-ES" sz="3600" kern="10" dirty="0">
              <a:ln w="9525">
                <a:noFill/>
                <a:round/>
                <a:headEnd/>
                <a:tailEnd/>
              </a:ln>
              <a:solidFill>
                <a:srgbClr val="FFC000"/>
              </a:solidFill>
              <a:effectLst>
                <a:prstShdw prst="shdw17" dist="17961" dir="13500000">
                  <a:srgbClr val="385F99"/>
                </a:prstShdw>
                <a:reflection blurRad="6350" stA="60000" endA="900" endPos="58000" dir="5400000" sy="-100000" algn="bl" rotWithShape="0"/>
              </a:effectLst>
              <a:latin typeface="Georgia"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3500" advTm="22000">
        <p14:vortex/>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89090"/>
                                        </p:tgtEl>
                                        <p:attrNameLst>
                                          <p:attrName>style.visibility</p:attrName>
                                        </p:attrNameLst>
                                      </p:cBhvr>
                                      <p:to>
                                        <p:strVal val="visible"/>
                                      </p:to>
                                    </p:set>
                                    <p:animEffect transition="in" filter="fade">
                                      <p:cBhvr>
                                        <p:cTn id="7" dur="2000"/>
                                        <p:tgtEl>
                                          <p:spTgt spid="89090"/>
                                        </p:tgtEl>
                                      </p:cBhvr>
                                    </p:animEffect>
                                    <p:anim calcmode="lin" valueType="num">
                                      <p:cBhvr>
                                        <p:cTn id="8" dur="2000" fill="hold"/>
                                        <p:tgtEl>
                                          <p:spTgt spid="89090"/>
                                        </p:tgtEl>
                                        <p:attrNameLst>
                                          <p:attrName>ppt_x</p:attrName>
                                        </p:attrNameLst>
                                      </p:cBhvr>
                                      <p:tavLst>
                                        <p:tav tm="0">
                                          <p:val>
                                            <p:strVal val="#ppt_x"/>
                                          </p:val>
                                        </p:tav>
                                        <p:tav tm="100000">
                                          <p:val>
                                            <p:strVal val="#ppt_x"/>
                                          </p:val>
                                        </p:tav>
                                      </p:tavLst>
                                    </p:anim>
                                    <p:anim calcmode="lin" valueType="num">
                                      <p:cBhvr>
                                        <p:cTn id="9" dur="2000" fill="hold"/>
                                        <p:tgtEl>
                                          <p:spTgt spid="89090"/>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 presetClass="entr" presetSubtype="4" fill="hold" nodeType="afterEffect">
                                  <p:stCondLst>
                                    <p:cond delay="500"/>
                                  </p:stCondLst>
                                  <p:childTnLst>
                                    <p:set>
                                      <p:cBhvr>
                                        <p:cTn id="12" dur="1" fill="hold">
                                          <p:stCondLst>
                                            <p:cond delay="0"/>
                                          </p:stCondLst>
                                        </p:cTn>
                                        <p:tgtEl>
                                          <p:spTgt spid="89091"/>
                                        </p:tgtEl>
                                        <p:attrNameLst>
                                          <p:attrName>style.visibility</p:attrName>
                                        </p:attrNameLst>
                                      </p:cBhvr>
                                      <p:to>
                                        <p:strVal val="visible"/>
                                      </p:to>
                                    </p:set>
                                    <p:anim calcmode="lin" valueType="num">
                                      <p:cBhvr additive="base">
                                        <p:cTn id="13" dur="2000" fill="hold"/>
                                        <p:tgtEl>
                                          <p:spTgt spid="89091"/>
                                        </p:tgtEl>
                                        <p:attrNameLst>
                                          <p:attrName>ppt_x</p:attrName>
                                        </p:attrNameLst>
                                      </p:cBhvr>
                                      <p:tavLst>
                                        <p:tav tm="0">
                                          <p:val>
                                            <p:strVal val="#ppt_x"/>
                                          </p:val>
                                        </p:tav>
                                        <p:tav tm="100000">
                                          <p:val>
                                            <p:strVal val="#ppt_x"/>
                                          </p:val>
                                        </p:tav>
                                      </p:tavLst>
                                    </p:anim>
                                    <p:anim calcmode="lin" valueType="num">
                                      <p:cBhvr additive="base">
                                        <p:cTn id="14" dur="2000" fill="hold"/>
                                        <p:tgtEl>
                                          <p:spTgt spid="89091"/>
                                        </p:tgtEl>
                                        <p:attrNameLst>
                                          <p:attrName>ppt_y</p:attrName>
                                        </p:attrNameLst>
                                      </p:cBhvr>
                                      <p:tavLst>
                                        <p:tav tm="0">
                                          <p:val>
                                            <p:strVal val="1+#ppt_h/2"/>
                                          </p:val>
                                        </p:tav>
                                        <p:tav tm="100000">
                                          <p:val>
                                            <p:strVal val="#ppt_y"/>
                                          </p:val>
                                        </p:tav>
                                      </p:tavLst>
                                    </p:anim>
                                  </p:childTnLst>
                                </p:cTn>
                              </p:par>
                              <p:par>
                                <p:cTn id="15" presetID="19" presetClass="entr" presetSubtype="10" fill="hold" nodeType="withEffect">
                                  <p:stCondLst>
                                    <p:cond delay="500"/>
                                  </p:stCondLst>
                                  <p:childTnLst>
                                    <p:set>
                                      <p:cBhvr>
                                        <p:cTn id="16" dur="1" fill="hold">
                                          <p:stCondLst>
                                            <p:cond delay="0"/>
                                          </p:stCondLst>
                                        </p:cTn>
                                        <p:tgtEl>
                                          <p:spTgt spid="89091"/>
                                        </p:tgtEl>
                                        <p:attrNameLst>
                                          <p:attrName>style.visibility</p:attrName>
                                        </p:attrNameLst>
                                      </p:cBhvr>
                                      <p:to>
                                        <p:strVal val="visible"/>
                                      </p:to>
                                    </p:set>
                                    <p:anim calcmode="lin" valueType="num">
                                      <p:cBhvr>
                                        <p:cTn id="17" dur="2000" fill="hold"/>
                                        <p:tgtEl>
                                          <p:spTgt spid="89091"/>
                                        </p:tgtEl>
                                        <p:attrNameLst>
                                          <p:attrName>ppt_w</p:attrName>
                                        </p:attrNameLst>
                                      </p:cBhvr>
                                      <p:tavLst>
                                        <p:tav tm="0" fmla="#ppt_w*sin(2.5*pi*$)">
                                          <p:val>
                                            <p:fltVal val="0"/>
                                          </p:val>
                                        </p:tav>
                                        <p:tav tm="100000">
                                          <p:val>
                                            <p:fltVal val="1"/>
                                          </p:val>
                                        </p:tav>
                                      </p:tavLst>
                                    </p:anim>
                                    <p:anim calcmode="lin" valueType="num">
                                      <p:cBhvr>
                                        <p:cTn id="18" dur="2000" fill="hold"/>
                                        <p:tgtEl>
                                          <p:spTgt spid="89091"/>
                                        </p:tgtEl>
                                        <p:attrNameLst>
                                          <p:attrName>ppt_h</p:attrName>
                                        </p:attrNameLst>
                                      </p:cBhvr>
                                      <p:tavLst>
                                        <p:tav tm="0">
                                          <p:val>
                                            <p:strVal val="#ppt_h"/>
                                          </p:val>
                                        </p:tav>
                                        <p:tav tm="100000">
                                          <p:val>
                                            <p:strVal val="#ppt_h"/>
                                          </p:val>
                                        </p:tav>
                                      </p:tavLst>
                                    </p:anim>
                                  </p:childTnLst>
                                </p:cTn>
                              </p:par>
                            </p:childTnLst>
                          </p:cTn>
                        </p:par>
                        <p:par>
                          <p:cTn id="19" fill="hold">
                            <p:stCondLst>
                              <p:cond delay="4500"/>
                            </p:stCondLst>
                            <p:childTnLst>
                              <p:par>
                                <p:cTn id="20" presetID="17" presetClass="entr" presetSubtype="10" fill="hold" nodeType="afterEffect">
                                  <p:stCondLst>
                                    <p:cond delay="500"/>
                                  </p:stCondLst>
                                  <p:childTnLst>
                                    <p:set>
                                      <p:cBhvr>
                                        <p:cTn id="21" dur="1" fill="hold">
                                          <p:stCondLst>
                                            <p:cond delay="0"/>
                                          </p:stCondLst>
                                        </p:cTn>
                                        <p:tgtEl>
                                          <p:spTgt spid="8"/>
                                        </p:tgtEl>
                                        <p:attrNameLst>
                                          <p:attrName>style.visibility</p:attrName>
                                        </p:attrNameLst>
                                      </p:cBhvr>
                                      <p:to>
                                        <p:strVal val="visible"/>
                                      </p:to>
                                    </p:set>
                                    <p:anim calcmode="lin" valueType="num">
                                      <p:cBhvr>
                                        <p:cTn id="22" dur="2000" fill="hold"/>
                                        <p:tgtEl>
                                          <p:spTgt spid="8"/>
                                        </p:tgtEl>
                                        <p:attrNameLst>
                                          <p:attrName>ppt_w</p:attrName>
                                        </p:attrNameLst>
                                      </p:cBhvr>
                                      <p:tavLst>
                                        <p:tav tm="0">
                                          <p:val>
                                            <p:fltVal val="0"/>
                                          </p:val>
                                        </p:tav>
                                        <p:tav tm="100000">
                                          <p:val>
                                            <p:strVal val="#ppt_w"/>
                                          </p:val>
                                        </p:tav>
                                      </p:tavLst>
                                    </p:anim>
                                    <p:anim calcmode="lin" valueType="num">
                                      <p:cBhvr>
                                        <p:cTn id="23" dur="2000" fill="hold"/>
                                        <p:tgtEl>
                                          <p:spTgt spid="8"/>
                                        </p:tgtEl>
                                        <p:attrNameLst>
                                          <p:attrName>ppt_h</p:attrName>
                                        </p:attrNameLst>
                                      </p:cBhvr>
                                      <p:tavLst>
                                        <p:tav tm="0">
                                          <p:val>
                                            <p:strVal val="#ppt_h"/>
                                          </p:val>
                                        </p:tav>
                                        <p:tav tm="100000">
                                          <p:val>
                                            <p:strVal val="#ppt_h"/>
                                          </p:val>
                                        </p:tav>
                                      </p:tavLst>
                                    </p:anim>
                                  </p:childTnLst>
                                </p:cTn>
                              </p:par>
                            </p:childTnLst>
                          </p:cTn>
                        </p:par>
                        <p:par>
                          <p:cTn id="24" fill="hold">
                            <p:stCondLst>
                              <p:cond delay="7000"/>
                            </p:stCondLst>
                            <p:childTnLst>
                              <p:par>
                                <p:cTn id="25" presetID="17" presetClass="entr" presetSubtype="10" fill="hold" nodeType="afterEffect">
                                  <p:stCondLst>
                                    <p:cond delay="500"/>
                                  </p:stCondLst>
                                  <p:childTnLst>
                                    <p:set>
                                      <p:cBhvr>
                                        <p:cTn id="26" dur="1" fill="hold">
                                          <p:stCondLst>
                                            <p:cond delay="0"/>
                                          </p:stCondLst>
                                        </p:cTn>
                                        <p:tgtEl>
                                          <p:spTgt spid="75787"/>
                                        </p:tgtEl>
                                        <p:attrNameLst>
                                          <p:attrName>style.visibility</p:attrName>
                                        </p:attrNameLst>
                                      </p:cBhvr>
                                      <p:to>
                                        <p:strVal val="visible"/>
                                      </p:to>
                                    </p:set>
                                    <p:anim calcmode="lin" valueType="num">
                                      <p:cBhvr>
                                        <p:cTn id="27" dur="2000" fill="hold"/>
                                        <p:tgtEl>
                                          <p:spTgt spid="75787"/>
                                        </p:tgtEl>
                                        <p:attrNameLst>
                                          <p:attrName>ppt_w</p:attrName>
                                        </p:attrNameLst>
                                      </p:cBhvr>
                                      <p:tavLst>
                                        <p:tav tm="0">
                                          <p:val>
                                            <p:fltVal val="0"/>
                                          </p:val>
                                        </p:tav>
                                        <p:tav tm="100000">
                                          <p:val>
                                            <p:strVal val="#ppt_w"/>
                                          </p:val>
                                        </p:tav>
                                      </p:tavLst>
                                    </p:anim>
                                    <p:anim calcmode="lin" valueType="num">
                                      <p:cBhvr>
                                        <p:cTn id="28" dur="2000" fill="hold"/>
                                        <p:tgtEl>
                                          <p:spTgt spid="75787"/>
                                        </p:tgtEl>
                                        <p:attrNameLst>
                                          <p:attrName>ppt_h</p:attrName>
                                        </p:attrNameLst>
                                      </p:cBhvr>
                                      <p:tavLst>
                                        <p:tav tm="0">
                                          <p:val>
                                            <p:strVal val="#ppt_h"/>
                                          </p:val>
                                        </p:tav>
                                        <p:tav tm="100000">
                                          <p:val>
                                            <p:strVal val="#ppt_h"/>
                                          </p:val>
                                        </p:tav>
                                      </p:tavLst>
                                    </p:anim>
                                  </p:childTnLst>
                                </p:cTn>
                              </p:par>
                            </p:childTnLst>
                          </p:cTn>
                        </p:par>
                        <p:par>
                          <p:cTn id="29" fill="hold">
                            <p:stCondLst>
                              <p:cond delay="9500"/>
                            </p:stCondLst>
                            <p:childTnLst>
                              <p:par>
                                <p:cTn id="30" presetID="35" presetClass="entr" presetSubtype="0" fill="hold" nodeType="afterEffect">
                                  <p:stCondLst>
                                    <p:cond delay="500"/>
                                  </p:stCondLst>
                                  <p:childTnLst>
                                    <p:set>
                                      <p:cBhvr>
                                        <p:cTn id="31" dur="1" fill="hold">
                                          <p:stCondLst>
                                            <p:cond delay="0"/>
                                          </p:stCondLst>
                                        </p:cTn>
                                        <p:tgtEl>
                                          <p:spTgt spid="89094"/>
                                        </p:tgtEl>
                                        <p:attrNameLst>
                                          <p:attrName>style.visibility</p:attrName>
                                        </p:attrNameLst>
                                      </p:cBhvr>
                                      <p:to>
                                        <p:strVal val="visible"/>
                                      </p:to>
                                    </p:set>
                                    <p:animEffect transition="in" filter="fade">
                                      <p:cBhvr>
                                        <p:cTn id="32" dur="2000"/>
                                        <p:tgtEl>
                                          <p:spTgt spid="89094"/>
                                        </p:tgtEl>
                                      </p:cBhvr>
                                    </p:animEffect>
                                    <p:anim calcmode="lin" valueType="num">
                                      <p:cBhvr>
                                        <p:cTn id="33" dur="2000" fill="hold"/>
                                        <p:tgtEl>
                                          <p:spTgt spid="89094"/>
                                        </p:tgtEl>
                                        <p:attrNameLst>
                                          <p:attrName>style.rotation</p:attrName>
                                        </p:attrNameLst>
                                      </p:cBhvr>
                                      <p:tavLst>
                                        <p:tav tm="0">
                                          <p:val>
                                            <p:fltVal val="720"/>
                                          </p:val>
                                        </p:tav>
                                        <p:tav tm="100000">
                                          <p:val>
                                            <p:fltVal val="0"/>
                                          </p:val>
                                        </p:tav>
                                      </p:tavLst>
                                    </p:anim>
                                    <p:anim calcmode="lin" valueType="num">
                                      <p:cBhvr>
                                        <p:cTn id="34" dur="2000" fill="hold"/>
                                        <p:tgtEl>
                                          <p:spTgt spid="89094"/>
                                        </p:tgtEl>
                                        <p:attrNameLst>
                                          <p:attrName>ppt_h</p:attrName>
                                        </p:attrNameLst>
                                      </p:cBhvr>
                                      <p:tavLst>
                                        <p:tav tm="0">
                                          <p:val>
                                            <p:fltVal val="0"/>
                                          </p:val>
                                        </p:tav>
                                        <p:tav tm="100000">
                                          <p:val>
                                            <p:strVal val="#ppt_h"/>
                                          </p:val>
                                        </p:tav>
                                      </p:tavLst>
                                    </p:anim>
                                    <p:anim calcmode="lin" valueType="num">
                                      <p:cBhvr>
                                        <p:cTn id="35" dur="2000" fill="hold"/>
                                        <p:tgtEl>
                                          <p:spTgt spid="89094"/>
                                        </p:tgtEl>
                                        <p:attrNameLst>
                                          <p:attrName>ppt_w</p:attrName>
                                        </p:attrNameLst>
                                      </p:cBhvr>
                                      <p:tavLst>
                                        <p:tav tm="0">
                                          <p:val>
                                            <p:fltVal val="0"/>
                                          </p:val>
                                        </p:tav>
                                        <p:tav tm="100000">
                                          <p:val>
                                            <p:strVal val="#ppt_w"/>
                                          </p:val>
                                        </p:tav>
                                      </p:tavLst>
                                    </p:anim>
                                  </p:childTnLst>
                                </p:cTn>
                              </p:par>
                              <p:par>
                                <p:cTn id="36" presetID="23" presetClass="entr" presetSubtype="16" fill="hold" nodeType="withEffect">
                                  <p:stCondLst>
                                    <p:cond delay="500"/>
                                  </p:stCondLst>
                                  <p:childTnLst>
                                    <p:set>
                                      <p:cBhvr>
                                        <p:cTn id="37" dur="1" fill="hold">
                                          <p:stCondLst>
                                            <p:cond delay="0"/>
                                          </p:stCondLst>
                                        </p:cTn>
                                        <p:tgtEl>
                                          <p:spTgt spid="89094"/>
                                        </p:tgtEl>
                                        <p:attrNameLst>
                                          <p:attrName>style.visibility</p:attrName>
                                        </p:attrNameLst>
                                      </p:cBhvr>
                                      <p:to>
                                        <p:strVal val="visible"/>
                                      </p:to>
                                    </p:set>
                                    <p:anim calcmode="lin" valueType="num">
                                      <p:cBhvr>
                                        <p:cTn id="38" dur="3000" fill="hold"/>
                                        <p:tgtEl>
                                          <p:spTgt spid="89094"/>
                                        </p:tgtEl>
                                        <p:attrNameLst>
                                          <p:attrName>ppt_w</p:attrName>
                                        </p:attrNameLst>
                                      </p:cBhvr>
                                      <p:tavLst>
                                        <p:tav tm="0">
                                          <p:val>
                                            <p:fltVal val="0"/>
                                          </p:val>
                                        </p:tav>
                                        <p:tav tm="100000">
                                          <p:val>
                                            <p:strVal val="#ppt_w"/>
                                          </p:val>
                                        </p:tav>
                                      </p:tavLst>
                                    </p:anim>
                                    <p:anim calcmode="lin" valueType="num">
                                      <p:cBhvr>
                                        <p:cTn id="39" dur="3000" fill="hold"/>
                                        <p:tgtEl>
                                          <p:spTgt spid="89094"/>
                                        </p:tgtEl>
                                        <p:attrNameLst>
                                          <p:attrName>ppt_h</p:attrName>
                                        </p:attrNameLst>
                                      </p:cBhvr>
                                      <p:tavLst>
                                        <p:tav tm="0">
                                          <p:val>
                                            <p:fltVal val="0"/>
                                          </p:val>
                                        </p:tav>
                                        <p:tav tm="100000">
                                          <p:val>
                                            <p:strVal val="#ppt_h"/>
                                          </p:val>
                                        </p:tav>
                                      </p:tavLst>
                                    </p:anim>
                                  </p:childTnLst>
                                </p:cTn>
                              </p:par>
                            </p:childTnLst>
                          </p:cTn>
                        </p:par>
                        <p:par>
                          <p:cTn id="40" fill="hold">
                            <p:stCondLst>
                              <p:cond delay="13000"/>
                            </p:stCondLst>
                            <p:childTnLst>
                              <p:par>
                                <p:cTn id="41" presetID="17" presetClass="entr" presetSubtype="10" fill="hold" nodeType="afterEffect">
                                  <p:stCondLst>
                                    <p:cond delay="500"/>
                                  </p:stCondLst>
                                  <p:childTnLst>
                                    <p:set>
                                      <p:cBhvr>
                                        <p:cTn id="42" dur="1" fill="hold">
                                          <p:stCondLst>
                                            <p:cond delay="0"/>
                                          </p:stCondLst>
                                        </p:cTn>
                                        <p:tgtEl>
                                          <p:spTgt spid="7"/>
                                        </p:tgtEl>
                                        <p:attrNameLst>
                                          <p:attrName>style.visibility</p:attrName>
                                        </p:attrNameLst>
                                      </p:cBhvr>
                                      <p:to>
                                        <p:strVal val="visible"/>
                                      </p:to>
                                    </p:set>
                                    <p:anim calcmode="lin" valueType="num">
                                      <p:cBhvr>
                                        <p:cTn id="43" dur="2000" fill="hold"/>
                                        <p:tgtEl>
                                          <p:spTgt spid="7"/>
                                        </p:tgtEl>
                                        <p:attrNameLst>
                                          <p:attrName>ppt_w</p:attrName>
                                        </p:attrNameLst>
                                      </p:cBhvr>
                                      <p:tavLst>
                                        <p:tav tm="0">
                                          <p:val>
                                            <p:fltVal val="0"/>
                                          </p:val>
                                        </p:tav>
                                        <p:tav tm="100000">
                                          <p:val>
                                            <p:strVal val="#ppt_w"/>
                                          </p:val>
                                        </p:tav>
                                      </p:tavLst>
                                    </p:anim>
                                    <p:anim calcmode="lin" valueType="num">
                                      <p:cBhvr>
                                        <p:cTn id="44" dur="2000" fill="hold"/>
                                        <p:tgtEl>
                                          <p:spTgt spid="7"/>
                                        </p:tgtEl>
                                        <p:attrNameLst>
                                          <p:attrName>ppt_h</p:attrName>
                                        </p:attrNameLst>
                                      </p:cBhvr>
                                      <p:tavLst>
                                        <p:tav tm="0">
                                          <p:val>
                                            <p:strVal val="#ppt_h"/>
                                          </p:val>
                                        </p:tav>
                                        <p:tav tm="100000">
                                          <p:val>
                                            <p:strVal val="#ppt_h"/>
                                          </p:val>
                                        </p:tav>
                                      </p:tavLst>
                                    </p:anim>
                                  </p:childTnLst>
                                </p:cTn>
                              </p:par>
                            </p:childTnLst>
                          </p:cTn>
                        </p:par>
                        <p:par>
                          <p:cTn id="45" fill="hold">
                            <p:stCondLst>
                              <p:cond delay="15500"/>
                            </p:stCondLst>
                            <p:childTnLst>
                              <p:par>
                                <p:cTn id="46" presetID="17" presetClass="entr" presetSubtype="10" fill="hold" nodeType="afterEffect">
                                  <p:stCondLst>
                                    <p:cond delay="500"/>
                                  </p:stCondLst>
                                  <p:childTnLst>
                                    <p:set>
                                      <p:cBhvr>
                                        <p:cTn id="47" dur="1" fill="hold">
                                          <p:stCondLst>
                                            <p:cond delay="0"/>
                                          </p:stCondLst>
                                        </p:cTn>
                                        <p:tgtEl>
                                          <p:spTgt spid="9"/>
                                        </p:tgtEl>
                                        <p:attrNameLst>
                                          <p:attrName>style.visibility</p:attrName>
                                        </p:attrNameLst>
                                      </p:cBhvr>
                                      <p:to>
                                        <p:strVal val="visible"/>
                                      </p:to>
                                    </p:set>
                                    <p:anim calcmode="lin" valueType="num">
                                      <p:cBhvr>
                                        <p:cTn id="48" dur="2000" fill="hold"/>
                                        <p:tgtEl>
                                          <p:spTgt spid="9"/>
                                        </p:tgtEl>
                                        <p:attrNameLst>
                                          <p:attrName>ppt_w</p:attrName>
                                        </p:attrNameLst>
                                      </p:cBhvr>
                                      <p:tavLst>
                                        <p:tav tm="0">
                                          <p:val>
                                            <p:fltVal val="0"/>
                                          </p:val>
                                        </p:tav>
                                        <p:tav tm="100000">
                                          <p:val>
                                            <p:strVal val="#ppt_w"/>
                                          </p:val>
                                        </p:tav>
                                      </p:tavLst>
                                    </p:anim>
                                    <p:anim calcmode="lin" valueType="num">
                                      <p:cBhvr>
                                        <p:cTn id="49" dur="2000" fill="hold"/>
                                        <p:tgtEl>
                                          <p:spTgt spid="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2050" name="Rectangle 4"/>
          <p:cNvSpPr>
            <a:spLocks noChangeArrowheads="1"/>
          </p:cNvSpPr>
          <p:nvPr/>
        </p:nvSpPr>
        <p:spPr bwMode="auto">
          <a:xfrm>
            <a:off x="0" y="1333500"/>
            <a:ext cx="9144000" cy="190500"/>
          </a:xfrm>
          <a:prstGeom prst="rect">
            <a:avLst/>
          </a:prstGeom>
          <a:solidFill>
            <a:schemeClr val="bg1"/>
          </a:solidFill>
          <a:ln w="19050">
            <a:solidFill>
              <a:srgbClr val="C0C0C0"/>
            </a:solidFill>
            <a:miter lim="800000"/>
            <a:headEnd/>
            <a:tailEnd/>
          </a:ln>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8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2051" name="Rectangle 5"/>
          <p:cNvSpPr>
            <a:spLocks noChangeArrowheads="1"/>
          </p:cNvSpPr>
          <p:nvPr/>
        </p:nvSpPr>
        <p:spPr bwMode="auto">
          <a:xfrm>
            <a:off x="0" y="1524000"/>
            <a:ext cx="9144000" cy="4191000"/>
          </a:xfrm>
          <a:prstGeom prst="rect">
            <a:avLst/>
          </a:prstGeom>
          <a:solidFill>
            <a:srgbClr val="B6E8FC"/>
          </a:solidFill>
          <a:ln w="9525">
            <a:noFill/>
            <a:miter lim="800000"/>
            <a:headEnd/>
            <a:tailEnd/>
          </a:ln>
        </p:spPr>
        <p:txBody>
          <a:bodyPr wrap="none"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800" b="0" i="0" u="none" strike="noStrike" kern="1200" cap="none" spc="0" normalizeH="0" baseline="0" noProof="0">
              <a:ln>
                <a:noFill/>
              </a:ln>
              <a:solidFill>
                <a:srgbClr val="000000"/>
              </a:solidFill>
              <a:effectLst/>
              <a:uLnTx/>
              <a:uFillTx/>
              <a:latin typeface="Arial" charset="0"/>
              <a:ea typeface="+mn-ea"/>
              <a:cs typeface="Arial" charset="0"/>
            </a:endParaRPr>
          </a:p>
        </p:txBody>
      </p:sp>
      <p:pic>
        <p:nvPicPr>
          <p:cNvPr id="2052" name="Picture 7" descr="logo_grande">
            <a:hlinkClick r:id="rId2"/>
          </p:cNvPr>
          <p:cNvPicPr>
            <a:picLocks noChangeAspect="1" noChangeArrowheads="1"/>
          </p:cNvPicPr>
          <p:nvPr/>
        </p:nvPicPr>
        <p:blipFill>
          <a:blip r:embed="rId3" cstate="print"/>
          <a:srcRect/>
          <a:stretch>
            <a:fillRect/>
          </a:stretch>
        </p:blipFill>
        <p:spPr bwMode="auto">
          <a:xfrm>
            <a:off x="1981200" y="0"/>
            <a:ext cx="4876800" cy="1301750"/>
          </a:xfrm>
          <a:prstGeom prst="rect">
            <a:avLst/>
          </a:prstGeom>
          <a:noFill/>
          <a:ln w="9525">
            <a:noFill/>
            <a:miter lim="800000"/>
            <a:headEnd/>
            <a:tailEnd/>
          </a:ln>
        </p:spPr>
      </p:pic>
      <p:sp>
        <p:nvSpPr>
          <p:cNvPr id="2053" name="Text Box 8"/>
          <p:cNvSpPr txBox="1">
            <a:spLocks noChangeArrowheads="1"/>
          </p:cNvSpPr>
          <p:nvPr/>
        </p:nvSpPr>
        <p:spPr bwMode="auto">
          <a:xfrm>
            <a:off x="0" y="1587500"/>
            <a:ext cx="9144000" cy="2370138"/>
          </a:xfrm>
          <a:prstGeom prst="rect">
            <a:avLst/>
          </a:prstGeom>
          <a:noFill/>
          <a:ln w="9525">
            <a:noFill/>
            <a:miter lim="800000"/>
            <a:headEnd/>
            <a:tailEnd/>
          </a:ln>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 sz="6000" b="1" i="0" u="none" strike="noStrike" kern="1200" cap="none" spc="0" normalizeH="0" baseline="0" noProof="0">
                <a:ln>
                  <a:noFill/>
                </a:ln>
                <a:solidFill>
                  <a:srgbClr val="000000"/>
                </a:solidFill>
                <a:effectLst/>
                <a:uLnTx/>
                <a:uFillTx/>
                <a:latin typeface="Kristen ITC" pitchFamily="66" charset="0"/>
                <a:ea typeface="+mn-ea"/>
                <a:cs typeface="Arial" charset="0"/>
              </a:rPr>
              <a:t>¿Te ha gustado?</a:t>
            </a:r>
            <a:r>
              <a:rPr kumimoji="0" lang="es-ES" sz="4800" b="0" i="0" u="none" strike="noStrike" kern="1200" cap="none" spc="0" normalizeH="0" baseline="0" noProof="0">
                <a:ln>
                  <a:noFill/>
                </a:ln>
                <a:solidFill>
                  <a:srgbClr val="000000"/>
                </a:solidFill>
                <a:effectLst/>
                <a:uLnTx/>
                <a:uFillTx/>
                <a:latin typeface="Kristen ITC" pitchFamily="66" charset="0"/>
                <a:ea typeface="+mn-ea"/>
                <a:cs typeface="Arial" charset="0"/>
              </a:rPr>
              <a:t> </a:t>
            </a:r>
            <a:br>
              <a:rPr kumimoji="0" lang="es-ES" sz="4800" b="0" i="0" u="none" strike="noStrike" kern="1200" cap="none" spc="0" normalizeH="0" baseline="0" noProof="0">
                <a:ln>
                  <a:noFill/>
                </a:ln>
                <a:solidFill>
                  <a:srgbClr val="000000"/>
                </a:solidFill>
                <a:effectLst/>
                <a:uLnTx/>
                <a:uFillTx/>
                <a:latin typeface="Kristen ITC" pitchFamily="66" charset="0"/>
                <a:ea typeface="+mn-ea"/>
                <a:cs typeface="Arial" charset="0"/>
              </a:rPr>
            </a:br>
            <a:r>
              <a:rPr kumimoji="0" lang="es-ES" sz="4400" b="0" i="0" u="none" strike="noStrike" kern="1200" cap="none" spc="0" normalizeH="0" baseline="0" noProof="0">
                <a:ln>
                  <a:noFill/>
                </a:ln>
                <a:solidFill>
                  <a:srgbClr val="000000"/>
                </a:solidFill>
                <a:effectLst/>
                <a:uLnTx/>
                <a:uFillTx/>
                <a:latin typeface="Kristen ITC" pitchFamily="66" charset="0"/>
                <a:ea typeface="+mn-ea"/>
                <a:cs typeface="Arial" charset="0"/>
              </a:rPr>
              <a:t>Puedes ver más entrando </a:t>
            </a:r>
            <a:br>
              <a:rPr kumimoji="0" lang="es-ES" sz="4400" b="0" i="0" u="none" strike="noStrike" kern="1200" cap="none" spc="0" normalizeH="0" baseline="0" noProof="0">
                <a:ln>
                  <a:noFill/>
                </a:ln>
                <a:solidFill>
                  <a:srgbClr val="000000"/>
                </a:solidFill>
                <a:effectLst/>
                <a:uLnTx/>
                <a:uFillTx/>
                <a:latin typeface="Kristen ITC" pitchFamily="66" charset="0"/>
                <a:ea typeface="+mn-ea"/>
                <a:cs typeface="Arial" charset="0"/>
              </a:rPr>
            </a:br>
            <a:r>
              <a:rPr kumimoji="0" lang="es-ES" sz="4400" b="1" i="0" u="none" strike="noStrike" kern="1200" cap="none" spc="0" normalizeH="0" baseline="0" noProof="0">
                <a:ln>
                  <a:noFill/>
                </a:ln>
                <a:solidFill>
                  <a:srgbClr val="40F903"/>
                </a:solidFill>
                <a:effectLst/>
                <a:uLnTx/>
                <a:uFillTx/>
                <a:latin typeface="Kristen ITC" pitchFamily="66" charset="0"/>
                <a:ea typeface="+mn-ea"/>
                <a:cs typeface="Arial" charset="0"/>
                <a:hlinkClick r:id="rId2"/>
              </a:rPr>
              <a:t>Aquí</a:t>
            </a:r>
            <a:endParaRPr kumimoji="0" lang="es-ES" sz="4400" b="1" i="0" u="none" strike="noStrike" kern="1200" cap="none" spc="0" normalizeH="0" baseline="0" noProof="0">
              <a:ln>
                <a:noFill/>
              </a:ln>
              <a:solidFill>
                <a:srgbClr val="40F903"/>
              </a:solidFill>
              <a:effectLst/>
              <a:uLnTx/>
              <a:uFillTx/>
              <a:latin typeface="Kristen ITC" pitchFamily="66" charset="0"/>
              <a:ea typeface="+mn-ea"/>
              <a:cs typeface="Arial" charset="0"/>
            </a:endParaRPr>
          </a:p>
        </p:txBody>
      </p:sp>
      <p:sp>
        <p:nvSpPr>
          <p:cNvPr id="2054" name="Text Box 11"/>
          <p:cNvSpPr txBox="1">
            <a:spLocks noChangeArrowheads="1"/>
          </p:cNvSpPr>
          <p:nvPr/>
        </p:nvSpPr>
        <p:spPr bwMode="auto">
          <a:xfrm>
            <a:off x="1143000" y="3937000"/>
            <a:ext cx="2667000" cy="1892300"/>
          </a:xfrm>
          <a:prstGeom prst="rect">
            <a:avLst/>
          </a:prstGeom>
          <a:noFill/>
          <a:ln w="19050">
            <a:noFill/>
            <a:prstDash val="sysDot"/>
            <a:miter lim="800000"/>
            <a:headEnd/>
            <a:tailEnd/>
          </a:ln>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_tradnl" sz="1800" b="1" i="0" u="none" strike="noStrike" kern="1200" cap="none" spc="0" normalizeH="0" baseline="0" noProof="0">
                <a:ln>
                  <a:noFill/>
                </a:ln>
                <a:solidFill>
                  <a:srgbClr val="000000"/>
                </a:solidFill>
                <a:effectLst/>
                <a:uLnTx/>
                <a:uFillTx/>
                <a:latin typeface="Kristen ITC" pitchFamily="66" charset="0"/>
                <a:ea typeface="+mn-ea"/>
                <a:cs typeface="Arial" charset="0"/>
              </a:rPr>
              <a:t>Además puedes recibir powerpoints en tu correo electrónico suscribiéndote aquí:</a:t>
            </a:r>
            <a:r>
              <a:rPr kumimoji="0" lang="es-ES_tradnl" sz="1800" b="1" i="0" u="none" strike="noStrike" kern="1200" cap="none" spc="0" normalizeH="0" baseline="0" noProof="0">
                <a:ln>
                  <a:noFill/>
                </a:ln>
                <a:solidFill>
                  <a:srgbClr val="0066FF"/>
                </a:solidFill>
                <a:effectLst/>
                <a:uLnTx/>
                <a:uFillTx/>
                <a:latin typeface="Arial" charset="0"/>
                <a:ea typeface="+mn-ea"/>
                <a:cs typeface="Arial" charset="0"/>
              </a:rPr>
              <a:t> </a:t>
            </a:r>
          </a:p>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s-ES" sz="1800" b="1" i="0" u="none" strike="noStrike" kern="1200" cap="none" spc="0" normalizeH="0" baseline="0" noProof="0">
              <a:ln>
                <a:noFill/>
              </a:ln>
              <a:solidFill>
                <a:srgbClr val="0066FF"/>
              </a:solidFill>
              <a:effectLst/>
              <a:uLnTx/>
              <a:uFillTx/>
              <a:latin typeface="Arial" charset="0"/>
              <a:ea typeface="+mn-ea"/>
              <a:cs typeface="Arial" charset="0"/>
            </a:endParaRPr>
          </a:p>
        </p:txBody>
      </p:sp>
      <p:pic>
        <p:nvPicPr>
          <p:cNvPr id="2055" name="Picture 10" descr="email">
            <a:hlinkClick r:id="rId4"/>
          </p:cNvPr>
          <p:cNvPicPr>
            <a:picLocks noChangeAspect="1" noChangeArrowheads="1"/>
          </p:cNvPicPr>
          <p:nvPr/>
        </p:nvPicPr>
        <p:blipFill>
          <a:blip r:embed="rId5" cstate="print"/>
          <a:srcRect/>
          <a:stretch>
            <a:fillRect/>
          </a:stretch>
        </p:blipFill>
        <p:spPr bwMode="auto">
          <a:xfrm>
            <a:off x="5638800" y="3492500"/>
            <a:ext cx="2362200" cy="1968500"/>
          </a:xfrm>
          <a:prstGeom prst="rect">
            <a:avLst/>
          </a:prstGeom>
          <a:noFill/>
          <a:ln w="9525">
            <a:noFill/>
            <a:miter lim="800000"/>
            <a:headEnd/>
            <a:tailEnd/>
          </a:ln>
        </p:spPr>
      </p:pic>
      <p:pic>
        <p:nvPicPr>
          <p:cNvPr id="2056" name="Picture 17" descr="flechas-8"/>
          <p:cNvPicPr>
            <a:picLocks noChangeAspect="1" noChangeArrowheads="1"/>
          </p:cNvPicPr>
          <p:nvPr/>
        </p:nvPicPr>
        <p:blipFill>
          <a:blip r:embed="rId6" cstate="print"/>
          <a:srcRect/>
          <a:stretch>
            <a:fillRect/>
          </a:stretch>
        </p:blipFill>
        <p:spPr bwMode="auto">
          <a:xfrm>
            <a:off x="4038600" y="4064000"/>
            <a:ext cx="1219200" cy="825500"/>
          </a:xfrm>
          <a:prstGeom prst="rect">
            <a:avLst/>
          </a:prstGeom>
          <a:noFill/>
          <a:ln w="9525">
            <a:noFill/>
            <a:miter lim="800000"/>
            <a:headEnd/>
            <a:tailEnd/>
          </a:ln>
        </p:spPr>
      </p:pic>
      <p:pic>
        <p:nvPicPr>
          <p:cNvPr id="2057" name="Picture 21" descr="facebook-icon">
            <a:hlinkClick r:id="rId7"/>
          </p:cNvPr>
          <p:cNvPicPr>
            <a:picLocks noChangeAspect="1" noChangeArrowheads="1"/>
          </p:cNvPicPr>
          <p:nvPr/>
        </p:nvPicPr>
        <p:blipFill>
          <a:blip r:embed="rId8" cstate="print"/>
          <a:srcRect/>
          <a:stretch>
            <a:fillRect/>
          </a:stretch>
        </p:blipFill>
        <p:spPr bwMode="auto">
          <a:xfrm>
            <a:off x="0" y="2476500"/>
            <a:ext cx="533400" cy="444500"/>
          </a:xfrm>
          <a:prstGeom prst="rect">
            <a:avLst/>
          </a:prstGeom>
          <a:noFill/>
          <a:ln w="9525">
            <a:noFill/>
            <a:miter lim="800000"/>
            <a:headEnd/>
            <a:tailEnd/>
          </a:ln>
        </p:spPr>
      </p:pic>
      <p:pic>
        <p:nvPicPr>
          <p:cNvPr id="2058" name="Picture 22" descr="twitter-icon">
            <a:hlinkClick r:id="rId9"/>
          </p:cNvPr>
          <p:cNvPicPr>
            <a:picLocks noChangeAspect="1" noChangeArrowheads="1"/>
          </p:cNvPicPr>
          <p:nvPr/>
        </p:nvPicPr>
        <p:blipFill>
          <a:blip r:embed="rId10" cstate="print"/>
          <a:srcRect/>
          <a:stretch>
            <a:fillRect/>
          </a:stretch>
        </p:blipFill>
        <p:spPr bwMode="auto">
          <a:xfrm>
            <a:off x="0" y="2921000"/>
            <a:ext cx="533400" cy="444500"/>
          </a:xfrm>
          <a:prstGeom prst="rect">
            <a:avLst/>
          </a:prstGeom>
          <a:noFill/>
          <a:ln w="9525">
            <a:noFill/>
            <a:miter lim="800000"/>
            <a:headEnd/>
            <a:tailEnd/>
          </a:ln>
        </p:spPr>
      </p:pic>
      <p:pic>
        <p:nvPicPr>
          <p:cNvPr id="2059" name="Picture 23" descr="Web-Google-plus-Metro-icon">
            <a:hlinkClick r:id="rId11"/>
          </p:cNvPr>
          <p:cNvPicPr>
            <a:picLocks noChangeAspect="1" noChangeArrowheads="1"/>
          </p:cNvPicPr>
          <p:nvPr/>
        </p:nvPicPr>
        <p:blipFill>
          <a:blip r:embed="rId12" cstate="print"/>
          <a:srcRect/>
          <a:stretch>
            <a:fillRect/>
          </a:stretch>
        </p:blipFill>
        <p:spPr bwMode="auto">
          <a:xfrm>
            <a:off x="0" y="3365500"/>
            <a:ext cx="533400" cy="444500"/>
          </a:xfrm>
          <a:prstGeom prst="rect">
            <a:avLst/>
          </a:prstGeom>
          <a:noFill/>
          <a:ln w="9525">
            <a:noFill/>
            <a:miter lim="800000"/>
            <a:headEnd/>
            <a:tailEnd/>
          </a:ln>
        </p:spPr>
      </p:pic>
      <p:pic>
        <p:nvPicPr>
          <p:cNvPr id="2060" name="Picture 24" descr="vkontakte-256">
            <a:hlinkClick r:id="rId13"/>
          </p:cNvPr>
          <p:cNvPicPr>
            <a:picLocks noChangeAspect="1" noChangeArrowheads="1"/>
          </p:cNvPicPr>
          <p:nvPr/>
        </p:nvPicPr>
        <p:blipFill>
          <a:blip r:embed="rId14" cstate="print"/>
          <a:srcRect/>
          <a:stretch>
            <a:fillRect/>
          </a:stretch>
        </p:blipFill>
        <p:spPr bwMode="auto">
          <a:xfrm>
            <a:off x="0" y="3810000"/>
            <a:ext cx="533400" cy="444500"/>
          </a:xfrm>
          <a:prstGeom prst="rect">
            <a:avLst/>
          </a:prstGeom>
          <a:noFill/>
          <a:ln w="9525">
            <a:noFill/>
            <a:miter lim="800000"/>
            <a:headEnd/>
            <a:tailEnd/>
          </a:ln>
        </p:spPr>
      </p:pic>
    </p:spTree>
    <p:extLst>
      <p:ext uri="{BB962C8B-B14F-4D97-AF65-F5344CB8AC3E}">
        <p14:creationId xmlns:p14="http://schemas.microsoft.com/office/powerpoint/2010/main" val="3124687087"/>
      </p:ext>
    </p:extLst>
  </p:cSld>
  <p:clrMapOvr>
    <a:masterClrMapping/>
  </p:clrMapOvr>
  <mc:AlternateContent xmlns:mc="http://schemas.openxmlformats.org/markup-compatibility/2006">
    <mc:Choice xmlns:p14="http://schemas.microsoft.com/office/powerpoint/2010/main" Requires="p14">
      <p:transition spd="slow" p14:dur="3500">
        <p14:vortex dir="r"/>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 DE COLOR AZUL --">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DE COLOR AZUL --</Template>
  <TotalTime>0</TotalTime>
  <Words>2436</Words>
  <Application>Microsoft Office PowerPoint</Application>
  <PresentationFormat>Presentación en pantalla (16:10)</PresentationFormat>
  <Paragraphs>73</Paragraphs>
  <Slides>54</Slides>
  <Notes>4</Notes>
  <HiddenSlides>0</HiddenSlides>
  <MMClips>0</MMClips>
  <ScaleCrop>false</ScaleCrop>
  <HeadingPairs>
    <vt:vector size="6" baseType="variant">
      <vt:variant>
        <vt:lpstr>Fuentes usadas</vt:lpstr>
      </vt:variant>
      <vt:variant>
        <vt:i4>8</vt:i4>
      </vt:variant>
      <vt:variant>
        <vt:lpstr>Tema</vt:lpstr>
      </vt:variant>
      <vt:variant>
        <vt:i4>2</vt:i4>
      </vt:variant>
      <vt:variant>
        <vt:lpstr>Títulos de diapositiva</vt:lpstr>
      </vt:variant>
      <vt:variant>
        <vt:i4>54</vt:i4>
      </vt:variant>
    </vt:vector>
  </HeadingPairs>
  <TitlesOfParts>
    <vt:vector size="64" baseType="lpstr">
      <vt:lpstr>Arial</vt:lpstr>
      <vt:lpstr>Arial Black</vt:lpstr>
      <vt:lpstr>Calibri</vt:lpstr>
      <vt:lpstr>Georgia</vt:lpstr>
      <vt:lpstr>High Tower Text</vt:lpstr>
      <vt:lpstr>Kristen ITC</vt:lpstr>
      <vt:lpstr>Lucida Bright</vt:lpstr>
      <vt:lpstr>Times New Roman</vt:lpstr>
      <vt:lpstr>-- DE COLOR AZUL --</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Vicente García</dc:creator>
  <cp:lastModifiedBy/>
  <cp:revision>1</cp:revision>
  <dcterms:created xsi:type="dcterms:W3CDTF">2014-04-25T01:54:02Z</dcterms:created>
  <dcterms:modified xsi:type="dcterms:W3CDTF">2024-10-11T18:18:47Z</dcterms:modified>
</cp:coreProperties>
</file>