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78" r:id="rId3"/>
    <p:sldId id="256" r:id="rId4"/>
    <p:sldId id="380" r:id="rId5"/>
    <p:sldId id="381" r:id="rId6"/>
    <p:sldId id="320" r:id="rId7"/>
    <p:sldId id="321" r:id="rId8"/>
    <p:sldId id="322" r:id="rId9"/>
    <p:sldId id="323" r:id="rId10"/>
    <p:sldId id="325" r:id="rId11"/>
    <p:sldId id="326" r:id="rId12"/>
    <p:sldId id="330" r:id="rId13"/>
    <p:sldId id="331" r:id="rId14"/>
    <p:sldId id="332" r:id="rId15"/>
    <p:sldId id="333" r:id="rId16"/>
    <p:sldId id="334" r:id="rId17"/>
    <p:sldId id="335" r:id="rId18"/>
    <p:sldId id="336" r:id="rId19"/>
    <p:sldId id="337" r:id="rId20"/>
    <p:sldId id="338" r:id="rId21"/>
    <p:sldId id="340" r:id="rId22"/>
    <p:sldId id="339" r:id="rId23"/>
    <p:sldId id="341" r:id="rId24"/>
    <p:sldId id="342" r:id="rId25"/>
    <p:sldId id="343" r:id="rId26"/>
    <p:sldId id="344" r:id="rId27"/>
    <p:sldId id="345" r:id="rId28"/>
    <p:sldId id="346" r:id="rId29"/>
    <p:sldId id="347" r:id="rId30"/>
    <p:sldId id="348" r:id="rId31"/>
    <p:sldId id="349" r:id="rId32"/>
    <p:sldId id="350" r:id="rId33"/>
    <p:sldId id="351" r:id="rId34"/>
    <p:sldId id="353" r:id="rId35"/>
    <p:sldId id="354" r:id="rId36"/>
    <p:sldId id="356" r:id="rId37"/>
    <p:sldId id="357" r:id="rId38"/>
    <p:sldId id="358" r:id="rId39"/>
    <p:sldId id="359" r:id="rId40"/>
    <p:sldId id="319" r:id="rId41"/>
    <p:sldId id="361" r:id="rId42"/>
    <p:sldId id="362" r:id="rId43"/>
    <p:sldId id="360" r:id="rId44"/>
    <p:sldId id="363" r:id="rId45"/>
    <p:sldId id="364" r:id="rId46"/>
    <p:sldId id="365" r:id="rId47"/>
    <p:sldId id="366" r:id="rId48"/>
    <p:sldId id="368" r:id="rId49"/>
    <p:sldId id="369" r:id="rId50"/>
    <p:sldId id="370" r:id="rId51"/>
    <p:sldId id="367" r:id="rId52"/>
    <p:sldId id="371" r:id="rId53"/>
    <p:sldId id="372" r:id="rId54"/>
    <p:sldId id="373" r:id="rId55"/>
    <p:sldId id="374" r:id="rId56"/>
    <p:sldId id="375" r:id="rId57"/>
    <p:sldId id="376" r:id="rId58"/>
    <p:sldId id="377" r:id="rId59"/>
    <p:sldId id="384" r:id="rId60"/>
    <p:sldId id="385" r:id="rId61"/>
    <p:sldId id="379" r:id="rId62"/>
    <p:sldId id="382" r:id="rId63"/>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3Bd3amZdhkICoSkyz/yJTw==" hashData="CiS4LdJcVXHjb3Wzj2xmLETh+yU="/>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04" autoAdjust="0"/>
    <p:restoredTop sz="94660"/>
  </p:normalViewPr>
  <p:slideViewPr>
    <p:cSldViewPr>
      <p:cViewPr>
        <p:scale>
          <a:sx n="60" d="100"/>
          <a:sy n="60" d="100"/>
        </p:scale>
        <p:origin x="566" y="39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4D0643C8-EF18-44D7-825A-F998BEB7F961}" type="datetimeFigureOut">
              <a:rPr lang="es-ES"/>
              <a:pPr/>
              <a:t>09/10/2024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6DEB4B52-59B5-4FF8-85D9-87C6E04446D5}" type="slidenum">
              <a:rPr lang="es-ES"/>
              <a:pPr/>
              <a:t>‹Nº›</a:t>
            </a:fld>
            <a:endParaRPr lang="es-ES"/>
          </a:p>
        </p:txBody>
      </p:sp>
    </p:spTree>
    <p:extLst>
      <p:ext uri="{BB962C8B-B14F-4D97-AF65-F5344CB8AC3E}">
        <p14:creationId xmlns:p14="http://schemas.microsoft.com/office/powerpoint/2010/main" val="2779507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p>
        </p:txBody>
      </p:sp>
      <p:sp>
        <p:nvSpPr>
          <p:cNvPr id="6554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7A04A9E-43AC-4A60-946D-5CD7D0A6841D}" type="slidenum">
              <a:rPr lang="es-ES"/>
              <a:pPr eaLnBrk="1" hangingPunct="1"/>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6DEB4B52-59B5-4FF8-85D9-87C6E04446D5}" type="slidenum">
              <a:rPr lang="es-ES" smtClean="0"/>
              <a:pPr/>
              <a:t>42</a:t>
            </a:fld>
            <a:endParaRPr lang="es-ES"/>
          </a:p>
        </p:txBody>
      </p:sp>
    </p:spTree>
    <p:extLst>
      <p:ext uri="{BB962C8B-B14F-4D97-AF65-F5344CB8AC3E}">
        <p14:creationId xmlns:p14="http://schemas.microsoft.com/office/powerpoint/2010/main" val="39300141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p>
        </p:txBody>
      </p:sp>
      <p:sp>
        <p:nvSpPr>
          <p:cNvPr id="6656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A85E8B4-6215-4061-85C4-1EEA1E51DBB0}" type="slidenum">
              <a:rPr lang="es-ES"/>
              <a:pPr eaLnBrk="1" hangingPunct="1"/>
              <a:t>49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57E52034-5A66-48FB-823C-62D2F853C70B}" type="datetimeFigureOut">
              <a:rPr lang="es-ES"/>
              <a:pPr/>
              <a:t>09/10/2024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584866B-E456-44DB-ACAB-C192245D870A}" type="slidenum">
              <a:rPr lang="es-ES"/>
              <a:pPr/>
              <a:t>‹Nº›</a:t>
            </a:fld>
            <a:endParaRPr lang="es-ES"/>
          </a:p>
        </p:txBody>
      </p:sp>
    </p:spTree>
    <p:extLst>
      <p:ext uri="{BB962C8B-B14F-4D97-AF65-F5344CB8AC3E}">
        <p14:creationId xmlns:p14="http://schemas.microsoft.com/office/powerpoint/2010/main" val="2511111031"/>
      </p:ext>
    </p:extLst>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F05F283-446C-491B-B2B2-036D1372CD13}" type="datetimeFigureOut">
              <a:rPr lang="es-ES"/>
              <a:pPr/>
              <a:t>09/10/2024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F7C6981-E22C-4367-A05D-B64E97527CC5}" type="slidenum">
              <a:rPr lang="es-ES"/>
              <a:pPr/>
              <a:t>‹Nº›</a:t>
            </a:fld>
            <a:endParaRPr lang="es-ES"/>
          </a:p>
        </p:txBody>
      </p:sp>
    </p:spTree>
    <p:extLst>
      <p:ext uri="{BB962C8B-B14F-4D97-AF65-F5344CB8AC3E}">
        <p14:creationId xmlns:p14="http://schemas.microsoft.com/office/powerpoint/2010/main" val="1235966664"/>
      </p:ext>
    </p:extLst>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B3D36669-8542-43A3-A85E-297041D95A65}" type="datetimeFigureOut">
              <a:rPr lang="es-ES"/>
              <a:pPr/>
              <a:t>09/10/2024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D179B20-28CD-4D5E-A22C-18E949579F8E}" type="slidenum">
              <a:rPr lang="es-ES"/>
              <a:pPr/>
              <a:t>‹Nº›</a:t>
            </a:fld>
            <a:endParaRPr lang="es-ES"/>
          </a:p>
        </p:txBody>
      </p:sp>
    </p:spTree>
    <p:extLst>
      <p:ext uri="{BB962C8B-B14F-4D97-AF65-F5344CB8AC3E}">
        <p14:creationId xmlns:p14="http://schemas.microsoft.com/office/powerpoint/2010/main" val="2855156249"/>
      </p:ext>
    </p:extLst>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F10CD33A-FE06-4DD3-BB26-77E7534468EE}" type="datetimeFigureOut">
              <a:rPr lang="es-ES"/>
              <a:pPr/>
              <a:t>09/10/2024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F5B3A185-7ED2-413E-9BB6-E17F71EFC05C}" type="slidenum">
              <a:rPr lang="es-ES"/>
              <a:pPr/>
              <a:t>‹Nº›</a:t>
            </a:fld>
            <a:endParaRPr lang="es-ES"/>
          </a:p>
        </p:txBody>
      </p:sp>
    </p:spTree>
    <p:extLst>
      <p:ext uri="{BB962C8B-B14F-4D97-AF65-F5344CB8AC3E}">
        <p14:creationId xmlns:p14="http://schemas.microsoft.com/office/powerpoint/2010/main" val="2166374185"/>
      </p:ext>
    </p:extLst>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7547CBF2-A8C8-4F8D-BA61-D55059BF7CF8}" type="datetimeFigureOut">
              <a:rPr lang="es-ES"/>
              <a:pPr/>
              <a:t>09/10/2024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2C3E9AB8-FA0D-4DEB-BB77-204094986BE8}" type="slidenum">
              <a:rPr lang="es-ES"/>
              <a:pPr/>
              <a:t>‹Nº›</a:t>
            </a:fld>
            <a:endParaRPr lang="es-ES"/>
          </a:p>
        </p:txBody>
      </p:sp>
    </p:spTree>
    <p:extLst>
      <p:ext uri="{BB962C8B-B14F-4D97-AF65-F5344CB8AC3E}">
        <p14:creationId xmlns:p14="http://schemas.microsoft.com/office/powerpoint/2010/main" val="2454192954"/>
      </p:ext>
    </p:extLst>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A4E9DA14-DF16-46CC-A80A-FBC2F8A227A0}" type="datetimeFigureOut">
              <a:rPr lang="es-ES"/>
              <a:pPr/>
              <a:t>09/10/2024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04008098-6F1C-4205-A0D7-DD6CEAC80E01}" type="slidenum">
              <a:rPr lang="es-ES"/>
              <a:pPr/>
              <a:t>‹Nº›</a:t>
            </a:fld>
            <a:endParaRPr lang="es-ES"/>
          </a:p>
        </p:txBody>
      </p:sp>
    </p:spTree>
    <p:extLst>
      <p:ext uri="{BB962C8B-B14F-4D97-AF65-F5344CB8AC3E}">
        <p14:creationId xmlns:p14="http://schemas.microsoft.com/office/powerpoint/2010/main" val="3938007300"/>
      </p:ext>
    </p:extLst>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BC1279C8-765F-47B5-A7D0-CDD1567E5DD2}" type="datetimeFigureOut">
              <a:rPr lang="es-ES"/>
              <a:pPr/>
              <a:t>09/10/2024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51B5276F-BE0A-423C-B66D-D35998C6304F}" type="slidenum">
              <a:rPr lang="es-ES"/>
              <a:pPr/>
              <a:t>‹Nº›</a:t>
            </a:fld>
            <a:endParaRPr lang="es-ES"/>
          </a:p>
        </p:txBody>
      </p:sp>
    </p:spTree>
    <p:extLst>
      <p:ext uri="{BB962C8B-B14F-4D97-AF65-F5344CB8AC3E}">
        <p14:creationId xmlns:p14="http://schemas.microsoft.com/office/powerpoint/2010/main" val="3383771493"/>
      </p:ext>
    </p:extLst>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F086578D-F7F8-4E81-91FC-11EDC1D5B5F3}" type="datetimeFigureOut">
              <a:rPr lang="es-ES"/>
              <a:pPr/>
              <a:t>09/10/2024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67A4A24-A859-4FFA-9C4D-77AFFF2745D9}" type="slidenum">
              <a:rPr lang="es-ES"/>
              <a:pPr/>
              <a:t>‹Nº›</a:t>
            </a:fld>
            <a:endParaRPr lang="es-ES"/>
          </a:p>
        </p:txBody>
      </p:sp>
    </p:spTree>
    <p:extLst>
      <p:ext uri="{BB962C8B-B14F-4D97-AF65-F5344CB8AC3E}">
        <p14:creationId xmlns:p14="http://schemas.microsoft.com/office/powerpoint/2010/main" val="2916383368"/>
      </p:ext>
    </p:extLst>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51697B29-1677-499B-B5F4-73CF7D5B2EB5}" type="datetimeFigureOut">
              <a:rPr lang="es-ES"/>
              <a:pPr/>
              <a:t>09/10/2024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B89E2ED-A3B9-467B-B411-7847449DD82D}" type="slidenum">
              <a:rPr lang="es-ES"/>
              <a:pPr/>
              <a:t>‹Nº›</a:t>
            </a:fld>
            <a:endParaRPr lang="es-ES"/>
          </a:p>
        </p:txBody>
      </p:sp>
    </p:spTree>
    <p:extLst>
      <p:ext uri="{BB962C8B-B14F-4D97-AF65-F5344CB8AC3E}">
        <p14:creationId xmlns:p14="http://schemas.microsoft.com/office/powerpoint/2010/main" val="1847747859"/>
      </p:ext>
    </p:extLst>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15326B7-2815-41A0-8E99-9152B74498F2}" type="datetimeFigureOut">
              <a:rPr lang="es-ES"/>
              <a:pPr/>
              <a:t>09/10/2024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4E7D48E-90FB-44D6-8C20-E3AE4862248A}" type="slidenum">
              <a:rPr lang="es-ES"/>
              <a:pPr/>
              <a:t>‹Nº›</a:t>
            </a:fld>
            <a:endParaRPr lang="es-ES"/>
          </a:p>
        </p:txBody>
      </p:sp>
    </p:spTree>
    <p:extLst>
      <p:ext uri="{BB962C8B-B14F-4D97-AF65-F5344CB8AC3E}">
        <p14:creationId xmlns:p14="http://schemas.microsoft.com/office/powerpoint/2010/main" val="1961006820"/>
      </p:ext>
    </p:extLst>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71979"/>
            <a:ext cx="2057400" cy="36565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71979"/>
            <a:ext cx="6019800" cy="36565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1F99A0A-2D90-4AC9-B92F-52A4589925DF}" type="datetimeFigureOut">
              <a:rPr lang="es-ES"/>
              <a:pPr/>
              <a:t>09/10/2024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68A347B-8F2B-4FBF-9D03-5B68F8B0F266}" type="slidenum">
              <a:rPr lang="es-ES"/>
              <a:pPr/>
              <a:t>‹Nº›</a:t>
            </a:fld>
            <a:endParaRPr lang="es-ES"/>
          </a:p>
        </p:txBody>
      </p:sp>
    </p:spTree>
    <p:extLst>
      <p:ext uri="{BB962C8B-B14F-4D97-AF65-F5344CB8AC3E}">
        <p14:creationId xmlns:p14="http://schemas.microsoft.com/office/powerpoint/2010/main" val="177758943"/>
      </p:ext>
    </p:extLst>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extLst>
      <p:ext uri="{BB962C8B-B14F-4D97-AF65-F5344CB8AC3E}">
        <p14:creationId xmlns:p14="http://schemas.microsoft.com/office/powerpoint/2010/main" val="1108694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D5FFB08A-EF2D-4B3B-BA4B-E182A1A2FE89}" type="datetimeFigureOut">
              <a:rPr lang="es-ES"/>
              <a:pPr/>
              <a:t>09/10/2024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D7122A70-7F28-446A-BE64-DC874ED19A08}"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121196"/>
            <a:ext cx="7345362" cy="791468"/>
          </a:xfrm>
          <a:prstGeom prst="rect">
            <a:avLst/>
          </a:prstGeom>
        </p:spPr>
        <p:txBody>
          <a:bodyPr wrap="none" fromWordArt="1">
            <a:prstTxWarp prst="textTriangle">
              <a:avLst>
                <a:gd name="adj" fmla="val 49306"/>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P</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ARQUE OESTE DE MADRID Y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MÁS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899592" y="1201638"/>
            <a:ext cx="7345362" cy="79208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Realizado con Fotografía de mi propiedad </a:t>
            </a:r>
          </a:p>
        </p:txBody>
      </p:sp>
      <p:sp>
        <p:nvSpPr>
          <p:cNvPr id="16389" name="WordArt 5"/>
          <p:cNvSpPr>
            <a:spLocks noChangeArrowheads="1" noChangeShapeType="1" noTextEdit="1"/>
          </p:cNvSpPr>
          <p:nvPr/>
        </p:nvSpPr>
        <p:spPr bwMode="auto">
          <a:xfrm>
            <a:off x="684212" y="2565164"/>
            <a:ext cx="7704138" cy="719138"/>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91680" y="3721596"/>
            <a:ext cx="5400600" cy="71058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p>
        </p:txBody>
      </p:sp>
      <p:sp>
        <p:nvSpPr>
          <p:cNvPr id="16391" name="WordArt 7"/>
          <p:cNvSpPr>
            <a:spLocks noChangeArrowheads="1" noChangeShapeType="1" noTextEdit="1"/>
          </p:cNvSpPr>
          <p:nvPr/>
        </p:nvSpPr>
        <p:spPr bwMode="auto">
          <a:xfrm>
            <a:off x="2916238" y="4657700"/>
            <a:ext cx="3240087" cy="6953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32607" y="1203585"/>
            <a:ext cx="8343849" cy="1939925"/>
          </a:xfrm>
          <a:prstGeom prst="rect">
            <a:avLst/>
          </a:prstGeom>
          <a:noFill/>
        </p:spPr>
        <p:txBody>
          <a:bodyPr wrap="square">
            <a:spAutoFit/>
          </a:bodyPr>
          <a:lstStyle/>
          <a:p>
            <a:pPr>
              <a:defRPr/>
            </a:pPr>
            <a:r>
              <a:rPr lang="es-ES" sz="2000" i="1" dirty="0">
                <a:effectLst>
                  <a:glow rad="101600">
                    <a:srgbClr val="C00000">
                      <a:alpha val="60000"/>
                    </a:srgbClr>
                  </a:glow>
                  <a:outerShdw blurRad="38100" dist="38100" dir="2700000" algn="tl">
                    <a:srgbClr val="000000">
                      <a:alpha val="43137"/>
                    </a:srgbClr>
                  </a:outerShdw>
                </a:effectLst>
                <a:latin typeface="Lucida Bright" pitchFamily="18" charset="0"/>
              </a:rPr>
              <a:t>Con una superficie cercana a las 100 hectáreas este importante espacio verde se encuentra entre la carretera de A Coruña, la Ciudad Universitaria y la zona de Moncloa. El parque nació por la iniciativa del alcalde de Madrid, don Alberto Aguilera, en el año 1906, quien pidió al paisajista Cecilio Rodríguez el trazado de un lugar para el paseo y descanso de los madrileños.</a:t>
            </a:r>
          </a:p>
        </p:txBody>
      </p:sp>
      <p:sp>
        <p:nvSpPr>
          <p:cNvPr id="3" name="2 CuadroTexto"/>
          <p:cNvSpPr txBox="1"/>
          <p:nvPr/>
        </p:nvSpPr>
        <p:spPr>
          <a:xfrm>
            <a:off x="332607" y="3433564"/>
            <a:ext cx="8606853" cy="1631216"/>
          </a:xfrm>
          <a:prstGeom prst="rect">
            <a:avLst/>
          </a:prstGeom>
          <a:noFill/>
        </p:spPr>
        <p:txBody>
          <a:bodyPr wrap="square">
            <a:spAutoFit/>
          </a:bodyPr>
          <a:lstStyle/>
          <a:p>
            <a:pPr>
              <a:defRPr/>
            </a:pPr>
            <a:r>
              <a:rPr lang="es-ES" sz="2000"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Dentro </a:t>
            </a:r>
            <a:r>
              <a:rPr lang="es-ES" sz="20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del Parque del Oeste se pueden ver tres búnkeres de la Guerra Civil Española que fueron utilizados por la población civil en varias ocasiones. Además, el parque albergaba un antiguo cuartel general militar que los madrileños asaltaron en la Guerra Civil para conseguir armas y protegerse del ejército sublevado.</a:t>
            </a:r>
          </a:p>
        </p:txBody>
      </p:sp>
      <p:sp>
        <p:nvSpPr>
          <p:cNvPr id="4" name="3 Rectángulo"/>
          <p:cNvSpPr/>
          <p:nvPr/>
        </p:nvSpPr>
        <p:spPr>
          <a:xfrm>
            <a:off x="755576" y="121196"/>
            <a:ext cx="7488832" cy="792088"/>
          </a:xfrm>
          <a:prstGeom prst="rect">
            <a:avLst/>
          </a:prstGeom>
          <a:noFill/>
        </p:spPr>
        <p:txBody>
          <a:bodyPr wrap="none">
            <a:prstTxWarp prst="textChevron">
              <a:avLst/>
            </a:prstTxWarp>
            <a:spAutoFit/>
            <a:scene3d>
              <a:camera prst="perspectiveRelaxedModerately"/>
              <a:lightRig rig="threePt" dir="t"/>
            </a:scene3d>
            <a:sp3d extrusionH="57150">
              <a:bevelT w="38100" h="38100" prst="angle"/>
            </a:sp3d>
          </a:bodyPr>
          <a:lstStyle/>
          <a:p>
            <a:pPr algn="ctr">
              <a:defRPr/>
            </a:pPr>
            <a:r>
              <a:rPr lang="es-E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s-E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reflection blurRad="6350" stA="60000" endA="900" endPos="58000" dir="5400000" sy="-100000" algn="bl" rotWithShape="0"/>
                </a:effectLst>
              </a:rPr>
              <a:t>Parque Oeste de Madrid </a:t>
            </a:r>
          </a:p>
        </p:txBody>
      </p:sp>
    </p:spTree>
  </p:cSld>
  <p:clrMapOvr>
    <a:masterClrMapping/>
  </p:clrMapOvr>
  <mc:AlternateContent xmlns:mc="http://schemas.openxmlformats.org/markup-compatibility/2006" xmlns:p14="http://schemas.microsoft.com/office/powerpoint/2010/main">
    <mc:Choice Requires="p14">
      <p:transition spd="slow" p14:dur="2000" advTm="66000">
        <p:split orient="vert"/>
      </p:transition>
    </mc:Choice>
    <mc:Fallback xmlns="">
      <p:transition spd="slow" advTm="66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1"/>
                                          </p:val>
                                        </p:tav>
                                        <p:tav tm="100000">
                                          <p:val>
                                            <p:strVal val="#ppt_x"/>
                                          </p:val>
                                        </p:tav>
                                      </p:tavLst>
                                    </p:anim>
                                    <p:anim calcmode="lin" valueType="num">
                                      <p:cBhvr>
                                        <p:cTn id="15" dur="1000" fill="hold"/>
                                        <p:tgtEl>
                                          <p:spTgt spid="2"/>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344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1"/>
                                          </p:val>
                                        </p:tav>
                                        <p:tav tm="100000">
                                          <p:val>
                                            <p:strVal val="#ppt_x"/>
                                          </p:val>
                                        </p:tav>
                                      </p:tavLst>
                                    </p:anim>
                                    <p:anim calcmode="lin" valueType="num">
                                      <p:cBhvr>
                                        <p:cTn id="21"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Luna"/>
          <p:cNvSpPr/>
          <p:nvPr/>
        </p:nvSpPr>
        <p:spPr>
          <a:xfrm flipH="1">
            <a:off x="2214563" y="0"/>
            <a:ext cx="2143125" cy="2857500"/>
          </a:xfrm>
          <a:prstGeom prst="moon">
            <a:avLst>
              <a:gd name="adj" fmla="val 8839"/>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Luna"/>
          <p:cNvSpPr/>
          <p:nvPr/>
        </p:nvSpPr>
        <p:spPr>
          <a:xfrm flipH="1">
            <a:off x="2143125" y="2857500"/>
            <a:ext cx="2143125" cy="2857500"/>
          </a:xfrm>
          <a:prstGeom prst="moon">
            <a:avLst>
              <a:gd name="adj" fmla="val 10345"/>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Luna"/>
          <p:cNvSpPr/>
          <p:nvPr/>
        </p:nvSpPr>
        <p:spPr>
          <a:xfrm flipH="1">
            <a:off x="1071563" y="0"/>
            <a:ext cx="2143125" cy="2857500"/>
          </a:xfrm>
          <a:prstGeom prst="moon">
            <a:avLst>
              <a:gd name="adj" fmla="val 9843"/>
            </a:avLst>
          </a:prstGeom>
          <a:solidFill>
            <a:srgbClr val="CA6E6C">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0" y="0"/>
            <a:ext cx="2143125" cy="2857500"/>
          </a:xfrm>
          <a:prstGeom prst="moon">
            <a:avLst>
              <a:gd name="adj" fmla="val 9341"/>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flipH="1">
            <a:off x="1000125" y="2857500"/>
            <a:ext cx="2143125" cy="2857500"/>
          </a:xfrm>
          <a:prstGeom prst="moon">
            <a:avLst>
              <a:gd name="adj" fmla="val 10847"/>
            </a:avLst>
          </a:prstGeom>
          <a:solidFill>
            <a:srgbClr val="CA6E6C">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0" y="2857500"/>
            <a:ext cx="2143125" cy="2857500"/>
          </a:xfrm>
          <a:prstGeom prst="moon">
            <a:avLst>
              <a:gd name="adj" fmla="val 10345"/>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a:off x="4572000" y="2857500"/>
            <a:ext cx="2143125" cy="2857500"/>
          </a:xfrm>
          <a:prstGeom prst="moon">
            <a:avLst>
              <a:gd name="adj" fmla="val 10345"/>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a:off x="7000875" y="0"/>
            <a:ext cx="2143125" cy="2857500"/>
          </a:xfrm>
          <a:prstGeom prst="moon">
            <a:avLst>
              <a:gd name="adj" fmla="val 10847"/>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a:off x="7000875" y="2857500"/>
            <a:ext cx="2143125" cy="2857500"/>
          </a:xfrm>
          <a:prstGeom prst="moon">
            <a:avLst>
              <a:gd name="adj" fmla="val 8839"/>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a:off x="5929313" y="0"/>
            <a:ext cx="2143125" cy="2857500"/>
          </a:xfrm>
          <a:prstGeom prst="moon">
            <a:avLst>
              <a:gd name="adj" fmla="val 9843"/>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Luna"/>
          <p:cNvSpPr/>
          <p:nvPr/>
        </p:nvSpPr>
        <p:spPr>
          <a:xfrm>
            <a:off x="5786438" y="2857500"/>
            <a:ext cx="2143125" cy="2857500"/>
          </a:xfrm>
          <a:prstGeom prst="moon">
            <a:avLst>
              <a:gd name="adj" fmla="val 9341"/>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Luna"/>
          <p:cNvSpPr/>
          <p:nvPr/>
        </p:nvSpPr>
        <p:spPr>
          <a:xfrm>
            <a:off x="4643438" y="0"/>
            <a:ext cx="2143125" cy="2857500"/>
          </a:xfrm>
          <a:prstGeom prst="moon">
            <a:avLst>
              <a:gd name="adj" fmla="val 10847"/>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7" name="16 Imagen" descr="Diapositiva2.JPG"/>
          <p:cNvPicPr>
            <a:picLocks noGrp="1" noChangeAspect="1"/>
          </p:cNvPicPr>
          <p:nvPr isPhoto="1"/>
        </p:nvPicPr>
        <p:blipFill>
          <a:blip r:embed="rId4">
            <a:extLst>
              <a:ext uri="{28A0092B-C50C-407E-A947-70E740481C1C}">
                <a14:useLocalDpi xmlns:a14="http://schemas.microsoft.com/office/drawing/2010/main" val="0"/>
              </a:ext>
            </a:extLst>
          </a:blip>
          <a:srcRect b="50000"/>
          <a:stretch>
            <a:fillRect/>
          </a:stretch>
        </p:blipFill>
        <p:spPr bwMode="auto">
          <a:xfrm>
            <a:off x="0" y="0"/>
            <a:ext cx="9144000" cy="2857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18 Imagen" descr="Diapositiva2.JPG"/>
          <p:cNvPicPr>
            <a:picLocks noGrp="1" noChangeAspect="1"/>
          </p:cNvPicPr>
          <p:nvPr isPhoto="1"/>
        </p:nvPicPr>
        <p:blipFill>
          <a:blip r:embed="rId4">
            <a:extLst>
              <a:ext uri="{28A0092B-C50C-407E-A947-70E740481C1C}">
                <a14:useLocalDpi xmlns:a14="http://schemas.microsoft.com/office/drawing/2010/main" val="0"/>
              </a:ext>
            </a:extLst>
          </a:blip>
          <a:srcRect t="50000"/>
          <a:stretch>
            <a:fillRect/>
          </a:stretch>
        </p:blipFill>
        <p:spPr bwMode="auto">
          <a:xfrm>
            <a:off x="0" y="2857500"/>
            <a:ext cx="9144000" cy="2857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17 CuadroTexto"/>
          <p:cNvSpPr txBox="1"/>
          <p:nvPr/>
        </p:nvSpPr>
        <p:spPr>
          <a:xfrm>
            <a:off x="539750" y="4657725"/>
            <a:ext cx="767396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Volvemos a pasar por la rosaleda del Parque Oeste con la esperanza de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poder ver el concurso de rosas, pero nuestro gozo en un pozo, parece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ser que hoy tampoco es el día para ello.</a:t>
            </a:r>
          </a:p>
        </p:txBody>
      </p:sp>
    </p:spTree>
  </p:cSld>
  <p:clrMapOvr>
    <a:masterClrMapping/>
  </p:clrMapOvr>
  <mc:AlternateContent xmlns:mc="http://schemas.openxmlformats.org/markup-compatibility/2006" xmlns:p14="http://schemas.microsoft.com/office/powerpoint/2010/main">
    <mc:Choice Requires="p14">
      <p:transition spd="slow" p14:dur="3000" advTm="26000">
        <p14:glitter pattern="hexagon"/>
        <p:sndAc>
          <p:stSnd loop="1">
            <p:snd r:embed="rId3" name="Alone - Aurora Boreal - Kroshka Waltz.wav"/>
          </p:stSnd>
        </p:sndAc>
      </p:transition>
    </mc:Choice>
    <mc:Fallback xmlns="">
      <p:transition spd="slow" advTm="26000">
        <p:fade/>
        <p:sndAc>
          <p:stSnd loop="1">
            <p:snd r:embed="rId5" name="Alone - Aurora Boreal - Kroshka Waltz.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ppt_x</p:attrName>
                                        </p:attrNameLst>
                                      </p:cBhvr>
                                      <p:tavLst>
                                        <p:tav tm="0">
                                          <p:val>
                                            <p:fltVal val="0.5"/>
                                          </p:val>
                                        </p:tav>
                                        <p:tav tm="100000">
                                          <p:val>
                                            <p:strVal val="#ppt_x"/>
                                          </p:val>
                                        </p:tav>
                                      </p:tavLst>
                                    </p:anim>
                                    <p:anim calcmode="lin" valueType="num">
                                      <p:cBhvr>
                                        <p:cTn id="10" dur="3000" fill="hold"/>
                                        <p:tgtEl>
                                          <p:spTgt spid="3"/>
                                        </p:tgtEl>
                                        <p:attrNameLst>
                                          <p:attrName>ppt_y</p:attrName>
                                        </p:attrNameLst>
                                      </p:cBhvr>
                                      <p:tavLst>
                                        <p:tav tm="0">
                                          <p:val>
                                            <p:fltVal val="0.5"/>
                                          </p:val>
                                        </p:tav>
                                        <p:tav tm="100000">
                                          <p:val>
                                            <p:strVal val="#ppt_y"/>
                                          </p:val>
                                        </p:tav>
                                      </p:tavLst>
                                    </p:anim>
                                  </p:childTnLst>
                                </p:cTn>
                              </p:par>
                              <p:par>
                                <p:cTn id="11" presetID="8" presetClass="emph" presetSubtype="0" fill="hold" nodeType="withEffect">
                                  <p:stCondLst>
                                    <p:cond delay="0"/>
                                  </p:stCondLst>
                                  <p:childTnLst>
                                    <p:animRot by="21600000">
                                      <p:cBhvr>
                                        <p:cTn id="12" dur="3000" fill="hold"/>
                                        <p:tgtEl>
                                          <p:spTgt spid="3"/>
                                        </p:tgtEl>
                                        <p:attrNameLst>
                                          <p:attrName>r</p:attrName>
                                        </p:attrNameLst>
                                      </p:cBhvr>
                                    </p:animRot>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3000" fill="hold"/>
                                        <p:tgtEl>
                                          <p:spTgt spid="4"/>
                                        </p:tgtEl>
                                        <p:attrNameLst>
                                          <p:attrName>r</p:attrName>
                                        </p:attrNameLst>
                                      </p:cBhvr>
                                    </p:animRot>
                                  </p:childTnLst>
                                </p:cTn>
                              </p:par>
                              <p:par>
                                <p:cTn id="21" presetID="23" presetClass="entr" presetSubtype="52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p:val>
                                            <p:fltVal val="0"/>
                                          </p:val>
                                        </p:tav>
                                        <p:tav tm="100000">
                                          <p:val>
                                            <p:strVal val="#ppt_w"/>
                                          </p:val>
                                        </p:tav>
                                      </p:tavLst>
                                    </p:anim>
                                    <p:anim calcmode="lin" valueType="num">
                                      <p:cBhvr>
                                        <p:cTn id="24" dur="3000" fill="hold"/>
                                        <p:tgtEl>
                                          <p:spTgt spid="5"/>
                                        </p:tgtEl>
                                        <p:attrNameLst>
                                          <p:attrName>ppt_h</p:attrName>
                                        </p:attrNameLst>
                                      </p:cBhvr>
                                      <p:tavLst>
                                        <p:tav tm="0">
                                          <p:val>
                                            <p:fltVal val="0"/>
                                          </p:val>
                                        </p:tav>
                                        <p:tav tm="100000">
                                          <p:val>
                                            <p:strVal val="#ppt_h"/>
                                          </p:val>
                                        </p:tav>
                                      </p:tavLst>
                                    </p:anim>
                                    <p:anim calcmode="lin" valueType="num">
                                      <p:cBhvr>
                                        <p:cTn id="25" dur="3000" fill="hold"/>
                                        <p:tgtEl>
                                          <p:spTgt spid="5"/>
                                        </p:tgtEl>
                                        <p:attrNameLst>
                                          <p:attrName>ppt_x</p:attrName>
                                        </p:attrNameLst>
                                      </p:cBhvr>
                                      <p:tavLst>
                                        <p:tav tm="0">
                                          <p:val>
                                            <p:fltVal val="0.5"/>
                                          </p:val>
                                        </p:tav>
                                        <p:tav tm="100000">
                                          <p:val>
                                            <p:strVal val="#ppt_x"/>
                                          </p:val>
                                        </p:tav>
                                      </p:tavLst>
                                    </p:anim>
                                    <p:anim calcmode="lin" valueType="num">
                                      <p:cBhvr>
                                        <p:cTn id="26" dur="3000" fill="hold"/>
                                        <p:tgtEl>
                                          <p:spTgt spid="5"/>
                                        </p:tgtEl>
                                        <p:attrNameLst>
                                          <p:attrName>ppt_y</p:attrName>
                                        </p:attrNameLst>
                                      </p:cBhvr>
                                      <p:tavLst>
                                        <p:tav tm="0">
                                          <p:val>
                                            <p:fltVal val="0.5"/>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5"/>
                                        </p:tgtEl>
                                        <p:attrNameLst>
                                          <p:attrName>r</p:attrName>
                                        </p:attrNameLst>
                                      </p:cBhvr>
                                    </p:animRot>
                                  </p:childTnLst>
                                </p:cTn>
                              </p:par>
                              <p:par>
                                <p:cTn id="29" presetID="23" presetClass="entr" presetSubtype="528"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p:val>
                                            <p:fltVal val="0"/>
                                          </p:val>
                                        </p:tav>
                                        <p:tav tm="100000">
                                          <p:val>
                                            <p:strVal val="#ppt_w"/>
                                          </p:val>
                                        </p:tav>
                                      </p:tavLst>
                                    </p:anim>
                                    <p:anim calcmode="lin" valueType="num">
                                      <p:cBhvr>
                                        <p:cTn id="32" dur="3000" fill="hold"/>
                                        <p:tgtEl>
                                          <p:spTgt spid="6"/>
                                        </p:tgtEl>
                                        <p:attrNameLst>
                                          <p:attrName>ppt_h</p:attrName>
                                        </p:attrNameLst>
                                      </p:cBhvr>
                                      <p:tavLst>
                                        <p:tav tm="0">
                                          <p:val>
                                            <p:fltVal val="0"/>
                                          </p:val>
                                        </p:tav>
                                        <p:tav tm="100000">
                                          <p:val>
                                            <p:strVal val="#ppt_h"/>
                                          </p:val>
                                        </p:tav>
                                      </p:tavLst>
                                    </p:anim>
                                    <p:anim calcmode="lin" valueType="num">
                                      <p:cBhvr>
                                        <p:cTn id="33" dur="3000" fill="hold"/>
                                        <p:tgtEl>
                                          <p:spTgt spid="6"/>
                                        </p:tgtEl>
                                        <p:attrNameLst>
                                          <p:attrName>ppt_x</p:attrName>
                                        </p:attrNameLst>
                                      </p:cBhvr>
                                      <p:tavLst>
                                        <p:tav tm="0">
                                          <p:val>
                                            <p:fltVal val="0.5"/>
                                          </p:val>
                                        </p:tav>
                                        <p:tav tm="100000">
                                          <p:val>
                                            <p:strVal val="#ppt_x"/>
                                          </p:val>
                                        </p:tav>
                                      </p:tavLst>
                                    </p:anim>
                                    <p:anim calcmode="lin" valueType="num">
                                      <p:cBhvr>
                                        <p:cTn id="34" dur="3000" fill="hold"/>
                                        <p:tgtEl>
                                          <p:spTgt spid="6"/>
                                        </p:tgtEl>
                                        <p:attrNameLst>
                                          <p:attrName>ppt_y</p:attrName>
                                        </p:attrNameLst>
                                      </p:cBhvr>
                                      <p:tavLst>
                                        <p:tav tm="0">
                                          <p:val>
                                            <p:fltVal val="0.5"/>
                                          </p:val>
                                        </p:tav>
                                        <p:tav tm="100000">
                                          <p:val>
                                            <p:strVal val="#ppt_y"/>
                                          </p:val>
                                        </p:tav>
                                      </p:tavLst>
                                    </p:anim>
                                  </p:childTnLst>
                                </p:cTn>
                              </p:par>
                              <p:par>
                                <p:cTn id="35" presetID="8" presetClass="emph" presetSubtype="0" fill="hold" nodeType="withEffect">
                                  <p:stCondLst>
                                    <p:cond delay="0"/>
                                  </p:stCondLst>
                                  <p:childTnLst>
                                    <p:animRot by="21600000">
                                      <p:cBhvr>
                                        <p:cTn id="36" dur="3000" fill="hold"/>
                                        <p:tgtEl>
                                          <p:spTgt spid="6"/>
                                        </p:tgtEl>
                                        <p:attrNameLst>
                                          <p:attrName>r</p:attrName>
                                        </p:attrNameLst>
                                      </p:cBhvr>
                                    </p:animRot>
                                  </p:childTnLst>
                                </p:cTn>
                              </p:par>
                              <p:par>
                                <p:cTn id="37" presetID="23" presetClass="entr" presetSubtype="52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3000" fill="hold"/>
                                        <p:tgtEl>
                                          <p:spTgt spid="14"/>
                                        </p:tgtEl>
                                        <p:attrNameLst>
                                          <p:attrName>ppt_w</p:attrName>
                                        </p:attrNameLst>
                                      </p:cBhvr>
                                      <p:tavLst>
                                        <p:tav tm="0">
                                          <p:val>
                                            <p:fltVal val="0"/>
                                          </p:val>
                                        </p:tav>
                                        <p:tav tm="100000">
                                          <p:val>
                                            <p:strVal val="#ppt_w"/>
                                          </p:val>
                                        </p:tav>
                                      </p:tavLst>
                                    </p:anim>
                                    <p:anim calcmode="lin" valueType="num">
                                      <p:cBhvr>
                                        <p:cTn id="40" dur="3000" fill="hold"/>
                                        <p:tgtEl>
                                          <p:spTgt spid="14"/>
                                        </p:tgtEl>
                                        <p:attrNameLst>
                                          <p:attrName>ppt_h</p:attrName>
                                        </p:attrNameLst>
                                      </p:cBhvr>
                                      <p:tavLst>
                                        <p:tav tm="0">
                                          <p:val>
                                            <p:fltVal val="0"/>
                                          </p:val>
                                        </p:tav>
                                        <p:tav tm="100000">
                                          <p:val>
                                            <p:strVal val="#ppt_h"/>
                                          </p:val>
                                        </p:tav>
                                      </p:tavLst>
                                    </p:anim>
                                    <p:anim calcmode="lin" valueType="num">
                                      <p:cBhvr>
                                        <p:cTn id="41" dur="3000" fill="hold"/>
                                        <p:tgtEl>
                                          <p:spTgt spid="14"/>
                                        </p:tgtEl>
                                        <p:attrNameLst>
                                          <p:attrName>ppt_x</p:attrName>
                                        </p:attrNameLst>
                                      </p:cBhvr>
                                      <p:tavLst>
                                        <p:tav tm="0">
                                          <p:val>
                                            <p:fltVal val="0.5"/>
                                          </p:val>
                                        </p:tav>
                                        <p:tav tm="100000">
                                          <p:val>
                                            <p:strVal val="#ppt_x"/>
                                          </p:val>
                                        </p:tav>
                                      </p:tavLst>
                                    </p:anim>
                                    <p:anim calcmode="lin" valueType="num">
                                      <p:cBhvr>
                                        <p:cTn id="42" dur="3000" fill="hold"/>
                                        <p:tgtEl>
                                          <p:spTgt spid="14"/>
                                        </p:tgtEl>
                                        <p:attrNameLst>
                                          <p:attrName>ppt_y</p:attrName>
                                        </p:attrNameLst>
                                      </p:cBhvr>
                                      <p:tavLst>
                                        <p:tav tm="0">
                                          <p:val>
                                            <p:fltVal val="0.5"/>
                                          </p:val>
                                        </p:tav>
                                        <p:tav tm="100000">
                                          <p:val>
                                            <p:strVal val="#ppt_y"/>
                                          </p:val>
                                        </p:tav>
                                      </p:tavLst>
                                    </p:anim>
                                  </p:childTnLst>
                                </p:cTn>
                              </p:par>
                              <p:par>
                                <p:cTn id="43" presetID="8" presetClass="emph" presetSubtype="0" fill="hold" nodeType="withEffect">
                                  <p:stCondLst>
                                    <p:cond delay="0"/>
                                  </p:stCondLst>
                                  <p:childTnLst>
                                    <p:animRot by="-21600000">
                                      <p:cBhvr>
                                        <p:cTn id="44" dur="3000" fill="hold"/>
                                        <p:tgtEl>
                                          <p:spTgt spid="14"/>
                                        </p:tgtEl>
                                        <p:attrNameLst>
                                          <p:attrName>r</p:attrName>
                                        </p:attrNameLst>
                                      </p:cBhvr>
                                    </p:animRot>
                                  </p:childTnLst>
                                </p:cTn>
                              </p:par>
                              <p:par>
                                <p:cTn id="45" presetID="23" presetClass="entr" presetSubtype="528"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3000" fill="hold"/>
                                        <p:tgtEl>
                                          <p:spTgt spid="11"/>
                                        </p:tgtEl>
                                        <p:attrNameLst>
                                          <p:attrName>ppt_w</p:attrName>
                                        </p:attrNameLst>
                                      </p:cBhvr>
                                      <p:tavLst>
                                        <p:tav tm="0">
                                          <p:val>
                                            <p:fltVal val="0"/>
                                          </p:val>
                                        </p:tav>
                                        <p:tav tm="100000">
                                          <p:val>
                                            <p:strVal val="#ppt_w"/>
                                          </p:val>
                                        </p:tav>
                                      </p:tavLst>
                                    </p:anim>
                                    <p:anim calcmode="lin" valueType="num">
                                      <p:cBhvr>
                                        <p:cTn id="48" dur="3000" fill="hold"/>
                                        <p:tgtEl>
                                          <p:spTgt spid="11"/>
                                        </p:tgtEl>
                                        <p:attrNameLst>
                                          <p:attrName>ppt_h</p:attrName>
                                        </p:attrNameLst>
                                      </p:cBhvr>
                                      <p:tavLst>
                                        <p:tav tm="0">
                                          <p:val>
                                            <p:fltVal val="0"/>
                                          </p:val>
                                        </p:tav>
                                        <p:tav tm="100000">
                                          <p:val>
                                            <p:strVal val="#ppt_h"/>
                                          </p:val>
                                        </p:tav>
                                      </p:tavLst>
                                    </p:anim>
                                    <p:anim calcmode="lin" valueType="num">
                                      <p:cBhvr>
                                        <p:cTn id="49" dur="3000" fill="hold"/>
                                        <p:tgtEl>
                                          <p:spTgt spid="11"/>
                                        </p:tgtEl>
                                        <p:attrNameLst>
                                          <p:attrName>ppt_x</p:attrName>
                                        </p:attrNameLst>
                                      </p:cBhvr>
                                      <p:tavLst>
                                        <p:tav tm="0">
                                          <p:val>
                                            <p:fltVal val="0.5"/>
                                          </p:val>
                                        </p:tav>
                                        <p:tav tm="100000">
                                          <p:val>
                                            <p:strVal val="#ppt_x"/>
                                          </p:val>
                                        </p:tav>
                                      </p:tavLst>
                                    </p:anim>
                                    <p:anim calcmode="lin" valueType="num">
                                      <p:cBhvr>
                                        <p:cTn id="50" dur="3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nodeType="withEffect">
                                  <p:stCondLst>
                                    <p:cond delay="0"/>
                                  </p:stCondLst>
                                  <p:childTnLst>
                                    <p:animRot by="-21600000">
                                      <p:cBhvr>
                                        <p:cTn id="52" dur="3000" fill="hold"/>
                                        <p:tgtEl>
                                          <p:spTgt spid="11"/>
                                        </p:tgtEl>
                                        <p:attrNameLst>
                                          <p:attrName>r</p:attrName>
                                        </p:attrNameLst>
                                      </p:cBhvr>
                                    </p:animRot>
                                  </p:childTnLst>
                                </p:cTn>
                              </p:par>
                              <p:par>
                                <p:cTn id="53" presetID="23" presetClass="entr" presetSubtype="528"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3000" fill="hold"/>
                                        <p:tgtEl>
                                          <p:spTgt spid="7"/>
                                        </p:tgtEl>
                                        <p:attrNameLst>
                                          <p:attrName>ppt_w</p:attrName>
                                        </p:attrNameLst>
                                      </p:cBhvr>
                                      <p:tavLst>
                                        <p:tav tm="0">
                                          <p:val>
                                            <p:fltVal val="0"/>
                                          </p:val>
                                        </p:tav>
                                        <p:tav tm="100000">
                                          <p:val>
                                            <p:strVal val="#ppt_w"/>
                                          </p:val>
                                        </p:tav>
                                      </p:tavLst>
                                    </p:anim>
                                    <p:anim calcmode="lin" valueType="num">
                                      <p:cBhvr>
                                        <p:cTn id="56" dur="3000" fill="hold"/>
                                        <p:tgtEl>
                                          <p:spTgt spid="7"/>
                                        </p:tgtEl>
                                        <p:attrNameLst>
                                          <p:attrName>ppt_h</p:attrName>
                                        </p:attrNameLst>
                                      </p:cBhvr>
                                      <p:tavLst>
                                        <p:tav tm="0">
                                          <p:val>
                                            <p:fltVal val="0"/>
                                          </p:val>
                                        </p:tav>
                                        <p:tav tm="100000">
                                          <p:val>
                                            <p:strVal val="#ppt_h"/>
                                          </p:val>
                                        </p:tav>
                                      </p:tavLst>
                                    </p:anim>
                                    <p:anim calcmode="lin" valueType="num">
                                      <p:cBhvr>
                                        <p:cTn id="57" dur="3000" fill="hold"/>
                                        <p:tgtEl>
                                          <p:spTgt spid="7"/>
                                        </p:tgtEl>
                                        <p:attrNameLst>
                                          <p:attrName>ppt_x</p:attrName>
                                        </p:attrNameLst>
                                      </p:cBhvr>
                                      <p:tavLst>
                                        <p:tav tm="0">
                                          <p:val>
                                            <p:fltVal val="0.5"/>
                                          </p:val>
                                        </p:tav>
                                        <p:tav tm="100000">
                                          <p:val>
                                            <p:strVal val="#ppt_x"/>
                                          </p:val>
                                        </p:tav>
                                      </p:tavLst>
                                    </p:anim>
                                    <p:anim calcmode="lin" valueType="num">
                                      <p:cBhvr>
                                        <p:cTn id="58" dur="3000" fill="hold"/>
                                        <p:tgtEl>
                                          <p:spTgt spid="7"/>
                                        </p:tgtEl>
                                        <p:attrNameLst>
                                          <p:attrName>ppt_y</p:attrName>
                                        </p:attrNameLst>
                                      </p:cBhvr>
                                      <p:tavLst>
                                        <p:tav tm="0">
                                          <p:val>
                                            <p:fltVal val="0.5"/>
                                          </p:val>
                                        </p:tav>
                                        <p:tav tm="100000">
                                          <p:val>
                                            <p:strVal val="#ppt_y"/>
                                          </p:val>
                                        </p:tav>
                                      </p:tavLst>
                                    </p:anim>
                                  </p:childTnLst>
                                </p:cTn>
                              </p:par>
                              <p:par>
                                <p:cTn id="59" presetID="8" presetClass="emph" presetSubtype="0" fill="hold" nodeType="withEffect">
                                  <p:stCondLst>
                                    <p:cond delay="0"/>
                                  </p:stCondLst>
                                  <p:childTnLst>
                                    <p:animRot by="-21600000">
                                      <p:cBhvr>
                                        <p:cTn id="60" dur="3000" fill="hold"/>
                                        <p:tgtEl>
                                          <p:spTgt spid="7"/>
                                        </p:tgtEl>
                                        <p:attrNameLst>
                                          <p:attrName>r</p:attrName>
                                        </p:attrNameLst>
                                      </p:cBhvr>
                                    </p:animRot>
                                  </p:childTnLst>
                                </p:cTn>
                              </p:par>
                              <p:par>
                                <p:cTn id="61" presetID="23" presetClass="entr" presetSubtype="528"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3000" fill="hold"/>
                                        <p:tgtEl>
                                          <p:spTgt spid="8"/>
                                        </p:tgtEl>
                                        <p:attrNameLst>
                                          <p:attrName>ppt_w</p:attrName>
                                        </p:attrNameLst>
                                      </p:cBhvr>
                                      <p:tavLst>
                                        <p:tav tm="0">
                                          <p:val>
                                            <p:fltVal val="0"/>
                                          </p:val>
                                        </p:tav>
                                        <p:tav tm="100000">
                                          <p:val>
                                            <p:strVal val="#ppt_w"/>
                                          </p:val>
                                        </p:tav>
                                      </p:tavLst>
                                    </p:anim>
                                    <p:anim calcmode="lin" valueType="num">
                                      <p:cBhvr>
                                        <p:cTn id="64" dur="3000" fill="hold"/>
                                        <p:tgtEl>
                                          <p:spTgt spid="8"/>
                                        </p:tgtEl>
                                        <p:attrNameLst>
                                          <p:attrName>ppt_h</p:attrName>
                                        </p:attrNameLst>
                                      </p:cBhvr>
                                      <p:tavLst>
                                        <p:tav tm="0">
                                          <p:val>
                                            <p:fltVal val="0"/>
                                          </p:val>
                                        </p:tav>
                                        <p:tav tm="100000">
                                          <p:val>
                                            <p:strVal val="#ppt_h"/>
                                          </p:val>
                                        </p:tav>
                                      </p:tavLst>
                                    </p:anim>
                                    <p:anim calcmode="lin" valueType="num">
                                      <p:cBhvr>
                                        <p:cTn id="65" dur="3000" fill="hold"/>
                                        <p:tgtEl>
                                          <p:spTgt spid="8"/>
                                        </p:tgtEl>
                                        <p:attrNameLst>
                                          <p:attrName>ppt_x</p:attrName>
                                        </p:attrNameLst>
                                      </p:cBhvr>
                                      <p:tavLst>
                                        <p:tav tm="0">
                                          <p:val>
                                            <p:fltVal val="0.5"/>
                                          </p:val>
                                        </p:tav>
                                        <p:tav tm="100000">
                                          <p:val>
                                            <p:strVal val="#ppt_x"/>
                                          </p:val>
                                        </p:tav>
                                      </p:tavLst>
                                    </p:anim>
                                    <p:anim calcmode="lin" valueType="num">
                                      <p:cBhvr>
                                        <p:cTn id="66" dur="3000" fill="hold"/>
                                        <p:tgtEl>
                                          <p:spTgt spid="8"/>
                                        </p:tgtEl>
                                        <p:attrNameLst>
                                          <p:attrName>ppt_y</p:attrName>
                                        </p:attrNameLst>
                                      </p:cBhvr>
                                      <p:tavLst>
                                        <p:tav tm="0">
                                          <p:val>
                                            <p:fltVal val="0.5"/>
                                          </p:val>
                                        </p:tav>
                                        <p:tav tm="100000">
                                          <p:val>
                                            <p:strVal val="#ppt_y"/>
                                          </p:val>
                                        </p:tav>
                                      </p:tavLst>
                                    </p:anim>
                                  </p:childTnLst>
                                </p:cTn>
                              </p:par>
                              <p:par>
                                <p:cTn id="67" presetID="8" presetClass="emph" presetSubtype="0" fill="hold" nodeType="withEffect">
                                  <p:stCondLst>
                                    <p:cond delay="0"/>
                                  </p:stCondLst>
                                  <p:childTnLst>
                                    <p:animRot by="-21600000">
                                      <p:cBhvr>
                                        <p:cTn id="68" dur="3000" fill="hold"/>
                                        <p:tgtEl>
                                          <p:spTgt spid="8"/>
                                        </p:tgtEl>
                                        <p:attrNameLst>
                                          <p:attrName>r</p:attrName>
                                        </p:attrNameLst>
                                      </p:cBhvr>
                                    </p:animRot>
                                  </p:childTnLst>
                                </p:cTn>
                              </p:par>
                              <p:par>
                                <p:cTn id="69" presetID="23" presetClass="entr" presetSubtype="528" fill="hold" nodeType="with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3000" fill="hold"/>
                                        <p:tgtEl>
                                          <p:spTgt spid="9"/>
                                        </p:tgtEl>
                                        <p:attrNameLst>
                                          <p:attrName>ppt_w</p:attrName>
                                        </p:attrNameLst>
                                      </p:cBhvr>
                                      <p:tavLst>
                                        <p:tav tm="0">
                                          <p:val>
                                            <p:fltVal val="0"/>
                                          </p:val>
                                        </p:tav>
                                        <p:tav tm="100000">
                                          <p:val>
                                            <p:strVal val="#ppt_w"/>
                                          </p:val>
                                        </p:tav>
                                      </p:tavLst>
                                    </p:anim>
                                    <p:anim calcmode="lin" valueType="num">
                                      <p:cBhvr>
                                        <p:cTn id="72" dur="3000" fill="hold"/>
                                        <p:tgtEl>
                                          <p:spTgt spid="9"/>
                                        </p:tgtEl>
                                        <p:attrNameLst>
                                          <p:attrName>ppt_h</p:attrName>
                                        </p:attrNameLst>
                                      </p:cBhvr>
                                      <p:tavLst>
                                        <p:tav tm="0">
                                          <p:val>
                                            <p:fltVal val="0"/>
                                          </p:val>
                                        </p:tav>
                                        <p:tav tm="100000">
                                          <p:val>
                                            <p:strVal val="#ppt_h"/>
                                          </p:val>
                                        </p:tav>
                                      </p:tavLst>
                                    </p:anim>
                                    <p:anim calcmode="lin" valueType="num">
                                      <p:cBhvr>
                                        <p:cTn id="73" dur="3000" fill="hold"/>
                                        <p:tgtEl>
                                          <p:spTgt spid="9"/>
                                        </p:tgtEl>
                                        <p:attrNameLst>
                                          <p:attrName>ppt_x</p:attrName>
                                        </p:attrNameLst>
                                      </p:cBhvr>
                                      <p:tavLst>
                                        <p:tav tm="0">
                                          <p:val>
                                            <p:fltVal val="0.5"/>
                                          </p:val>
                                        </p:tav>
                                        <p:tav tm="100000">
                                          <p:val>
                                            <p:strVal val="#ppt_x"/>
                                          </p:val>
                                        </p:tav>
                                      </p:tavLst>
                                    </p:anim>
                                    <p:anim calcmode="lin" valueType="num">
                                      <p:cBhvr>
                                        <p:cTn id="74" dur="3000" fill="hold"/>
                                        <p:tgtEl>
                                          <p:spTgt spid="9"/>
                                        </p:tgtEl>
                                        <p:attrNameLst>
                                          <p:attrName>ppt_y</p:attrName>
                                        </p:attrNameLst>
                                      </p:cBhvr>
                                      <p:tavLst>
                                        <p:tav tm="0">
                                          <p:val>
                                            <p:fltVal val="0.5"/>
                                          </p:val>
                                        </p:tav>
                                        <p:tav tm="100000">
                                          <p:val>
                                            <p:strVal val="#ppt_y"/>
                                          </p:val>
                                        </p:tav>
                                      </p:tavLst>
                                    </p:anim>
                                  </p:childTnLst>
                                </p:cTn>
                              </p:par>
                              <p:par>
                                <p:cTn id="75" presetID="8" presetClass="emph" presetSubtype="0" fill="hold" nodeType="withEffect">
                                  <p:stCondLst>
                                    <p:cond delay="0"/>
                                  </p:stCondLst>
                                  <p:childTnLst>
                                    <p:animRot by="21600000">
                                      <p:cBhvr>
                                        <p:cTn id="76" dur="3000" fill="hold"/>
                                        <p:tgtEl>
                                          <p:spTgt spid="9"/>
                                        </p:tgtEl>
                                        <p:attrNameLst>
                                          <p:attrName>r</p:attrName>
                                        </p:attrNameLst>
                                      </p:cBhvr>
                                    </p:animRot>
                                  </p:childTnLst>
                                </p:cTn>
                              </p:par>
                              <p:par>
                                <p:cTn id="77" presetID="23" presetClass="entr" presetSubtype="528" fill="hold"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3000" fill="hold"/>
                                        <p:tgtEl>
                                          <p:spTgt spid="15"/>
                                        </p:tgtEl>
                                        <p:attrNameLst>
                                          <p:attrName>ppt_w</p:attrName>
                                        </p:attrNameLst>
                                      </p:cBhvr>
                                      <p:tavLst>
                                        <p:tav tm="0">
                                          <p:val>
                                            <p:fltVal val="0"/>
                                          </p:val>
                                        </p:tav>
                                        <p:tav tm="100000">
                                          <p:val>
                                            <p:strVal val="#ppt_w"/>
                                          </p:val>
                                        </p:tav>
                                      </p:tavLst>
                                    </p:anim>
                                    <p:anim calcmode="lin" valueType="num">
                                      <p:cBhvr>
                                        <p:cTn id="80" dur="3000" fill="hold"/>
                                        <p:tgtEl>
                                          <p:spTgt spid="15"/>
                                        </p:tgtEl>
                                        <p:attrNameLst>
                                          <p:attrName>ppt_h</p:attrName>
                                        </p:attrNameLst>
                                      </p:cBhvr>
                                      <p:tavLst>
                                        <p:tav tm="0">
                                          <p:val>
                                            <p:fltVal val="0"/>
                                          </p:val>
                                        </p:tav>
                                        <p:tav tm="100000">
                                          <p:val>
                                            <p:strVal val="#ppt_h"/>
                                          </p:val>
                                        </p:tav>
                                      </p:tavLst>
                                    </p:anim>
                                    <p:anim calcmode="lin" valueType="num">
                                      <p:cBhvr>
                                        <p:cTn id="81" dur="3000" fill="hold"/>
                                        <p:tgtEl>
                                          <p:spTgt spid="15"/>
                                        </p:tgtEl>
                                        <p:attrNameLst>
                                          <p:attrName>ppt_x</p:attrName>
                                        </p:attrNameLst>
                                      </p:cBhvr>
                                      <p:tavLst>
                                        <p:tav tm="0">
                                          <p:val>
                                            <p:fltVal val="0.5"/>
                                          </p:val>
                                        </p:tav>
                                        <p:tav tm="100000">
                                          <p:val>
                                            <p:strVal val="#ppt_x"/>
                                          </p:val>
                                        </p:tav>
                                      </p:tavLst>
                                    </p:anim>
                                    <p:anim calcmode="lin" valueType="num">
                                      <p:cBhvr>
                                        <p:cTn id="82" dur="3000" fill="hold"/>
                                        <p:tgtEl>
                                          <p:spTgt spid="15"/>
                                        </p:tgtEl>
                                        <p:attrNameLst>
                                          <p:attrName>ppt_y</p:attrName>
                                        </p:attrNameLst>
                                      </p:cBhvr>
                                      <p:tavLst>
                                        <p:tav tm="0">
                                          <p:val>
                                            <p:fltVal val="0.5"/>
                                          </p:val>
                                        </p:tav>
                                        <p:tav tm="100000">
                                          <p:val>
                                            <p:strVal val="#ppt_y"/>
                                          </p:val>
                                        </p:tav>
                                      </p:tavLst>
                                    </p:anim>
                                  </p:childTnLst>
                                </p:cTn>
                              </p:par>
                              <p:par>
                                <p:cTn id="83" presetID="8" presetClass="emph" presetSubtype="0" fill="hold" nodeType="withEffect">
                                  <p:stCondLst>
                                    <p:cond delay="0"/>
                                  </p:stCondLst>
                                  <p:childTnLst>
                                    <p:animRot by="21600000">
                                      <p:cBhvr>
                                        <p:cTn id="84" dur="3000" fill="hold"/>
                                        <p:tgtEl>
                                          <p:spTgt spid="15"/>
                                        </p:tgtEl>
                                        <p:attrNameLst>
                                          <p:attrName>r</p:attrName>
                                        </p:attrNameLst>
                                      </p:cBhvr>
                                    </p:animRot>
                                  </p:childTnLst>
                                </p:cTn>
                              </p:par>
                              <p:par>
                                <p:cTn id="85" presetID="23" presetClass="entr" presetSubtype="528"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p:cTn id="87" dur="3000" fill="hold"/>
                                        <p:tgtEl>
                                          <p:spTgt spid="13"/>
                                        </p:tgtEl>
                                        <p:attrNameLst>
                                          <p:attrName>ppt_w</p:attrName>
                                        </p:attrNameLst>
                                      </p:cBhvr>
                                      <p:tavLst>
                                        <p:tav tm="0">
                                          <p:val>
                                            <p:fltVal val="0"/>
                                          </p:val>
                                        </p:tav>
                                        <p:tav tm="100000">
                                          <p:val>
                                            <p:strVal val="#ppt_w"/>
                                          </p:val>
                                        </p:tav>
                                      </p:tavLst>
                                    </p:anim>
                                    <p:anim calcmode="lin" valueType="num">
                                      <p:cBhvr>
                                        <p:cTn id="88" dur="3000" fill="hold"/>
                                        <p:tgtEl>
                                          <p:spTgt spid="13"/>
                                        </p:tgtEl>
                                        <p:attrNameLst>
                                          <p:attrName>ppt_h</p:attrName>
                                        </p:attrNameLst>
                                      </p:cBhvr>
                                      <p:tavLst>
                                        <p:tav tm="0">
                                          <p:val>
                                            <p:fltVal val="0"/>
                                          </p:val>
                                        </p:tav>
                                        <p:tav tm="100000">
                                          <p:val>
                                            <p:strVal val="#ppt_h"/>
                                          </p:val>
                                        </p:tav>
                                      </p:tavLst>
                                    </p:anim>
                                    <p:anim calcmode="lin" valueType="num">
                                      <p:cBhvr>
                                        <p:cTn id="89" dur="3000" fill="hold"/>
                                        <p:tgtEl>
                                          <p:spTgt spid="13"/>
                                        </p:tgtEl>
                                        <p:attrNameLst>
                                          <p:attrName>ppt_x</p:attrName>
                                        </p:attrNameLst>
                                      </p:cBhvr>
                                      <p:tavLst>
                                        <p:tav tm="0">
                                          <p:val>
                                            <p:fltVal val="0.5"/>
                                          </p:val>
                                        </p:tav>
                                        <p:tav tm="100000">
                                          <p:val>
                                            <p:strVal val="#ppt_x"/>
                                          </p:val>
                                        </p:tav>
                                      </p:tavLst>
                                    </p:anim>
                                    <p:anim calcmode="lin" valueType="num">
                                      <p:cBhvr>
                                        <p:cTn id="90" dur="3000" fill="hold"/>
                                        <p:tgtEl>
                                          <p:spTgt spid="13"/>
                                        </p:tgtEl>
                                        <p:attrNameLst>
                                          <p:attrName>ppt_y</p:attrName>
                                        </p:attrNameLst>
                                      </p:cBhvr>
                                      <p:tavLst>
                                        <p:tav tm="0">
                                          <p:val>
                                            <p:fltVal val="0.5"/>
                                          </p:val>
                                        </p:tav>
                                        <p:tav tm="100000">
                                          <p:val>
                                            <p:strVal val="#ppt_y"/>
                                          </p:val>
                                        </p:tav>
                                      </p:tavLst>
                                    </p:anim>
                                  </p:childTnLst>
                                </p:cTn>
                              </p:par>
                              <p:par>
                                <p:cTn id="91" presetID="8" presetClass="emph" presetSubtype="0" fill="hold" nodeType="withEffect">
                                  <p:stCondLst>
                                    <p:cond delay="0"/>
                                  </p:stCondLst>
                                  <p:childTnLst>
                                    <p:animRot by="21600000">
                                      <p:cBhvr>
                                        <p:cTn id="92" dur="3000" fill="hold"/>
                                        <p:tgtEl>
                                          <p:spTgt spid="13"/>
                                        </p:tgtEl>
                                        <p:attrNameLst>
                                          <p:attrName>r</p:attrName>
                                        </p:attrNameLst>
                                      </p:cBhvr>
                                    </p:animRot>
                                  </p:childTnLst>
                                </p:cTn>
                              </p:par>
                              <p:par>
                                <p:cTn id="93" presetID="23" presetClass="entr" presetSubtype="528"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3000" fill="hold"/>
                                        <p:tgtEl>
                                          <p:spTgt spid="16"/>
                                        </p:tgtEl>
                                        <p:attrNameLst>
                                          <p:attrName>ppt_w</p:attrName>
                                        </p:attrNameLst>
                                      </p:cBhvr>
                                      <p:tavLst>
                                        <p:tav tm="0">
                                          <p:val>
                                            <p:fltVal val="0"/>
                                          </p:val>
                                        </p:tav>
                                        <p:tav tm="100000">
                                          <p:val>
                                            <p:strVal val="#ppt_w"/>
                                          </p:val>
                                        </p:tav>
                                      </p:tavLst>
                                    </p:anim>
                                    <p:anim calcmode="lin" valueType="num">
                                      <p:cBhvr>
                                        <p:cTn id="96" dur="3000" fill="hold"/>
                                        <p:tgtEl>
                                          <p:spTgt spid="16"/>
                                        </p:tgtEl>
                                        <p:attrNameLst>
                                          <p:attrName>ppt_h</p:attrName>
                                        </p:attrNameLst>
                                      </p:cBhvr>
                                      <p:tavLst>
                                        <p:tav tm="0">
                                          <p:val>
                                            <p:fltVal val="0"/>
                                          </p:val>
                                        </p:tav>
                                        <p:tav tm="100000">
                                          <p:val>
                                            <p:strVal val="#ppt_h"/>
                                          </p:val>
                                        </p:tav>
                                      </p:tavLst>
                                    </p:anim>
                                    <p:anim calcmode="lin" valueType="num">
                                      <p:cBhvr>
                                        <p:cTn id="97" dur="3000" fill="hold"/>
                                        <p:tgtEl>
                                          <p:spTgt spid="16"/>
                                        </p:tgtEl>
                                        <p:attrNameLst>
                                          <p:attrName>ppt_x</p:attrName>
                                        </p:attrNameLst>
                                      </p:cBhvr>
                                      <p:tavLst>
                                        <p:tav tm="0">
                                          <p:val>
                                            <p:fltVal val="0.5"/>
                                          </p:val>
                                        </p:tav>
                                        <p:tav tm="100000">
                                          <p:val>
                                            <p:strVal val="#ppt_x"/>
                                          </p:val>
                                        </p:tav>
                                      </p:tavLst>
                                    </p:anim>
                                    <p:anim calcmode="lin" valueType="num">
                                      <p:cBhvr>
                                        <p:cTn id="98" dur="3000" fill="hold"/>
                                        <p:tgtEl>
                                          <p:spTgt spid="16"/>
                                        </p:tgtEl>
                                        <p:attrNameLst>
                                          <p:attrName>ppt_y</p:attrName>
                                        </p:attrNameLst>
                                      </p:cBhvr>
                                      <p:tavLst>
                                        <p:tav tm="0">
                                          <p:val>
                                            <p:fltVal val="0.5"/>
                                          </p:val>
                                        </p:tav>
                                        <p:tav tm="100000">
                                          <p:val>
                                            <p:strVal val="#ppt_y"/>
                                          </p:val>
                                        </p:tav>
                                      </p:tavLst>
                                    </p:anim>
                                  </p:childTnLst>
                                </p:cTn>
                              </p:par>
                              <p:par>
                                <p:cTn id="99" presetID="8" presetClass="emph" presetSubtype="0" fill="hold" nodeType="withEffect">
                                  <p:stCondLst>
                                    <p:cond delay="0"/>
                                  </p:stCondLst>
                                  <p:childTnLst>
                                    <p:animRot by="-21600000">
                                      <p:cBhvr>
                                        <p:cTn id="100" dur="3000" fill="hold"/>
                                        <p:tgtEl>
                                          <p:spTgt spid="16"/>
                                        </p:tgtEl>
                                        <p:attrNameLst>
                                          <p:attrName>r</p:attrName>
                                        </p:attrNameLst>
                                      </p:cBhvr>
                                    </p:animRot>
                                  </p:childTnLst>
                                </p:cTn>
                              </p:par>
                            </p:childTnLst>
                          </p:cTn>
                        </p:par>
                        <p:par>
                          <p:cTn id="101" fill="hold" nodeType="afterGroup">
                            <p:stCondLst>
                              <p:cond delay="3000"/>
                            </p:stCondLst>
                            <p:childTnLst>
                              <p:par>
                                <p:cTn id="102" presetID="2" presetClass="exit" presetSubtype="2" fill="hold" nodeType="afterEffect">
                                  <p:stCondLst>
                                    <p:cond delay="0"/>
                                  </p:stCondLst>
                                  <p:childTnLst>
                                    <p:anim calcmode="lin" valueType="num">
                                      <p:cBhvr additive="base">
                                        <p:cTn id="103" dur="3000"/>
                                        <p:tgtEl>
                                          <p:spTgt spid="3"/>
                                        </p:tgtEl>
                                        <p:attrNameLst>
                                          <p:attrName>ppt_x</p:attrName>
                                        </p:attrNameLst>
                                      </p:cBhvr>
                                      <p:tavLst>
                                        <p:tav tm="0">
                                          <p:val>
                                            <p:strVal val="ppt_x"/>
                                          </p:val>
                                        </p:tav>
                                        <p:tav tm="100000">
                                          <p:val>
                                            <p:strVal val="1+ppt_w/2"/>
                                          </p:val>
                                        </p:tav>
                                      </p:tavLst>
                                    </p:anim>
                                    <p:anim calcmode="lin" valueType="num">
                                      <p:cBhvr additive="base">
                                        <p:cTn id="104" dur="3000"/>
                                        <p:tgtEl>
                                          <p:spTgt spid="3"/>
                                        </p:tgtEl>
                                        <p:attrNameLst>
                                          <p:attrName>ppt_y</p:attrName>
                                        </p:attrNameLst>
                                      </p:cBhvr>
                                      <p:tavLst>
                                        <p:tav tm="0">
                                          <p:val>
                                            <p:strVal val="ppt_y"/>
                                          </p:val>
                                        </p:tav>
                                        <p:tav tm="100000">
                                          <p:val>
                                            <p:strVal val="ppt_y"/>
                                          </p:val>
                                        </p:tav>
                                      </p:tavLst>
                                    </p:anim>
                                    <p:set>
                                      <p:cBhvr>
                                        <p:cTn id="105" dur="1" fill="hold">
                                          <p:stCondLst>
                                            <p:cond delay="2999"/>
                                          </p:stCondLst>
                                        </p:cTn>
                                        <p:tgtEl>
                                          <p:spTgt spid="3"/>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4"/>
                                        </p:tgtEl>
                                        <p:attrNameLst>
                                          <p:attrName>ppt_x</p:attrName>
                                        </p:attrNameLst>
                                      </p:cBhvr>
                                      <p:tavLst>
                                        <p:tav tm="0">
                                          <p:val>
                                            <p:strVal val="ppt_x"/>
                                          </p:val>
                                        </p:tav>
                                        <p:tav tm="100000">
                                          <p:val>
                                            <p:strVal val="1+ppt_w/2"/>
                                          </p:val>
                                        </p:tav>
                                      </p:tavLst>
                                    </p:anim>
                                    <p:anim calcmode="lin" valueType="num">
                                      <p:cBhvr additive="base">
                                        <p:cTn id="108" dur="3000"/>
                                        <p:tgtEl>
                                          <p:spTgt spid="4"/>
                                        </p:tgtEl>
                                        <p:attrNameLst>
                                          <p:attrName>ppt_y</p:attrName>
                                        </p:attrNameLst>
                                      </p:cBhvr>
                                      <p:tavLst>
                                        <p:tav tm="0">
                                          <p:val>
                                            <p:strVal val="ppt_y"/>
                                          </p:val>
                                        </p:tav>
                                        <p:tav tm="100000">
                                          <p:val>
                                            <p:strVal val="ppt_y"/>
                                          </p:val>
                                        </p:tav>
                                      </p:tavLst>
                                    </p:anim>
                                    <p:set>
                                      <p:cBhvr>
                                        <p:cTn id="109" dur="1" fill="hold">
                                          <p:stCondLst>
                                            <p:cond delay="2999"/>
                                          </p:stCondLst>
                                        </p:cTn>
                                        <p:tgtEl>
                                          <p:spTgt spid="4"/>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5"/>
                                        </p:tgtEl>
                                        <p:attrNameLst>
                                          <p:attrName>ppt_x</p:attrName>
                                        </p:attrNameLst>
                                      </p:cBhvr>
                                      <p:tavLst>
                                        <p:tav tm="0">
                                          <p:val>
                                            <p:strVal val="ppt_x"/>
                                          </p:val>
                                        </p:tav>
                                        <p:tav tm="100000">
                                          <p:val>
                                            <p:strVal val="1+ppt_w/2"/>
                                          </p:val>
                                        </p:tav>
                                      </p:tavLst>
                                    </p:anim>
                                    <p:anim calcmode="lin" valueType="num">
                                      <p:cBhvr additive="base">
                                        <p:cTn id="112" dur="3000"/>
                                        <p:tgtEl>
                                          <p:spTgt spid="5"/>
                                        </p:tgtEl>
                                        <p:attrNameLst>
                                          <p:attrName>ppt_y</p:attrName>
                                        </p:attrNameLst>
                                      </p:cBhvr>
                                      <p:tavLst>
                                        <p:tav tm="0">
                                          <p:val>
                                            <p:strVal val="ppt_y"/>
                                          </p:val>
                                        </p:tav>
                                        <p:tav tm="100000">
                                          <p:val>
                                            <p:strVal val="ppt_y"/>
                                          </p:val>
                                        </p:tav>
                                      </p:tavLst>
                                    </p:anim>
                                    <p:set>
                                      <p:cBhvr>
                                        <p:cTn id="113" dur="1" fill="hold">
                                          <p:stCondLst>
                                            <p:cond delay="2999"/>
                                          </p:stCondLst>
                                        </p:cTn>
                                        <p:tgtEl>
                                          <p:spTgt spid="5"/>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6"/>
                                        </p:tgtEl>
                                        <p:attrNameLst>
                                          <p:attrName>ppt_x</p:attrName>
                                        </p:attrNameLst>
                                      </p:cBhvr>
                                      <p:tavLst>
                                        <p:tav tm="0">
                                          <p:val>
                                            <p:strVal val="ppt_x"/>
                                          </p:val>
                                        </p:tav>
                                        <p:tav tm="100000">
                                          <p:val>
                                            <p:strVal val="1+ppt_w/2"/>
                                          </p:val>
                                        </p:tav>
                                      </p:tavLst>
                                    </p:anim>
                                    <p:anim calcmode="lin" valueType="num">
                                      <p:cBhvr additive="base">
                                        <p:cTn id="116" dur="3000"/>
                                        <p:tgtEl>
                                          <p:spTgt spid="6"/>
                                        </p:tgtEl>
                                        <p:attrNameLst>
                                          <p:attrName>ppt_y</p:attrName>
                                        </p:attrNameLst>
                                      </p:cBhvr>
                                      <p:tavLst>
                                        <p:tav tm="0">
                                          <p:val>
                                            <p:strVal val="ppt_y"/>
                                          </p:val>
                                        </p:tav>
                                        <p:tav tm="100000">
                                          <p:val>
                                            <p:strVal val="ppt_y"/>
                                          </p:val>
                                        </p:tav>
                                      </p:tavLst>
                                    </p:anim>
                                    <p:set>
                                      <p:cBhvr>
                                        <p:cTn id="117" dur="1" fill="hold">
                                          <p:stCondLst>
                                            <p:cond delay="2999"/>
                                          </p:stCondLst>
                                        </p:cTn>
                                        <p:tgtEl>
                                          <p:spTgt spid="6"/>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4"/>
                                        </p:tgtEl>
                                        <p:attrNameLst>
                                          <p:attrName>ppt_x</p:attrName>
                                        </p:attrNameLst>
                                      </p:cBhvr>
                                      <p:tavLst>
                                        <p:tav tm="0">
                                          <p:val>
                                            <p:strVal val="ppt_x"/>
                                          </p:val>
                                        </p:tav>
                                        <p:tav tm="100000">
                                          <p:val>
                                            <p:strVal val="0-ppt_w/2"/>
                                          </p:val>
                                        </p:tav>
                                      </p:tavLst>
                                    </p:anim>
                                    <p:anim calcmode="lin" valueType="num">
                                      <p:cBhvr additive="base">
                                        <p:cTn id="120" dur="3000"/>
                                        <p:tgtEl>
                                          <p:spTgt spid="14"/>
                                        </p:tgtEl>
                                        <p:attrNameLst>
                                          <p:attrName>ppt_y</p:attrName>
                                        </p:attrNameLst>
                                      </p:cBhvr>
                                      <p:tavLst>
                                        <p:tav tm="0">
                                          <p:val>
                                            <p:strVal val="ppt_y"/>
                                          </p:val>
                                        </p:tav>
                                        <p:tav tm="100000">
                                          <p:val>
                                            <p:strVal val="ppt_y"/>
                                          </p:val>
                                        </p:tav>
                                      </p:tavLst>
                                    </p:anim>
                                    <p:set>
                                      <p:cBhvr>
                                        <p:cTn id="121" dur="1" fill="hold">
                                          <p:stCondLst>
                                            <p:cond delay="2999"/>
                                          </p:stCondLst>
                                        </p:cTn>
                                        <p:tgtEl>
                                          <p:spTgt spid="14"/>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1"/>
                                        </p:tgtEl>
                                        <p:attrNameLst>
                                          <p:attrName>ppt_x</p:attrName>
                                        </p:attrNameLst>
                                      </p:cBhvr>
                                      <p:tavLst>
                                        <p:tav tm="0">
                                          <p:val>
                                            <p:strVal val="ppt_x"/>
                                          </p:val>
                                        </p:tav>
                                        <p:tav tm="100000">
                                          <p:val>
                                            <p:strVal val="0-ppt_w/2"/>
                                          </p:val>
                                        </p:tav>
                                      </p:tavLst>
                                    </p:anim>
                                    <p:anim calcmode="lin" valueType="num">
                                      <p:cBhvr additive="base">
                                        <p:cTn id="124" dur="3000"/>
                                        <p:tgtEl>
                                          <p:spTgt spid="11"/>
                                        </p:tgtEl>
                                        <p:attrNameLst>
                                          <p:attrName>ppt_y</p:attrName>
                                        </p:attrNameLst>
                                      </p:cBhvr>
                                      <p:tavLst>
                                        <p:tav tm="0">
                                          <p:val>
                                            <p:strVal val="ppt_y"/>
                                          </p:val>
                                        </p:tav>
                                        <p:tav tm="100000">
                                          <p:val>
                                            <p:strVal val="ppt_y"/>
                                          </p:val>
                                        </p:tav>
                                      </p:tavLst>
                                    </p:anim>
                                    <p:set>
                                      <p:cBhvr>
                                        <p:cTn id="125" dur="1" fill="hold">
                                          <p:stCondLst>
                                            <p:cond delay="2999"/>
                                          </p:stCondLst>
                                        </p:cTn>
                                        <p:tgtEl>
                                          <p:spTgt spid="11"/>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7"/>
                                        </p:tgtEl>
                                        <p:attrNameLst>
                                          <p:attrName>ppt_x</p:attrName>
                                        </p:attrNameLst>
                                      </p:cBhvr>
                                      <p:tavLst>
                                        <p:tav tm="0">
                                          <p:val>
                                            <p:strVal val="ppt_x"/>
                                          </p:val>
                                        </p:tav>
                                        <p:tav tm="100000">
                                          <p:val>
                                            <p:strVal val="1+ppt_w/2"/>
                                          </p:val>
                                        </p:tav>
                                      </p:tavLst>
                                    </p:anim>
                                    <p:anim calcmode="lin" valueType="num">
                                      <p:cBhvr additive="base">
                                        <p:cTn id="128" dur="3000"/>
                                        <p:tgtEl>
                                          <p:spTgt spid="7"/>
                                        </p:tgtEl>
                                        <p:attrNameLst>
                                          <p:attrName>ppt_y</p:attrName>
                                        </p:attrNameLst>
                                      </p:cBhvr>
                                      <p:tavLst>
                                        <p:tav tm="0">
                                          <p:val>
                                            <p:strVal val="ppt_y"/>
                                          </p:val>
                                        </p:tav>
                                        <p:tav tm="100000">
                                          <p:val>
                                            <p:strVal val="ppt_y"/>
                                          </p:val>
                                        </p:tav>
                                      </p:tavLst>
                                    </p:anim>
                                    <p:set>
                                      <p:cBhvr>
                                        <p:cTn id="129" dur="1" fill="hold">
                                          <p:stCondLst>
                                            <p:cond delay="2999"/>
                                          </p:stCondLst>
                                        </p:cTn>
                                        <p:tgtEl>
                                          <p:spTgt spid="7"/>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0-ppt_w/2"/>
                                          </p:val>
                                        </p:tav>
                                      </p:tavLst>
                                    </p:anim>
                                    <p:anim calcmode="lin" valueType="num">
                                      <p:cBhvr additive="base">
                                        <p:cTn id="132" dur="3000"/>
                                        <p:tgtEl>
                                          <p:spTgt spid="9"/>
                                        </p:tgtEl>
                                        <p:attrNameLst>
                                          <p:attrName>ppt_y</p:attrName>
                                        </p:attrNameLst>
                                      </p:cBhvr>
                                      <p:tavLst>
                                        <p:tav tm="0">
                                          <p:val>
                                            <p:strVal val="ppt_y"/>
                                          </p:val>
                                        </p:tav>
                                        <p:tav tm="100000">
                                          <p:val>
                                            <p:strVal val="ppt_y"/>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8"/>
                                        </p:tgtEl>
                                        <p:attrNameLst>
                                          <p:attrName>ppt_x</p:attrName>
                                        </p:attrNameLst>
                                      </p:cBhvr>
                                      <p:tavLst>
                                        <p:tav tm="0">
                                          <p:val>
                                            <p:strVal val="ppt_x"/>
                                          </p:val>
                                        </p:tav>
                                        <p:tav tm="100000">
                                          <p:val>
                                            <p:strVal val="1+ppt_w/2"/>
                                          </p:val>
                                        </p:tav>
                                      </p:tavLst>
                                    </p:anim>
                                    <p:anim calcmode="lin" valueType="num">
                                      <p:cBhvr additive="base">
                                        <p:cTn id="136" dur="3000"/>
                                        <p:tgtEl>
                                          <p:spTgt spid="8"/>
                                        </p:tgtEl>
                                        <p:attrNameLst>
                                          <p:attrName>ppt_y</p:attrName>
                                        </p:attrNameLst>
                                      </p:cBhvr>
                                      <p:tavLst>
                                        <p:tav tm="0">
                                          <p:val>
                                            <p:strVal val="ppt_y"/>
                                          </p:val>
                                        </p:tav>
                                        <p:tav tm="100000">
                                          <p:val>
                                            <p:strVal val="ppt_y"/>
                                          </p:val>
                                        </p:tav>
                                      </p:tavLst>
                                    </p:anim>
                                    <p:set>
                                      <p:cBhvr>
                                        <p:cTn id="137" dur="1" fill="hold">
                                          <p:stCondLst>
                                            <p:cond delay="2999"/>
                                          </p:stCondLst>
                                        </p:cTn>
                                        <p:tgtEl>
                                          <p:spTgt spid="8"/>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5"/>
                                        </p:tgtEl>
                                        <p:attrNameLst>
                                          <p:attrName>ppt_x</p:attrName>
                                        </p:attrNameLst>
                                      </p:cBhvr>
                                      <p:tavLst>
                                        <p:tav tm="0">
                                          <p:val>
                                            <p:strVal val="ppt_x"/>
                                          </p:val>
                                        </p:tav>
                                        <p:tav tm="100000">
                                          <p:val>
                                            <p:strVal val="0-ppt_w/2"/>
                                          </p:val>
                                        </p:tav>
                                      </p:tavLst>
                                    </p:anim>
                                    <p:anim calcmode="lin" valueType="num">
                                      <p:cBhvr additive="base">
                                        <p:cTn id="140" dur="3000"/>
                                        <p:tgtEl>
                                          <p:spTgt spid="15"/>
                                        </p:tgtEl>
                                        <p:attrNameLst>
                                          <p:attrName>ppt_y</p:attrName>
                                        </p:attrNameLst>
                                      </p:cBhvr>
                                      <p:tavLst>
                                        <p:tav tm="0">
                                          <p:val>
                                            <p:strVal val="ppt_y"/>
                                          </p:val>
                                        </p:tav>
                                        <p:tav tm="100000">
                                          <p:val>
                                            <p:strVal val="ppt_y"/>
                                          </p:val>
                                        </p:tav>
                                      </p:tavLst>
                                    </p:anim>
                                    <p:set>
                                      <p:cBhvr>
                                        <p:cTn id="141" dur="1" fill="hold">
                                          <p:stCondLst>
                                            <p:cond delay="2999"/>
                                          </p:stCondLst>
                                        </p:cTn>
                                        <p:tgtEl>
                                          <p:spTgt spid="1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ppt_y"/>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6"/>
                                        </p:tgtEl>
                                        <p:attrNameLst>
                                          <p:attrName>ppt_x</p:attrName>
                                        </p:attrNameLst>
                                      </p:cBhvr>
                                      <p:tavLst>
                                        <p:tav tm="0">
                                          <p:val>
                                            <p:strVal val="ppt_x"/>
                                          </p:val>
                                        </p:tav>
                                        <p:tav tm="100000">
                                          <p:val>
                                            <p:strVal val="0-ppt_w/2"/>
                                          </p:val>
                                        </p:tav>
                                      </p:tavLst>
                                    </p:anim>
                                    <p:anim calcmode="lin" valueType="num">
                                      <p:cBhvr additive="base">
                                        <p:cTn id="148" dur="3000"/>
                                        <p:tgtEl>
                                          <p:spTgt spid="16"/>
                                        </p:tgtEl>
                                        <p:attrNameLst>
                                          <p:attrName>ppt_y</p:attrName>
                                        </p:attrNameLst>
                                      </p:cBhvr>
                                      <p:tavLst>
                                        <p:tav tm="0">
                                          <p:val>
                                            <p:strVal val="ppt_y"/>
                                          </p:val>
                                        </p:tav>
                                        <p:tav tm="100000">
                                          <p:val>
                                            <p:strVal val="ppt_y"/>
                                          </p:val>
                                        </p:tav>
                                      </p:tavLst>
                                    </p:anim>
                                    <p:set>
                                      <p:cBhvr>
                                        <p:cTn id="149" dur="1" fill="hold">
                                          <p:stCondLst>
                                            <p:cond delay="2999"/>
                                          </p:stCondLst>
                                        </p:cTn>
                                        <p:tgtEl>
                                          <p:spTgt spid="16"/>
                                        </p:tgtEl>
                                        <p:attrNameLst>
                                          <p:attrName>style.visibility</p:attrName>
                                        </p:attrNameLst>
                                      </p:cBhvr>
                                      <p:to>
                                        <p:strVal val="hidden"/>
                                      </p:to>
                                    </p:set>
                                  </p:childTnLst>
                                </p:cTn>
                              </p:par>
                              <p:par>
                                <p:cTn id="150" presetID="6" presetClass="entr" presetSubtype="32" fill="hold" nodeType="withEffect">
                                  <p:stCondLst>
                                    <p:cond delay="1000"/>
                                  </p:stCondLst>
                                  <p:childTnLst>
                                    <p:set>
                                      <p:cBhvr>
                                        <p:cTn id="151" dur="1" fill="hold">
                                          <p:stCondLst>
                                            <p:cond delay="0"/>
                                          </p:stCondLst>
                                        </p:cTn>
                                        <p:tgtEl>
                                          <p:spTgt spid="17"/>
                                        </p:tgtEl>
                                        <p:attrNameLst>
                                          <p:attrName>style.visibility</p:attrName>
                                        </p:attrNameLst>
                                      </p:cBhvr>
                                      <p:to>
                                        <p:strVal val="visible"/>
                                      </p:to>
                                    </p:set>
                                    <p:animEffect transition="in" filter="circle(out)">
                                      <p:cBhvr>
                                        <p:cTn id="152" dur="3000"/>
                                        <p:tgtEl>
                                          <p:spTgt spid="17"/>
                                        </p:tgtEl>
                                      </p:cBhvr>
                                    </p:animEffect>
                                  </p:childTnLst>
                                </p:cTn>
                              </p:par>
                              <p:par>
                                <p:cTn id="153" presetID="6" presetClass="entr" presetSubtype="32" fill="hold" nodeType="withEffect">
                                  <p:stCondLst>
                                    <p:cond delay="1000"/>
                                  </p:stCondLst>
                                  <p:childTnLst>
                                    <p:set>
                                      <p:cBhvr>
                                        <p:cTn id="154" dur="1" fill="hold">
                                          <p:stCondLst>
                                            <p:cond delay="0"/>
                                          </p:stCondLst>
                                        </p:cTn>
                                        <p:tgtEl>
                                          <p:spTgt spid="19"/>
                                        </p:tgtEl>
                                        <p:attrNameLst>
                                          <p:attrName>style.visibility</p:attrName>
                                        </p:attrNameLst>
                                      </p:cBhvr>
                                      <p:to>
                                        <p:strVal val="visible"/>
                                      </p:to>
                                    </p:set>
                                    <p:animEffect transition="in" filter="circle(out)">
                                      <p:cBhvr>
                                        <p:cTn id="155" dur="3000"/>
                                        <p:tgtEl>
                                          <p:spTgt spid="19"/>
                                        </p:tgtEl>
                                      </p:cBhvr>
                                    </p:animEffect>
                                  </p:childTnLst>
                                </p:cTn>
                              </p:par>
                              <p:par>
                                <p:cTn id="156" presetID="40" presetClass="entr" presetSubtype="0" fill="hold" grpId="0" nodeType="withEffect">
                                  <p:stCondLst>
                                    <p:cond delay="3000"/>
                                  </p:stCondLst>
                                  <p:iterate type="lt">
                                    <p:tmPct val="10000"/>
                                  </p:iterate>
                                  <p:childTnLst>
                                    <p:set>
                                      <p:cBhvr>
                                        <p:cTn id="157" dur="1" fill="hold">
                                          <p:stCondLst>
                                            <p:cond delay="0"/>
                                          </p:stCondLst>
                                        </p:cTn>
                                        <p:tgtEl>
                                          <p:spTgt spid="18"/>
                                        </p:tgtEl>
                                        <p:attrNameLst>
                                          <p:attrName>style.visibility</p:attrName>
                                        </p:attrNameLst>
                                      </p:cBhvr>
                                      <p:to>
                                        <p:strVal val="visible"/>
                                      </p:to>
                                    </p:set>
                                    <p:animEffect transition="in" filter="fade">
                                      <p:cBhvr>
                                        <p:cTn id="158" dur="1000"/>
                                        <p:tgtEl>
                                          <p:spTgt spid="18"/>
                                        </p:tgtEl>
                                      </p:cBhvr>
                                    </p:animEffect>
                                    <p:anim calcmode="lin" valueType="num">
                                      <p:cBhvr>
                                        <p:cTn id="159" dur="1000" fill="hold"/>
                                        <p:tgtEl>
                                          <p:spTgt spid="18"/>
                                        </p:tgtEl>
                                        <p:attrNameLst>
                                          <p:attrName>ppt_x</p:attrName>
                                        </p:attrNameLst>
                                      </p:cBhvr>
                                      <p:tavLst>
                                        <p:tav tm="0">
                                          <p:val>
                                            <p:strVal val="#ppt_x-.1"/>
                                          </p:val>
                                        </p:tav>
                                        <p:tav tm="100000">
                                          <p:val>
                                            <p:strVal val="#ppt_x"/>
                                          </p:val>
                                        </p:tav>
                                      </p:tavLst>
                                    </p:anim>
                                    <p:anim calcmode="lin" valueType="num">
                                      <p:cBhvr>
                                        <p:cTn id="16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MELANCOLICO OTOÑO.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Forma libre"/>
          <p:cNvSpPr/>
          <p:nvPr/>
        </p:nvSpPr>
        <p:spPr>
          <a:xfrm rot="18873084">
            <a:off x="3289300" y="954088"/>
            <a:ext cx="2800350" cy="343535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Forma libre"/>
          <p:cNvSpPr/>
          <p:nvPr/>
        </p:nvSpPr>
        <p:spPr>
          <a:xfrm rot="18873084">
            <a:off x="3199501" y="987820"/>
            <a:ext cx="2894107" cy="3396249"/>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orma libre"/>
          <p:cNvSpPr/>
          <p:nvPr/>
        </p:nvSpPr>
        <p:spPr>
          <a:xfrm rot="18873084">
            <a:off x="3234348" y="1011807"/>
            <a:ext cx="2868864" cy="329796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orma libre"/>
          <p:cNvSpPr/>
          <p:nvPr/>
        </p:nvSpPr>
        <p:spPr>
          <a:xfrm rot="18873084">
            <a:off x="3210827" y="964345"/>
            <a:ext cx="2901804" cy="3462276"/>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755576" y="4356911"/>
            <a:ext cx="8208962"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i="1" dirty="0">
                <a:effectLst>
                  <a:glow rad="101600">
                    <a:schemeClr val="accent2">
                      <a:satMod val="175000"/>
                      <a:alpha val="40000"/>
                    </a:schemeClr>
                  </a:glow>
                  <a:outerShdw blurRad="38100" dist="38100" dir="2700000" algn="tl">
                    <a:srgbClr val="1F497D"/>
                  </a:outerShdw>
                </a:effectLst>
              </a:rPr>
              <a:t>En el extremo sur del parque se encuentra la Rosaleda Ramón Ortiz, </a:t>
            </a:r>
            <a:r>
              <a:rPr lang="es-ES" i="1" dirty="0" smtClean="0">
                <a:effectLst>
                  <a:glow rad="101600">
                    <a:schemeClr val="accent2">
                      <a:satMod val="175000"/>
                      <a:alpha val="40000"/>
                    </a:schemeClr>
                  </a:glow>
                  <a:outerShdw blurRad="38100" dist="38100" dir="2700000" algn="tl">
                    <a:srgbClr val="1F497D"/>
                  </a:outerShdw>
                </a:effectLst>
              </a:rPr>
              <a:t>que </a:t>
            </a:r>
            <a:r>
              <a:rPr lang="es-ES" i="1" dirty="0">
                <a:effectLst>
                  <a:glow rad="101600">
                    <a:schemeClr val="accent2">
                      <a:satMod val="175000"/>
                      <a:alpha val="40000"/>
                    </a:schemeClr>
                  </a:glow>
                  <a:outerShdw blurRad="38100" dist="38100" dir="2700000" algn="tl">
                    <a:srgbClr val="1F497D"/>
                  </a:outerShdw>
                </a:effectLst>
              </a:rPr>
              <a:t>alberga cada año desde 1956 el Concurso Internacional de Rosas Nuevas de la Villa de Madrid</a:t>
            </a:r>
            <a:r>
              <a:rPr lang="es-ES" i="1" dirty="0" smtClean="0">
                <a:effectLst>
                  <a:glow rad="101600">
                    <a:schemeClr val="accent2">
                      <a:satMod val="175000"/>
                      <a:alpha val="40000"/>
                    </a:schemeClr>
                  </a:glow>
                  <a:outerShdw blurRad="38100" dist="38100" dir="2700000" algn="tl">
                    <a:srgbClr val="1F497D"/>
                  </a:outerShdw>
                </a:effectLst>
              </a:rPr>
              <a:t>. Como este es el mes del concurso, seguiremos viniendo a ver si algún día llegamos a tiempo.</a:t>
            </a:r>
            <a:endParaRPr lang="es-ES" i="1"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9000">
        <p14:glitter dir="r" pattern="hexagon"/>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3" fill="hold" nodeType="withEffect">
                                  <p:stCondLst>
                                    <p:cond delay="0"/>
                                  </p:stCondLst>
                                  <p:childTnLst>
                                    <p:anim calcmode="lin" valueType="num">
                                      <p:cBhvr additive="base">
                                        <p:cTn id="6" dur="3250"/>
                                        <p:tgtEl>
                                          <p:spTgt spid="4"/>
                                        </p:tgtEl>
                                        <p:attrNameLst>
                                          <p:attrName>ppt_x</p:attrName>
                                        </p:attrNameLst>
                                      </p:cBhvr>
                                      <p:tavLst>
                                        <p:tav tm="0">
                                          <p:val>
                                            <p:strVal val="ppt_x"/>
                                          </p:val>
                                        </p:tav>
                                        <p:tav tm="100000">
                                          <p:val>
                                            <p:strVal val="1+ppt_w/2"/>
                                          </p:val>
                                        </p:tav>
                                      </p:tavLst>
                                    </p:anim>
                                    <p:anim calcmode="lin" valueType="num">
                                      <p:cBhvr additive="base">
                                        <p:cTn id="7" dur="3250"/>
                                        <p:tgtEl>
                                          <p:spTgt spid="4"/>
                                        </p:tgtEl>
                                        <p:attrNameLst>
                                          <p:attrName>ppt_y</p:attrName>
                                        </p:attrNameLst>
                                      </p:cBhvr>
                                      <p:tavLst>
                                        <p:tav tm="0">
                                          <p:val>
                                            <p:strVal val="ppt_y"/>
                                          </p:val>
                                        </p:tav>
                                        <p:tav tm="100000">
                                          <p:val>
                                            <p:strVal val="0-ppt_h/2"/>
                                          </p:val>
                                        </p:tav>
                                      </p:tavLst>
                                    </p:anim>
                                    <p:set>
                                      <p:cBhvr>
                                        <p:cTn id="8" dur="1" fill="hold">
                                          <p:stCondLst>
                                            <p:cond delay="324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3250"/>
                                        <p:tgtEl>
                                          <p:spTgt spid="5"/>
                                        </p:tgtEl>
                                        <p:attrNameLst>
                                          <p:attrName>ppt_x</p:attrName>
                                        </p:attrNameLst>
                                      </p:cBhvr>
                                      <p:tavLst>
                                        <p:tav tm="0">
                                          <p:val>
                                            <p:strVal val="ppt_x"/>
                                          </p:val>
                                        </p:tav>
                                        <p:tav tm="100000">
                                          <p:val>
                                            <p:strVal val="0-ppt_w/2"/>
                                          </p:val>
                                        </p:tav>
                                      </p:tavLst>
                                    </p:anim>
                                    <p:anim calcmode="lin" valueType="num">
                                      <p:cBhvr additive="base">
                                        <p:cTn id="11" dur="3250"/>
                                        <p:tgtEl>
                                          <p:spTgt spid="5"/>
                                        </p:tgtEl>
                                        <p:attrNameLst>
                                          <p:attrName>ppt_y</p:attrName>
                                        </p:attrNameLst>
                                      </p:cBhvr>
                                      <p:tavLst>
                                        <p:tav tm="0">
                                          <p:val>
                                            <p:strVal val="ppt_y"/>
                                          </p:val>
                                        </p:tav>
                                        <p:tav tm="100000">
                                          <p:val>
                                            <p:strVal val="1+ppt_h/2"/>
                                          </p:val>
                                        </p:tav>
                                      </p:tavLst>
                                    </p:anim>
                                    <p:set>
                                      <p:cBhvr>
                                        <p:cTn id="12" dur="1" fill="hold">
                                          <p:stCondLst>
                                            <p:cond delay="324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3250"/>
                                        <p:tgtEl>
                                          <p:spTgt spid="6"/>
                                        </p:tgtEl>
                                        <p:attrNameLst>
                                          <p:attrName>ppt_x</p:attrName>
                                        </p:attrNameLst>
                                      </p:cBhvr>
                                      <p:tavLst>
                                        <p:tav tm="0">
                                          <p:val>
                                            <p:strVal val="ppt_x"/>
                                          </p:val>
                                        </p:tav>
                                        <p:tav tm="100000">
                                          <p:val>
                                            <p:strVal val="0-ppt_w/2"/>
                                          </p:val>
                                        </p:tav>
                                      </p:tavLst>
                                    </p:anim>
                                    <p:anim calcmode="lin" valueType="num">
                                      <p:cBhvr additive="base">
                                        <p:cTn id="15" dur="3250"/>
                                        <p:tgtEl>
                                          <p:spTgt spid="6"/>
                                        </p:tgtEl>
                                        <p:attrNameLst>
                                          <p:attrName>ppt_y</p:attrName>
                                        </p:attrNameLst>
                                      </p:cBhvr>
                                      <p:tavLst>
                                        <p:tav tm="0">
                                          <p:val>
                                            <p:strVal val="ppt_y"/>
                                          </p:val>
                                        </p:tav>
                                        <p:tav tm="100000">
                                          <p:val>
                                            <p:strVal val="0-ppt_h/2"/>
                                          </p:val>
                                        </p:tav>
                                      </p:tavLst>
                                    </p:anim>
                                    <p:set>
                                      <p:cBhvr>
                                        <p:cTn id="16" dur="1" fill="hold">
                                          <p:stCondLst>
                                            <p:cond delay="3249"/>
                                          </p:stCondLst>
                                        </p:cTn>
                                        <p:tgtEl>
                                          <p:spTgt spid="6"/>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3250"/>
                                        <p:tgtEl>
                                          <p:spTgt spid="7"/>
                                        </p:tgtEl>
                                        <p:attrNameLst>
                                          <p:attrName>ppt_x</p:attrName>
                                        </p:attrNameLst>
                                      </p:cBhvr>
                                      <p:tavLst>
                                        <p:tav tm="0">
                                          <p:val>
                                            <p:strVal val="ppt_x"/>
                                          </p:val>
                                        </p:tav>
                                        <p:tav tm="100000">
                                          <p:val>
                                            <p:strVal val="1+ppt_w/2"/>
                                          </p:val>
                                        </p:tav>
                                      </p:tavLst>
                                    </p:anim>
                                    <p:anim calcmode="lin" valueType="num">
                                      <p:cBhvr additive="base">
                                        <p:cTn id="19" dur="3250"/>
                                        <p:tgtEl>
                                          <p:spTgt spid="7"/>
                                        </p:tgtEl>
                                        <p:attrNameLst>
                                          <p:attrName>ppt_y</p:attrName>
                                        </p:attrNameLst>
                                      </p:cBhvr>
                                      <p:tavLst>
                                        <p:tav tm="0">
                                          <p:val>
                                            <p:strVal val="ppt_y"/>
                                          </p:val>
                                        </p:tav>
                                        <p:tav tm="100000">
                                          <p:val>
                                            <p:strVal val="1+ppt_h/2"/>
                                          </p:val>
                                        </p:tav>
                                      </p:tavLst>
                                    </p:anim>
                                    <p:set>
                                      <p:cBhvr>
                                        <p:cTn id="20" dur="1" fill="hold">
                                          <p:stCondLst>
                                            <p:cond delay="3249"/>
                                          </p:stCondLst>
                                        </p:cTn>
                                        <p:tgtEl>
                                          <p:spTgt spid="7"/>
                                        </p:tgtEl>
                                        <p:attrNameLst>
                                          <p:attrName>style.visibility</p:attrName>
                                        </p:attrNameLst>
                                      </p:cBhvr>
                                      <p:to>
                                        <p:strVal val="hidden"/>
                                      </p:to>
                                    </p:set>
                                  </p:childTnLst>
                                </p:cTn>
                              </p:par>
                              <p:par>
                                <p:cTn id="21" presetID="6" presetClass="entr" presetSubtype="32" fill="hold" nodeType="withEffect">
                                  <p:stCondLst>
                                    <p:cond delay="800"/>
                                  </p:stCondLst>
                                  <p:childTnLst>
                                    <p:set>
                                      <p:cBhvr>
                                        <p:cTn id="22" dur="1" fill="hold">
                                          <p:stCondLst>
                                            <p:cond delay="0"/>
                                          </p:stCondLst>
                                        </p:cTn>
                                        <p:tgtEl>
                                          <p:spTgt spid="8"/>
                                        </p:tgtEl>
                                        <p:attrNameLst>
                                          <p:attrName>style.visibility</p:attrName>
                                        </p:attrNameLst>
                                      </p:cBhvr>
                                      <p:to>
                                        <p:strVal val="visible"/>
                                      </p:to>
                                    </p:set>
                                    <p:animEffect transition="in" filter="circle(out)">
                                      <p:cBhvr>
                                        <p:cTn id="23" dur="2000"/>
                                        <p:tgtEl>
                                          <p:spTgt spid="8"/>
                                        </p:tgtEl>
                                      </p:cBhvr>
                                    </p:animEffect>
                                  </p:childTnLst>
                                </p:cTn>
                              </p:par>
                              <p:par>
                                <p:cTn id="24" presetID="55" presetClass="entr" presetSubtype="0" fill="hold" nodeType="withEffect">
                                  <p:stCondLst>
                                    <p:cond delay="800"/>
                                  </p:stCondLst>
                                  <p:childTnLst>
                                    <p:set>
                                      <p:cBhvr>
                                        <p:cTn id="25" dur="1" fill="hold">
                                          <p:stCondLst>
                                            <p:cond delay="0"/>
                                          </p:stCondLst>
                                        </p:cTn>
                                        <p:tgtEl>
                                          <p:spTgt spid="8"/>
                                        </p:tgtEl>
                                        <p:attrNameLst>
                                          <p:attrName>style.visibility</p:attrName>
                                        </p:attrNameLst>
                                      </p:cBhvr>
                                      <p:to>
                                        <p:strVal val="visible"/>
                                      </p:to>
                                    </p:set>
                                    <p:anim calcmode="lin" valueType="num">
                                      <p:cBhvr>
                                        <p:cTn id="26" dur="2000" fill="hold"/>
                                        <p:tgtEl>
                                          <p:spTgt spid="8"/>
                                        </p:tgtEl>
                                        <p:attrNameLst>
                                          <p:attrName>ppt_w</p:attrName>
                                        </p:attrNameLst>
                                      </p:cBhvr>
                                      <p:tavLst>
                                        <p:tav tm="0">
                                          <p:val>
                                            <p:strVal val="#ppt_w*0.70"/>
                                          </p:val>
                                        </p:tav>
                                        <p:tav tm="100000">
                                          <p:val>
                                            <p:strVal val="#ppt_w"/>
                                          </p:val>
                                        </p:tav>
                                      </p:tavLst>
                                    </p:anim>
                                    <p:anim calcmode="lin" valueType="num">
                                      <p:cBhvr>
                                        <p:cTn id="27" dur="2000" fill="hold"/>
                                        <p:tgtEl>
                                          <p:spTgt spid="8"/>
                                        </p:tgtEl>
                                        <p:attrNameLst>
                                          <p:attrName>ppt_h</p:attrName>
                                        </p:attrNameLst>
                                      </p:cBhvr>
                                      <p:tavLst>
                                        <p:tav tm="0">
                                          <p:val>
                                            <p:strVal val="#ppt_h"/>
                                          </p:val>
                                        </p:tav>
                                        <p:tav tm="100000">
                                          <p:val>
                                            <p:strVal val="#ppt_h"/>
                                          </p:val>
                                        </p:tav>
                                      </p:tavLst>
                                    </p:anim>
                                    <p:animEffect transition="in" filter="fade">
                                      <p:cBhvr>
                                        <p:cTn id="28" dur="2000"/>
                                        <p:tgtEl>
                                          <p:spTgt spid="8"/>
                                        </p:tgtEl>
                                      </p:cBhvr>
                                    </p:animEffect>
                                  </p:childTnLst>
                                </p:cTn>
                              </p:par>
                            </p:childTnLst>
                          </p:cTn>
                        </p:par>
                        <p:par>
                          <p:cTn id="29" fill="hold" nodeType="afterGroup">
                            <p:stCondLst>
                              <p:cond delay="325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7164388" y="0"/>
            <a:ext cx="1979612"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ZZESPECTACULONOCHEENELHOTELNACIONAL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51050" y="0"/>
            <a:ext cx="5113338"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2051050" y="157163"/>
            <a:ext cx="5113338" cy="5400675"/>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195513" y="338138"/>
            <a:ext cx="4752975" cy="5040312"/>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205105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555516" y="4631308"/>
            <a:ext cx="7584127"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smtClean="0">
                <a:effectLst>
                  <a:glow rad="101600">
                    <a:schemeClr val="accent2">
                      <a:satMod val="175000"/>
                      <a:alpha val="40000"/>
                    </a:schemeClr>
                  </a:glow>
                  <a:outerShdw blurRad="38100" dist="38100" dir="2700000" algn="tl">
                    <a:srgbClr val="000000">
                      <a:alpha val="43137"/>
                    </a:srgbClr>
                  </a:outerShdw>
                </a:effectLst>
              </a:rPr>
              <a:t>Salimos de La Rosaleda para recorrer el Parque del Oeste y </a:t>
            </a:r>
            <a:r>
              <a:rPr lang="es-ES" i="1" dirty="0">
                <a:effectLst>
                  <a:glow rad="101600">
                    <a:schemeClr val="accent2">
                      <a:satMod val="175000"/>
                      <a:alpha val="40000"/>
                    </a:schemeClr>
                  </a:glow>
                  <a:outerShdw blurRad="38100" dist="38100" dir="2700000" algn="tl">
                    <a:srgbClr val="000000">
                      <a:alpha val="43137"/>
                    </a:srgbClr>
                  </a:outerShdw>
                </a:effectLst>
              </a:rPr>
              <a:t>e</a:t>
            </a:r>
            <a:r>
              <a:rPr lang="es-ES" i="1" dirty="0" smtClean="0">
                <a:effectLst>
                  <a:glow rad="101600">
                    <a:schemeClr val="accent2">
                      <a:satMod val="175000"/>
                      <a:alpha val="40000"/>
                    </a:schemeClr>
                  </a:glow>
                  <a:outerShdw blurRad="38100" dist="38100" dir="2700000" algn="tl">
                    <a:srgbClr val="000000">
                      <a:alpha val="43137"/>
                    </a:srgbClr>
                  </a:outerShdw>
                </a:effectLst>
              </a:rPr>
              <a:t>n </a:t>
            </a:r>
            <a:r>
              <a:rPr lang="es-ES" i="1" dirty="0">
                <a:effectLst>
                  <a:glow rad="101600">
                    <a:schemeClr val="accent2">
                      <a:satMod val="175000"/>
                      <a:alpha val="40000"/>
                    </a:schemeClr>
                  </a:glow>
                  <a:outerShdw blurRad="38100" dist="38100" dir="2700000" algn="tl">
                    <a:srgbClr val="000000">
                      <a:alpha val="43137"/>
                    </a:srgbClr>
                  </a:outerShdw>
                </a:effectLst>
              </a:rPr>
              <a:t>nuestro </a:t>
            </a:r>
            <a:endParaRPr lang="es-ES" i="1" dirty="0" smtClean="0">
              <a:effectLst>
                <a:glow rad="101600">
                  <a:schemeClr val="accent2">
                    <a:satMod val="175000"/>
                    <a:alpha val="40000"/>
                  </a:schemeClr>
                </a:glow>
                <a:outerShdw blurRad="38100" dist="38100" dir="2700000" algn="tl">
                  <a:srgbClr val="000000">
                    <a:alpha val="43137"/>
                  </a:srgbClr>
                </a:outerShdw>
              </a:effectLst>
            </a:endParaRPr>
          </a:p>
          <a:p>
            <a:pPr>
              <a:defRPr/>
            </a:pPr>
            <a:r>
              <a:rPr lang="es-ES" i="1" dirty="0" smtClean="0">
                <a:effectLst>
                  <a:glow rad="101600">
                    <a:schemeClr val="accent2">
                      <a:satMod val="175000"/>
                      <a:alpha val="40000"/>
                    </a:schemeClr>
                  </a:glow>
                  <a:outerShdw blurRad="38100" dist="38100" dir="2700000" algn="tl">
                    <a:srgbClr val="000000">
                      <a:alpha val="43137"/>
                    </a:srgbClr>
                  </a:outerShdw>
                </a:effectLst>
              </a:rPr>
              <a:t>caminar </a:t>
            </a:r>
            <a:r>
              <a:rPr lang="es-ES" i="1" dirty="0">
                <a:effectLst>
                  <a:glow rad="101600">
                    <a:schemeClr val="accent2">
                      <a:satMod val="175000"/>
                      <a:alpha val="40000"/>
                    </a:schemeClr>
                  </a:glow>
                  <a:outerShdw blurRad="38100" dist="38100" dir="2700000" algn="tl">
                    <a:srgbClr val="000000">
                      <a:alpha val="43137"/>
                    </a:srgbClr>
                  </a:outerShdw>
                </a:effectLst>
              </a:rPr>
              <a:t>vamos </a:t>
            </a:r>
            <a:r>
              <a:rPr lang="es-ES" i="1" dirty="0" smtClean="0">
                <a:effectLst>
                  <a:glow rad="101600">
                    <a:schemeClr val="accent2">
                      <a:satMod val="175000"/>
                      <a:alpha val="40000"/>
                    </a:schemeClr>
                  </a:glow>
                  <a:outerShdw blurRad="38100" dist="38100" dir="2700000" algn="tl">
                    <a:srgbClr val="000000">
                      <a:alpha val="43137"/>
                    </a:srgbClr>
                  </a:outerShdw>
                </a:effectLst>
              </a:rPr>
              <a:t>descubriendo </a:t>
            </a:r>
            <a:r>
              <a:rPr lang="es-ES" i="1" dirty="0">
                <a:effectLst>
                  <a:glow rad="101600">
                    <a:schemeClr val="accent2">
                      <a:satMod val="175000"/>
                      <a:alpha val="40000"/>
                    </a:schemeClr>
                  </a:glow>
                  <a:outerShdw blurRad="38100" dist="38100" dir="2700000" algn="tl">
                    <a:srgbClr val="000000">
                      <a:alpha val="43137"/>
                    </a:srgbClr>
                  </a:outerShdw>
                </a:effectLst>
              </a:rPr>
              <a:t>monumentos </a:t>
            </a:r>
            <a:r>
              <a:rPr lang="es-ES" i="1" dirty="0" smtClean="0">
                <a:effectLst>
                  <a:glow rad="101600">
                    <a:schemeClr val="accent2">
                      <a:satMod val="175000"/>
                      <a:alpha val="40000"/>
                    </a:schemeClr>
                  </a:glow>
                  <a:outerShdw blurRad="38100" dist="38100" dir="2700000" algn="tl">
                    <a:srgbClr val="000000">
                      <a:alpha val="43137"/>
                    </a:srgbClr>
                  </a:outerShdw>
                </a:effectLst>
              </a:rPr>
              <a:t>como </a:t>
            </a:r>
            <a:r>
              <a:rPr lang="es-ES" i="1" dirty="0">
                <a:effectLst>
                  <a:glow rad="101600">
                    <a:schemeClr val="accent2">
                      <a:satMod val="175000"/>
                      <a:alpha val="40000"/>
                    </a:schemeClr>
                  </a:glow>
                  <a:outerShdw blurRad="38100" dist="38100" dir="2700000" algn="tl">
                    <a:srgbClr val="000000">
                      <a:alpha val="43137"/>
                    </a:srgbClr>
                  </a:outerShdw>
                </a:effectLst>
              </a:rPr>
              <a:t>este, dedicado a su </a:t>
            </a:r>
            <a:endParaRPr lang="es-ES" i="1" dirty="0" smtClean="0">
              <a:effectLst>
                <a:glow rad="101600">
                  <a:schemeClr val="accent2">
                    <a:satMod val="175000"/>
                    <a:alpha val="40000"/>
                  </a:schemeClr>
                </a:glow>
                <a:outerShdw blurRad="38100" dist="38100" dir="2700000" algn="tl">
                  <a:srgbClr val="000000">
                    <a:alpha val="43137"/>
                  </a:srgbClr>
                </a:outerShdw>
              </a:effectLst>
            </a:endParaRPr>
          </a:p>
          <a:p>
            <a:pPr>
              <a:defRPr/>
            </a:pPr>
            <a:r>
              <a:rPr lang="es-ES" i="1" dirty="0" smtClean="0">
                <a:effectLst>
                  <a:glow rad="101600">
                    <a:schemeClr val="accent2">
                      <a:satMod val="175000"/>
                      <a:alpha val="40000"/>
                    </a:schemeClr>
                  </a:glow>
                  <a:outerShdw blurRad="38100" dist="38100" dir="2700000" algn="tl">
                    <a:srgbClr val="000000">
                      <a:alpha val="43137"/>
                    </a:srgbClr>
                  </a:outerShdw>
                </a:effectLst>
              </a:rPr>
              <a:t>Alteza </a:t>
            </a:r>
            <a:r>
              <a:rPr lang="es-ES" i="1" dirty="0">
                <a:effectLst>
                  <a:glow rad="101600">
                    <a:schemeClr val="accent2">
                      <a:satMod val="175000"/>
                      <a:alpha val="40000"/>
                    </a:schemeClr>
                  </a:glow>
                  <a:outerShdw blurRad="38100" dist="38100" dir="2700000" algn="tl">
                    <a:srgbClr val="000000">
                      <a:alpha val="43137"/>
                    </a:srgbClr>
                  </a:outerShdw>
                </a:effectLst>
              </a:rPr>
              <a:t>Real Infanta </a:t>
            </a:r>
            <a:r>
              <a:rPr lang="es-ES" i="1" dirty="0" smtClean="0">
                <a:effectLst>
                  <a:glow rad="101600">
                    <a:schemeClr val="accent2">
                      <a:satMod val="175000"/>
                      <a:alpha val="40000"/>
                    </a:schemeClr>
                  </a:glow>
                  <a:outerShdw blurRad="38100" dist="38100" dir="2700000" algn="tl">
                    <a:srgbClr val="000000">
                      <a:alpha val="43137"/>
                    </a:srgbClr>
                  </a:outerShdw>
                </a:effectLst>
              </a:rPr>
              <a:t>Isabel 1851 </a:t>
            </a:r>
            <a:r>
              <a:rPr lang="es-ES" i="1" dirty="0">
                <a:effectLst>
                  <a:glow rad="101600">
                    <a:schemeClr val="accent2">
                      <a:satMod val="175000"/>
                      <a:alpha val="40000"/>
                    </a:schemeClr>
                  </a:glow>
                  <a:outerShdw blurRad="38100" dist="38100" dir="2700000" algn="tl">
                    <a:srgbClr val="000000">
                      <a:alpha val="43137"/>
                    </a:srgbClr>
                  </a:outerShdw>
                </a:effectLst>
              </a:rPr>
              <a:t>– 1931.</a:t>
            </a:r>
          </a:p>
        </p:txBody>
      </p:sp>
    </p:spTree>
  </p:cSld>
  <p:clrMapOvr>
    <a:masterClrMapping/>
  </p:clrMapOvr>
  <mc:AlternateContent xmlns:mc="http://schemas.openxmlformats.org/markup-compatibility/2006" xmlns:p14="http://schemas.microsoft.com/office/powerpoint/2010/main">
    <mc:Choice Requires="p14">
      <p:transition spd="slow" p14:dur="35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0.7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par>
                                <p:cTn id="19" presetID="3" presetClass="entr" presetSubtype="5"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vertical)">
                                      <p:cBhvr>
                                        <p:cTn id="21" dur="3000"/>
                                        <p:tgtEl>
                                          <p:spTgt spid="7"/>
                                        </p:tgtEl>
                                      </p:cBhvr>
                                    </p:animEffect>
                                  </p:childTnLst>
                                </p:cTn>
                              </p:par>
                              <p:par>
                                <p:cTn id="22" presetID="3" presetClass="entr" presetSubtype="5"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linds(vertical)">
                                      <p:cBhvr>
                                        <p:cTn id="24" dur="3000"/>
                                        <p:tgtEl>
                                          <p:spTgt spid="6"/>
                                        </p:tgtEl>
                                      </p:cBhvr>
                                    </p:animEffect>
                                  </p:childTnLst>
                                </p:cTn>
                              </p:par>
                            </p:childTnLst>
                          </p:cTn>
                        </p:par>
                        <p:par>
                          <p:cTn id="25" fill="hold" nodeType="afterGroup">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1"/>
                                          </p:val>
                                        </p:tav>
                                        <p:tav tm="100000">
                                          <p:val>
                                            <p:strVal val="#ppt_x"/>
                                          </p:val>
                                        </p:tav>
                                      </p:tavLst>
                                    </p:anim>
                                    <p:anim calcmode="lin" valueType="num">
                                      <p:cBhvr>
                                        <p:cTn id="3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animBg="1"/>
      <p:bldP spid="6" grpId="0"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F9983cop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heurón"/>
          <p:cNvSpPr/>
          <p:nvPr/>
        </p:nvSpPr>
        <p:spPr>
          <a:xfrm rot="5400000" flipH="1">
            <a:off x="3709194" y="280194"/>
            <a:ext cx="1725612" cy="9144000"/>
          </a:xfrm>
          <a:prstGeom prst="chevron">
            <a:avLst>
              <a:gd name="adj" fmla="val 76147"/>
            </a:avLst>
          </a:prstGeom>
          <a:solidFill>
            <a:schemeClr val="tx2">
              <a:lumMod val="9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rot="5400000" flipH="1">
            <a:off x="3679031" y="-284956"/>
            <a:ext cx="1785938" cy="9144000"/>
          </a:xfrm>
          <a:prstGeom prst="chevron">
            <a:avLst>
              <a:gd name="adj" fmla="val 76147"/>
            </a:avLst>
          </a:prstGeom>
          <a:solidFill>
            <a:schemeClr val="tx2">
              <a:lumMod val="75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5400000" flipH="1">
            <a:off x="3619500" y="-881062"/>
            <a:ext cx="1905000" cy="9144000"/>
          </a:xfrm>
          <a:prstGeom prst="chevron">
            <a:avLst>
              <a:gd name="adj" fmla="val 76147"/>
            </a:avLst>
          </a:prstGeom>
          <a:solidFill>
            <a:schemeClr val="tx2">
              <a:lumMod val="9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rot="5400000" flipH="1">
            <a:off x="3738562" y="-1119187"/>
            <a:ext cx="1666875" cy="9144000"/>
          </a:xfrm>
          <a:prstGeom prst="chevron">
            <a:avLst>
              <a:gd name="adj" fmla="val 76147"/>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5400000">
            <a:off x="3767931" y="-3767931"/>
            <a:ext cx="1608138" cy="9144000"/>
          </a:xfrm>
          <a:prstGeom prst="chevron">
            <a:avLst>
              <a:gd name="adj" fmla="val 76147"/>
            </a:avLst>
          </a:prstGeom>
          <a:solidFill>
            <a:schemeClr val="tx2">
              <a:lumMod val="9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5400000">
            <a:off x="3738562" y="-3262312"/>
            <a:ext cx="1666875" cy="9144000"/>
          </a:xfrm>
          <a:prstGeom prst="chevron">
            <a:avLst>
              <a:gd name="adj" fmla="val 76147"/>
            </a:avLst>
          </a:prstGeom>
          <a:solidFill>
            <a:schemeClr val="tx2">
              <a:lumMod val="75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5400000">
            <a:off x="3709193" y="-2696368"/>
            <a:ext cx="1725613" cy="9144000"/>
          </a:xfrm>
          <a:prstGeom prst="chevron">
            <a:avLst>
              <a:gd name="adj" fmla="val 76147"/>
            </a:avLst>
          </a:prstGeom>
          <a:solidFill>
            <a:schemeClr val="tx2">
              <a:lumMod val="9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uadroTexto"/>
          <p:cNvSpPr txBox="1"/>
          <p:nvPr/>
        </p:nvSpPr>
        <p:spPr>
          <a:xfrm>
            <a:off x="684213" y="4657725"/>
            <a:ext cx="79200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Antes de continuar, quisiera decir que antes del siglo XX, los terrenos que actualmente ocupa este parque eran el principal vertedero de basuras de la ciudad.</a:t>
            </a:r>
          </a:p>
        </p:txBody>
      </p:sp>
    </p:spTree>
  </p:cSld>
  <p:clrMapOvr>
    <a:masterClrMapping/>
  </p:clrMapOvr>
  <mc:AlternateContent xmlns:mc="http://schemas.openxmlformats.org/markup-compatibility/2006" xmlns:p14="http://schemas.microsoft.com/office/powerpoint/2010/main">
    <mc:Choice Requires="p14">
      <p:transition spd="slow" p14:dur="3500" advTm="22000">
        <p14:vortex/>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nodeType="withEffect">
                                  <p:stCondLst>
                                    <p:cond delay="0"/>
                                  </p:stCondLst>
                                  <p:childTnLst>
                                    <p:anim calcmode="lin" valueType="num">
                                      <p:cBhvr additive="base">
                                        <p:cTn id="6" dur="4000"/>
                                        <p:tgtEl>
                                          <p:spTgt spid="5"/>
                                        </p:tgtEl>
                                        <p:attrNameLst>
                                          <p:attrName>ppt_x</p:attrName>
                                        </p:attrNameLst>
                                      </p:cBhvr>
                                      <p:tavLst>
                                        <p:tav tm="0">
                                          <p:val>
                                            <p:strVal val="ppt_x"/>
                                          </p:val>
                                        </p:tav>
                                        <p:tav tm="100000">
                                          <p:val>
                                            <p:strVal val="ppt_x"/>
                                          </p:val>
                                        </p:tav>
                                      </p:tavLst>
                                    </p:anim>
                                    <p:anim calcmode="lin" valueType="num">
                                      <p:cBhvr additive="base">
                                        <p:cTn id="7" dur="4000"/>
                                        <p:tgtEl>
                                          <p:spTgt spid="5"/>
                                        </p:tgtEl>
                                        <p:attrNameLst>
                                          <p:attrName>ppt_y</p:attrName>
                                        </p:attrNameLst>
                                      </p:cBhvr>
                                      <p:tavLst>
                                        <p:tav tm="0">
                                          <p:val>
                                            <p:strVal val="ppt_y"/>
                                          </p:val>
                                        </p:tav>
                                        <p:tav tm="100000">
                                          <p:val>
                                            <p:strVal val="0-ppt_h/2"/>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mph" presetSubtype="0" fill="hold" grpId="0" nodeType="withEffect">
                                  <p:stCondLst>
                                    <p:cond delay="1000"/>
                                  </p:stCondLst>
                                  <p:childTnLst>
                                    <p:animRot by="10800000">
                                      <p:cBhvr>
                                        <p:cTn id="10" dur="2000" fill="hold"/>
                                        <p:tgtEl>
                                          <p:spTgt spid="5"/>
                                        </p:tgtEl>
                                        <p:attrNameLst>
                                          <p:attrName>r</p:attrName>
                                        </p:attrNameLst>
                                      </p:cBhvr>
                                    </p:animRot>
                                  </p:childTnLst>
                                </p:cTn>
                              </p:par>
                              <p:par>
                                <p:cTn id="11" presetID="2" presetClass="exit" presetSubtype="1" fill="hold" nodeType="withEffect">
                                  <p:stCondLst>
                                    <p:cond delay="0"/>
                                  </p:stCondLst>
                                  <p:childTnLst>
                                    <p:anim calcmode="lin" valueType="num">
                                      <p:cBhvr additive="base">
                                        <p:cTn id="12" dur="4000"/>
                                        <p:tgtEl>
                                          <p:spTgt spid="6"/>
                                        </p:tgtEl>
                                        <p:attrNameLst>
                                          <p:attrName>ppt_x</p:attrName>
                                        </p:attrNameLst>
                                      </p:cBhvr>
                                      <p:tavLst>
                                        <p:tav tm="0">
                                          <p:val>
                                            <p:strVal val="ppt_x"/>
                                          </p:val>
                                        </p:tav>
                                        <p:tav tm="100000">
                                          <p:val>
                                            <p:strVal val="ppt_x"/>
                                          </p:val>
                                        </p:tav>
                                      </p:tavLst>
                                    </p:anim>
                                    <p:anim calcmode="lin" valueType="num">
                                      <p:cBhvr additive="base">
                                        <p:cTn id="13" dur="4000"/>
                                        <p:tgtEl>
                                          <p:spTgt spid="6"/>
                                        </p:tgtEl>
                                        <p:attrNameLst>
                                          <p:attrName>ppt_y</p:attrName>
                                        </p:attrNameLst>
                                      </p:cBhvr>
                                      <p:tavLst>
                                        <p:tav tm="0">
                                          <p:val>
                                            <p:strVal val="ppt_y"/>
                                          </p:val>
                                        </p:tav>
                                        <p:tav tm="100000">
                                          <p:val>
                                            <p:strVal val="0-ppt_h/2"/>
                                          </p:val>
                                        </p:tav>
                                      </p:tavLst>
                                    </p:anim>
                                    <p:set>
                                      <p:cBhvr>
                                        <p:cTn id="14" dur="1" fill="hold">
                                          <p:stCondLst>
                                            <p:cond delay="3999"/>
                                          </p:stCondLst>
                                        </p:cTn>
                                        <p:tgtEl>
                                          <p:spTgt spid="6"/>
                                        </p:tgtEl>
                                        <p:attrNameLst>
                                          <p:attrName>style.visibility</p:attrName>
                                        </p:attrNameLst>
                                      </p:cBhvr>
                                      <p:to>
                                        <p:strVal val="hidden"/>
                                      </p:to>
                                    </p:set>
                                  </p:childTnLst>
                                </p:cTn>
                              </p:par>
                              <p:par>
                                <p:cTn id="15" presetID="8" presetClass="emph" presetSubtype="0" fill="hold" grpId="0" nodeType="withEffect">
                                  <p:stCondLst>
                                    <p:cond delay="1000"/>
                                  </p:stCondLst>
                                  <p:childTnLst>
                                    <p:animRot by="10800000">
                                      <p:cBhvr>
                                        <p:cTn id="16" dur="2000" fill="hold"/>
                                        <p:tgtEl>
                                          <p:spTgt spid="6"/>
                                        </p:tgtEl>
                                        <p:attrNameLst>
                                          <p:attrName>r</p:attrName>
                                        </p:attrNameLst>
                                      </p:cBhvr>
                                    </p:animRot>
                                  </p:childTnLst>
                                </p:cTn>
                              </p:par>
                              <p:par>
                                <p:cTn id="17" presetID="2" presetClass="exit" presetSubtype="1" fill="hold" nodeType="withEffect">
                                  <p:stCondLst>
                                    <p:cond delay="0"/>
                                  </p:stCondLst>
                                  <p:childTnLst>
                                    <p:anim calcmode="lin" valueType="num">
                                      <p:cBhvr additive="base">
                                        <p:cTn id="18" dur="4000"/>
                                        <p:tgtEl>
                                          <p:spTgt spid="7"/>
                                        </p:tgtEl>
                                        <p:attrNameLst>
                                          <p:attrName>ppt_x</p:attrName>
                                        </p:attrNameLst>
                                      </p:cBhvr>
                                      <p:tavLst>
                                        <p:tav tm="0">
                                          <p:val>
                                            <p:strVal val="ppt_x"/>
                                          </p:val>
                                        </p:tav>
                                        <p:tav tm="100000">
                                          <p:val>
                                            <p:strVal val="ppt_x"/>
                                          </p:val>
                                        </p:tav>
                                      </p:tavLst>
                                    </p:anim>
                                    <p:anim calcmode="lin" valueType="num">
                                      <p:cBhvr additive="base">
                                        <p:cTn id="19" dur="4000"/>
                                        <p:tgtEl>
                                          <p:spTgt spid="7"/>
                                        </p:tgtEl>
                                        <p:attrNameLst>
                                          <p:attrName>ppt_y</p:attrName>
                                        </p:attrNameLst>
                                      </p:cBhvr>
                                      <p:tavLst>
                                        <p:tav tm="0">
                                          <p:val>
                                            <p:strVal val="ppt_y"/>
                                          </p:val>
                                        </p:tav>
                                        <p:tav tm="100000">
                                          <p:val>
                                            <p:strVal val="0-ppt_h/2"/>
                                          </p:val>
                                        </p:tav>
                                      </p:tavLst>
                                    </p:anim>
                                    <p:set>
                                      <p:cBhvr>
                                        <p:cTn id="20" dur="1" fill="hold">
                                          <p:stCondLst>
                                            <p:cond delay="3999"/>
                                          </p:stCondLst>
                                        </p:cTn>
                                        <p:tgtEl>
                                          <p:spTgt spid="7"/>
                                        </p:tgtEl>
                                        <p:attrNameLst>
                                          <p:attrName>style.visibility</p:attrName>
                                        </p:attrNameLst>
                                      </p:cBhvr>
                                      <p:to>
                                        <p:strVal val="hidden"/>
                                      </p:to>
                                    </p:set>
                                  </p:childTnLst>
                                </p:cTn>
                              </p:par>
                              <p:par>
                                <p:cTn id="21" presetID="8" presetClass="emph" presetSubtype="0" fill="hold" grpId="0" nodeType="withEffect">
                                  <p:stCondLst>
                                    <p:cond delay="1000"/>
                                  </p:stCondLst>
                                  <p:childTnLst>
                                    <p:animRot by="10800000">
                                      <p:cBhvr>
                                        <p:cTn id="22" dur="2000" fill="hold"/>
                                        <p:tgtEl>
                                          <p:spTgt spid="7"/>
                                        </p:tgtEl>
                                        <p:attrNameLst>
                                          <p:attrName>r</p:attrName>
                                        </p:attrNameLst>
                                      </p:cBhvr>
                                    </p:animRot>
                                  </p:childTnLst>
                                </p:cTn>
                              </p:par>
                              <p:par>
                                <p:cTn id="23" presetID="2" presetClass="exit" presetSubtype="4" fill="hold" nodeType="withEffect">
                                  <p:stCondLst>
                                    <p:cond delay="0"/>
                                  </p:stCondLst>
                                  <p:childTnLst>
                                    <p:anim calcmode="lin" valueType="num">
                                      <p:cBhvr additive="base">
                                        <p:cTn id="24" dur="4000"/>
                                        <p:tgtEl>
                                          <p:spTgt spid="9"/>
                                        </p:tgtEl>
                                        <p:attrNameLst>
                                          <p:attrName>ppt_x</p:attrName>
                                        </p:attrNameLst>
                                      </p:cBhvr>
                                      <p:tavLst>
                                        <p:tav tm="0">
                                          <p:val>
                                            <p:strVal val="ppt_x"/>
                                          </p:val>
                                        </p:tav>
                                        <p:tav tm="100000">
                                          <p:val>
                                            <p:strVal val="ppt_x"/>
                                          </p:val>
                                        </p:tav>
                                      </p:tavLst>
                                    </p:anim>
                                    <p:anim calcmode="lin" valueType="num">
                                      <p:cBhvr additive="base">
                                        <p:cTn id="25" dur="4000"/>
                                        <p:tgtEl>
                                          <p:spTgt spid="9"/>
                                        </p:tgtEl>
                                        <p:attrNameLst>
                                          <p:attrName>ppt_y</p:attrName>
                                        </p:attrNameLst>
                                      </p:cBhvr>
                                      <p:tavLst>
                                        <p:tav tm="0">
                                          <p:val>
                                            <p:strVal val="ppt_y"/>
                                          </p:val>
                                        </p:tav>
                                        <p:tav tm="100000">
                                          <p:val>
                                            <p:strVal val="1+ppt_h/2"/>
                                          </p:val>
                                        </p:tav>
                                      </p:tavLst>
                                    </p:anim>
                                    <p:set>
                                      <p:cBhvr>
                                        <p:cTn id="26" dur="1" fill="hold">
                                          <p:stCondLst>
                                            <p:cond delay="3999"/>
                                          </p:stCondLst>
                                        </p:cTn>
                                        <p:tgtEl>
                                          <p:spTgt spid="9"/>
                                        </p:tgtEl>
                                        <p:attrNameLst>
                                          <p:attrName>style.visibility</p:attrName>
                                        </p:attrNameLst>
                                      </p:cBhvr>
                                      <p:to>
                                        <p:strVal val="hidden"/>
                                      </p:to>
                                    </p:set>
                                  </p:childTnLst>
                                </p:cTn>
                              </p:par>
                              <p:par>
                                <p:cTn id="27" presetID="8" presetClass="emph" presetSubtype="0" fill="hold" grpId="0" nodeType="withEffect">
                                  <p:stCondLst>
                                    <p:cond delay="1000"/>
                                  </p:stCondLst>
                                  <p:childTnLst>
                                    <p:animRot by="10800000">
                                      <p:cBhvr>
                                        <p:cTn id="28" dur="2000" fill="hold"/>
                                        <p:tgtEl>
                                          <p:spTgt spid="9"/>
                                        </p:tgtEl>
                                        <p:attrNameLst>
                                          <p:attrName>r</p:attrName>
                                        </p:attrNameLst>
                                      </p:cBhvr>
                                    </p:animRot>
                                  </p:childTnLst>
                                </p:cTn>
                              </p:par>
                              <p:par>
                                <p:cTn id="29" presetID="2" presetClass="exit" presetSubtype="4" fill="hold" nodeType="withEffect">
                                  <p:stCondLst>
                                    <p:cond delay="0"/>
                                  </p:stCondLst>
                                  <p:childTnLst>
                                    <p:anim calcmode="lin" valueType="num">
                                      <p:cBhvr additive="base">
                                        <p:cTn id="30" dur="4000"/>
                                        <p:tgtEl>
                                          <p:spTgt spid="10"/>
                                        </p:tgtEl>
                                        <p:attrNameLst>
                                          <p:attrName>ppt_x</p:attrName>
                                        </p:attrNameLst>
                                      </p:cBhvr>
                                      <p:tavLst>
                                        <p:tav tm="0">
                                          <p:val>
                                            <p:strVal val="ppt_x"/>
                                          </p:val>
                                        </p:tav>
                                        <p:tav tm="100000">
                                          <p:val>
                                            <p:strVal val="ppt_x"/>
                                          </p:val>
                                        </p:tav>
                                      </p:tavLst>
                                    </p:anim>
                                    <p:anim calcmode="lin" valueType="num">
                                      <p:cBhvr additive="base">
                                        <p:cTn id="31" dur="4000"/>
                                        <p:tgtEl>
                                          <p:spTgt spid="10"/>
                                        </p:tgtEl>
                                        <p:attrNameLst>
                                          <p:attrName>ppt_y</p:attrName>
                                        </p:attrNameLst>
                                      </p:cBhvr>
                                      <p:tavLst>
                                        <p:tav tm="0">
                                          <p:val>
                                            <p:strVal val="ppt_y"/>
                                          </p:val>
                                        </p:tav>
                                        <p:tav tm="100000">
                                          <p:val>
                                            <p:strVal val="1+ppt_h/2"/>
                                          </p:val>
                                        </p:tav>
                                      </p:tavLst>
                                    </p:anim>
                                    <p:set>
                                      <p:cBhvr>
                                        <p:cTn id="32" dur="1" fill="hold">
                                          <p:stCondLst>
                                            <p:cond delay="3999"/>
                                          </p:stCondLst>
                                        </p:cTn>
                                        <p:tgtEl>
                                          <p:spTgt spid="10"/>
                                        </p:tgtEl>
                                        <p:attrNameLst>
                                          <p:attrName>style.visibility</p:attrName>
                                        </p:attrNameLst>
                                      </p:cBhvr>
                                      <p:to>
                                        <p:strVal val="hidden"/>
                                      </p:to>
                                    </p:set>
                                  </p:childTnLst>
                                </p:cTn>
                              </p:par>
                              <p:par>
                                <p:cTn id="33" presetID="8" presetClass="emph" presetSubtype="0" fill="hold" grpId="0" nodeType="withEffect">
                                  <p:stCondLst>
                                    <p:cond delay="1000"/>
                                  </p:stCondLst>
                                  <p:childTnLst>
                                    <p:animRot by="10800000">
                                      <p:cBhvr>
                                        <p:cTn id="34" dur="2000" fill="hold"/>
                                        <p:tgtEl>
                                          <p:spTgt spid="10"/>
                                        </p:tgtEl>
                                        <p:attrNameLst>
                                          <p:attrName>r</p:attrName>
                                        </p:attrNameLst>
                                      </p:cBhvr>
                                    </p:animRot>
                                  </p:childTnLst>
                                </p:cTn>
                              </p:par>
                              <p:par>
                                <p:cTn id="35" presetID="2" presetClass="exit" presetSubtype="4" fill="hold" nodeType="withEffect">
                                  <p:stCondLst>
                                    <p:cond delay="0"/>
                                  </p:stCondLst>
                                  <p:childTnLst>
                                    <p:anim calcmode="lin" valueType="num">
                                      <p:cBhvr additive="base">
                                        <p:cTn id="36" dur="4000"/>
                                        <p:tgtEl>
                                          <p:spTgt spid="11"/>
                                        </p:tgtEl>
                                        <p:attrNameLst>
                                          <p:attrName>ppt_x</p:attrName>
                                        </p:attrNameLst>
                                      </p:cBhvr>
                                      <p:tavLst>
                                        <p:tav tm="0">
                                          <p:val>
                                            <p:strVal val="ppt_x"/>
                                          </p:val>
                                        </p:tav>
                                        <p:tav tm="100000">
                                          <p:val>
                                            <p:strVal val="ppt_x"/>
                                          </p:val>
                                        </p:tav>
                                      </p:tavLst>
                                    </p:anim>
                                    <p:anim calcmode="lin" valueType="num">
                                      <p:cBhvr additive="base">
                                        <p:cTn id="37" dur="4000"/>
                                        <p:tgtEl>
                                          <p:spTgt spid="11"/>
                                        </p:tgtEl>
                                        <p:attrNameLst>
                                          <p:attrName>ppt_y</p:attrName>
                                        </p:attrNameLst>
                                      </p:cBhvr>
                                      <p:tavLst>
                                        <p:tav tm="0">
                                          <p:val>
                                            <p:strVal val="ppt_y"/>
                                          </p:val>
                                        </p:tav>
                                        <p:tav tm="100000">
                                          <p:val>
                                            <p:strVal val="1+ppt_h/2"/>
                                          </p:val>
                                        </p:tav>
                                      </p:tavLst>
                                    </p:anim>
                                    <p:set>
                                      <p:cBhvr>
                                        <p:cTn id="38" dur="1" fill="hold">
                                          <p:stCondLst>
                                            <p:cond delay="3999"/>
                                          </p:stCondLst>
                                        </p:cTn>
                                        <p:tgtEl>
                                          <p:spTgt spid="11"/>
                                        </p:tgtEl>
                                        <p:attrNameLst>
                                          <p:attrName>style.visibility</p:attrName>
                                        </p:attrNameLst>
                                      </p:cBhvr>
                                      <p:to>
                                        <p:strVal val="hidden"/>
                                      </p:to>
                                    </p:set>
                                  </p:childTnLst>
                                </p:cTn>
                              </p:par>
                              <p:par>
                                <p:cTn id="39" presetID="8" presetClass="emph" presetSubtype="0" fill="hold" grpId="0" nodeType="withEffect">
                                  <p:stCondLst>
                                    <p:cond delay="1000"/>
                                  </p:stCondLst>
                                  <p:childTnLst>
                                    <p:animRot by="10800000">
                                      <p:cBhvr>
                                        <p:cTn id="40" dur="2000" fill="hold"/>
                                        <p:tgtEl>
                                          <p:spTgt spid="11"/>
                                        </p:tgtEl>
                                        <p:attrNameLst>
                                          <p:attrName>r</p:attrName>
                                        </p:attrNameLst>
                                      </p:cBhvr>
                                    </p:animRot>
                                  </p:childTnLst>
                                </p:cTn>
                              </p:par>
                              <p:par>
                                <p:cTn id="41" presetID="16" presetClass="entr" presetSubtype="4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Horizontal)">
                                      <p:cBhvr>
                                        <p:cTn id="43" dur="4000"/>
                                        <p:tgtEl>
                                          <p:spTgt spid="4"/>
                                        </p:tgtEl>
                                      </p:cBhvr>
                                    </p:animEffect>
                                  </p:childTnLst>
                                </p:cTn>
                              </p:par>
                            </p:childTnLst>
                          </p:cTn>
                        </p:par>
                        <p:par>
                          <p:cTn id="44" fill="hold" nodeType="afterGroup">
                            <p:stCondLst>
                              <p:cond delay="4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1"/>
                                          </p:val>
                                        </p:tav>
                                        <p:tav tm="100000">
                                          <p:val>
                                            <p:strVal val="#ppt_x"/>
                                          </p:val>
                                        </p:tav>
                                      </p:tavLst>
                                    </p:anim>
                                    <p:anim calcmode="lin" valueType="num">
                                      <p:cBhvr>
                                        <p:cTn id="4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conmargarita.jpg"/>
          <p:cNvPicPr>
            <a:picLocks noChangeAspect="1" noChangeArrowheads="1"/>
          </p:cNvPicPr>
          <p:nvPr/>
        </p:nvPicPr>
        <p:blipFill>
          <a:blip r:embed="rId2">
            <a:extLst>
              <a:ext uri="{28A0092B-C50C-407E-A947-70E740481C1C}">
                <a14:useLocalDpi xmlns:a14="http://schemas.microsoft.com/office/drawing/2010/main" val="0"/>
              </a:ext>
            </a:extLst>
          </a:blip>
          <a:srcRect r="87801"/>
          <a:stretch>
            <a:fillRect/>
          </a:stretch>
        </p:blipFill>
        <p:spPr bwMode="auto">
          <a:xfrm>
            <a:off x="0" y="0"/>
            <a:ext cx="111601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conmargarita.jpg"/>
          <p:cNvPicPr>
            <a:picLocks noChangeAspect="1" noChangeArrowheads="1"/>
          </p:cNvPicPr>
          <p:nvPr/>
        </p:nvPicPr>
        <p:blipFill>
          <a:blip r:embed="rId2">
            <a:extLst>
              <a:ext uri="{28A0092B-C50C-407E-A947-70E740481C1C}">
                <a14:useLocalDpi xmlns:a14="http://schemas.microsoft.com/office/drawing/2010/main" val="0"/>
              </a:ext>
            </a:extLst>
          </a:blip>
          <a:srcRect l="12199" r="75200"/>
          <a:stretch>
            <a:fillRect/>
          </a:stretch>
        </p:blipFill>
        <p:spPr bwMode="auto">
          <a:xfrm>
            <a:off x="1116013" y="0"/>
            <a:ext cx="11525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conmargarita.jpg"/>
          <p:cNvPicPr>
            <a:picLocks noChangeAspect="1" noChangeArrowheads="1"/>
          </p:cNvPicPr>
          <p:nvPr/>
        </p:nvPicPr>
        <p:blipFill>
          <a:blip r:embed="rId2">
            <a:extLst>
              <a:ext uri="{28A0092B-C50C-407E-A947-70E740481C1C}">
                <a14:useLocalDpi xmlns:a14="http://schemas.microsoft.com/office/drawing/2010/main" val="0"/>
              </a:ext>
            </a:extLst>
          </a:blip>
          <a:srcRect l="24800" r="62601"/>
          <a:stretch>
            <a:fillRect/>
          </a:stretch>
        </p:blipFill>
        <p:spPr bwMode="auto">
          <a:xfrm>
            <a:off x="2268538" y="0"/>
            <a:ext cx="1150937"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Documents and Settings\Ana María\Escritorio\conmargarita.jpg"/>
          <p:cNvPicPr>
            <a:picLocks noChangeAspect="1" noChangeArrowheads="1"/>
          </p:cNvPicPr>
          <p:nvPr/>
        </p:nvPicPr>
        <p:blipFill>
          <a:blip r:embed="rId2">
            <a:extLst>
              <a:ext uri="{28A0092B-C50C-407E-A947-70E740481C1C}">
                <a14:useLocalDpi xmlns:a14="http://schemas.microsoft.com/office/drawing/2010/main" val="0"/>
              </a:ext>
            </a:extLst>
          </a:blip>
          <a:srcRect l="37399" r="50000"/>
          <a:stretch>
            <a:fillRect/>
          </a:stretch>
        </p:blipFill>
        <p:spPr bwMode="auto">
          <a:xfrm>
            <a:off x="3419475" y="0"/>
            <a:ext cx="11525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C:\Documents and Settings\Ana María\Escritorio\conmargarita.jpg"/>
          <p:cNvPicPr>
            <a:picLocks noChangeAspect="1" noChangeArrowheads="1"/>
          </p:cNvPicPr>
          <p:nvPr/>
        </p:nvPicPr>
        <p:blipFill>
          <a:blip r:embed="rId2">
            <a:extLst>
              <a:ext uri="{28A0092B-C50C-407E-A947-70E740481C1C}">
                <a14:useLocalDpi xmlns:a14="http://schemas.microsoft.com/office/drawing/2010/main" val="0"/>
              </a:ext>
            </a:extLst>
          </a:blip>
          <a:srcRect l="50000" r="37399"/>
          <a:stretch>
            <a:fillRect/>
          </a:stretch>
        </p:blipFill>
        <p:spPr bwMode="auto">
          <a:xfrm>
            <a:off x="4572000" y="0"/>
            <a:ext cx="11525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Documents and Settings\Ana María\Escritorio\conmargarita.jpg"/>
          <p:cNvPicPr>
            <a:picLocks noChangeAspect="1" noChangeArrowheads="1"/>
          </p:cNvPicPr>
          <p:nvPr/>
        </p:nvPicPr>
        <p:blipFill>
          <a:blip r:embed="rId2">
            <a:extLst>
              <a:ext uri="{28A0092B-C50C-407E-A947-70E740481C1C}">
                <a14:useLocalDpi xmlns:a14="http://schemas.microsoft.com/office/drawing/2010/main" val="0"/>
              </a:ext>
            </a:extLst>
          </a:blip>
          <a:srcRect l="62601" r="24800"/>
          <a:stretch>
            <a:fillRect/>
          </a:stretch>
        </p:blipFill>
        <p:spPr bwMode="auto">
          <a:xfrm>
            <a:off x="5724525" y="0"/>
            <a:ext cx="115093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C:\Documents and Settings\Ana María\Escritorio\conmargarita.jpg"/>
          <p:cNvPicPr>
            <a:picLocks noChangeAspect="1" noChangeArrowheads="1"/>
          </p:cNvPicPr>
          <p:nvPr/>
        </p:nvPicPr>
        <p:blipFill>
          <a:blip r:embed="rId2">
            <a:extLst>
              <a:ext uri="{28A0092B-C50C-407E-A947-70E740481C1C}">
                <a14:useLocalDpi xmlns:a14="http://schemas.microsoft.com/office/drawing/2010/main" val="0"/>
              </a:ext>
            </a:extLst>
          </a:blip>
          <a:srcRect l="75200" r="12199"/>
          <a:stretch>
            <a:fillRect/>
          </a:stretch>
        </p:blipFill>
        <p:spPr bwMode="auto">
          <a:xfrm>
            <a:off x="6875463" y="0"/>
            <a:ext cx="11525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C:\Documents and Settings\Ana María\Escritorio\conmargarita.jpg"/>
          <p:cNvPicPr>
            <a:picLocks noChangeAspect="1" noChangeArrowheads="1"/>
          </p:cNvPicPr>
          <p:nvPr/>
        </p:nvPicPr>
        <p:blipFill>
          <a:blip r:embed="rId2">
            <a:extLst>
              <a:ext uri="{28A0092B-C50C-407E-A947-70E740481C1C}">
                <a14:useLocalDpi xmlns:a14="http://schemas.microsoft.com/office/drawing/2010/main" val="0"/>
              </a:ext>
            </a:extLst>
          </a:blip>
          <a:srcRect l="87801"/>
          <a:stretch>
            <a:fillRect/>
          </a:stretch>
        </p:blipFill>
        <p:spPr bwMode="auto">
          <a:xfrm>
            <a:off x="8027988" y="0"/>
            <a:ext cx="1116012"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11 CuadroTexto"/>
          <p:cNvSpPr txBox="1"/>
          <p:nvPr/>
        </p:nvSpPr>
        <p:spPr>
          <a:xfrm>
            <a:off x="539750" y="4657725"/>
            <a:ext cx="8135938"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construcción del parque fue iniciativa de Alberto Aguilera, alcalde de la ciudad a principios del siglo XX, quien en 1906 pidió al paisajista Abraham Pedraza el trazado de un lugar para el paseo y descanso.</a:t>
            </a:r>
          </a:p>
        </p:txBody>
      </p:sp>
    </p:spTree>
  </p:cSld>
  <p:clrMapOvr>
    <a:masterClrMapping/>
  </p:clrMapOvr>
  <mc:AlternateContent xmlns:mc="http://schemas.openxmlformats.org/markup-compatibility/2006" xmlns:p14="http://schemas.microsoft.com/office/powerpoint/2010/main">
    <mc:Choice Requires="p14">
      <p:transition spd="slow" p14:dur="2250" advTm="26000">
        <p14:prism isContent="1"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strips(downRight)">
                                      <p:cBhvr>
                                        <p:cTn id="7" dur="3000"/>
                                        <p:tgtEl>
                                          <p:spTgt spid="7170"/>
                                        </p:tgtEl>
                                      </p:cBhvr>
                                    </p:animEffect>
                                  </p:childTnLst>
                                </p:cTn>
                              </p:par>
                              <p:par>
                                <p:cTn id="8" presetID="18" presetClass="entr" presetSubtype="3"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upRight)">
                                      <p:cBhvr>
                                        <p:cTn id="10" dur="3000"/>
                                        <p:tgtEl>
                                          <p:spTgt spid="3"/>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3000"/>
                                        <p:tgtEl>
                                          <p:spTgt spid="4"/>
                                        </p:tgtEl>
                                      </p:cBhvr>
                                    </p:animEffect>
                                  </p:childTnLst>
                                </p:cTn>
                              </p:par>
                              <p:par>
                                <p:cTn id="14" presetID="18" presetClass="entr" presetSubtype="3"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upRight)">
                                      <p:cBhvr>
                                        <p:cTn id="16" dur="3000"/>
                                        <p:tgtEl>
                                          <p:spTgt spid="7"/>
                                        </p:tgtEl>
                                      </p:cBhvr>
                                    </p:animEffect>
                                  </p:childTnLst>
                                </p:cTn>
                              </p:par>
                              <p:par>
                                <p:cTn id="17" presetID="18" presetClass="entr" presetSubtype="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trips(downRight)">
                                      <p:cBhvr>
                                        <p:cTn id="19" dur="3000"/>
                                        <p:tgtEl>
                                          <p:spTgt spid="8"/>
                                        </p:tgtEl>
                                      </p:cBhvr>
                                    </p:animEffect>
                                  </p:childTnLst>
                                </p:cTn>
                              </p:par>
                              <p:par>
                                <p:cTn id="20" presetID="18" presetClass="entr" presetSubtype="3"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upRight)">
                                      <p:cBhvr>
                                        <p:cTn id="22" dur="3000"/>
                                        <p:tgtEl>
                                          <p:spTgt spid="9"/>
                                        </p:tgtEl>
                                      </p:cBhvr>
                                    </p:animEffect>
                                  </p:childTnLst>
                                </p:cTn>
                              </p:par>
                              <p:par>
                                <p:cTn id="23" presetID="18"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downRight)">
                                      <p:cBhvr>
                                        <p:cTn id="25" dur="3000"/>
                                        <p:tgtEl>
                                          <p:spTgt spid="10"/>
                                        </p:tgtEl>
                                      </p:cBhvr>
                                    </p:animEffect>
                                  </p:childTnLst>
                                </p:cTn>
                              </p:par>
                              <p:par>
                                <p:cTn id="26" presetID="18" presetClass="entr" presetSubtype="3"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strips(upRight)">
                                      <p:cBhvr>
                                        <p:cTn id="28" dur="3000"/>
                                        <p:tgtEl>
                                          <p:spTgt spid="11"/>
                                        </p:tgtEl>
                                      </p:cBhvr>
                                    </p:animEffect>
                                  </p:childTnLst>
                                </p:cTn>
                              </p:par>
                            </p:childTnLst>
                          </p:cTn>
                        </p:par>
                        <p:par>
                          <p:cTn id="29" fill="hold" nodeType="afterGroup">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1"/>
                                          </p:val>
                                        </p:tav>
                                        <p:tav tm="100000">
                                          <p:val>
                                            <p:strVal val="#ppt_x"/>
                                          </p:val>
                                        </p:tav>
                                      </p:tavLst>
                                    </p:anim>
                                    <p:anim calcmode="lin" valueType="num">
                                      <p:cBhvr>
                                        <p:cTn id="3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76701498_e8270bb586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tx1">
              <a:lumMod val="6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2976701498_e8270bb586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3850" y="217488"/>
            <a:ext cx="8496300" cy="530383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11188" y="4657725"/>
            <a:ext cx="81375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Monumento a la infanta Doña Isabel de Borbón, hija de la reina Isabel II y conocida popularmente como "la Chata". Inaugurado en 1955.(Paseo del pintor Rosales).</a:t>
            </a:r>
          </a:p>
        </p:txBody>
      </p:sp>
    </p:spTree>
  </p:cSld>
  <p:clrMapOvr>
    <a:masterClrMapping/>
  </p:clrMapOvr>
  <mc:AlternateContent xmlns:mc="http://schemas.openxmlformats.org/markup-compatibility/2006" xmlns:p14="http://schemas.microsoft.com/office/powerpoint/2010/main">
    <mc:Choice Requires="p14">
      <p:transition spd="slow" p14:dur="2250" advTm="22000">
        <p14:gallery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320_Brave_Cat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tx2">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11320_Brave_Cat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77813"/>
            <a:ext cx="8642350" cy="51593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719931" y="4648994"/>
            <a:ext cx="77041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Cuenta con lugares únicos y bellos como «La Rosaleda», en la cual se celebra anualmente un concurso internacional de rosas al cual, nunca llegamos a tiempo por no saber que día es.</a:t>
            </a:r>
          </a:p>
        </p:txBody>
      </p:sp>
      <p:sp>
        <p:nvSpPr>
          <p:cNvPr id="8" name="7 CuadroTexto"/>
          <p:cNvSpPr txBox="1"/>
          <p:nvPr/>
        </p:nvSpPr>
        <p:spPr>
          <a:xfrm>
            <a:off x="971550" y="1562100"/>
            <a:ext cx="3411538" cy="36830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Fuente de Juan de Villanueva</a:t>
            </a:r>
          </a:p>
        </p:txBody>
      </p:sp>
    </p:spTree>
  </p:cSld>
  <p:clrMapOvr>
    <a:masterClrMapping/>
  </p:clrMapOvr>
  <mc:AlternateContent xmlns:mc="http://schemas.openxmlformats.org/markup-compatibility/2006" xmlns:p14="http://schemas.microsoft.com/office/powerpoint/2010/main">
    <mc:Choice Requires="p14">
      <p:transition spd="slow" p14:dur="2250" advTm="25000">
        <p14:prism dir="r"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18800"/>
                            </p:stCondLst>
                            <p:childTnLst>
                              <p:par>
                                <p:cTn id="25" presetID="23" presetClass="entr" presetSubtype="16" fill="hold" grpId="0"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Ana María\Escritorio\negri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negri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900113" y="4586288"/>
            <a:ext cx="7263527"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Uno de los encantos de este parque, es que está repleto de historia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reflejada en cada monumento, estatua o busto como este de Jaime I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el Conquistador.</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0000">
        <p15:prstTrans prst="peelOff"/>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xit" presetSubtype="0" fill="hold"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2"/>
                                          </p:val>
                                        </p:tav>
                                      </p:tavLst>
                                    </p:anim>
                                    <p:anim calcmode="lin" valueType="num">
                                      <p:cBhvr>
                                        <p:cTn id="7" dur="3000"/>
                                        <p:tgtEl>
                                          <p:spTgt spid="3"/>
                                        </p:tgtEl>
                                        <p:attrNameLst>
                                          <p:attrName>ppt_y</p:attrName>
                                        </p:attrNameLst>
                                      </p:cBhvr>
                                      <p:tavLst>
                                        <p:tav tm="0">
                                          <p:val>
                                            <p:strVal val="ppt_y"/>
                                          </p:val>
                                        </p:tav>
                                        <p:tav tm="100000">
                                          <p:val>
                                            <p:strVal val="ppt_y"/>
                                          </p:val>
                                        </p:tav>
                                      </p:tavLst>
                                    </p:anim>
                                    <p:animEffect transition="out" filter="fade">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par>
                                <p:cTn id="10" presetID="16" presetClass="entr" presetSubtype="42" fill="hold" nodeType="withEffect">
                                  <p:stCondLst>
                                    <p:cond delay="0"/>
                                  </p:stCondLst>
                                  <p:childTnLst>
                                    <p:set>
                                      <p:cBhvr>
                                        <p:cTn id="11" dur="1" fill="hold">
                                          <p:stCondLst>
                                            <p:cond delay="0"/>
                                          </p:stCondLst>
                                        </p:cTn>
                                        <p:tgtEl>
                                          <p:spTgt spid="33794"/>
                                        </p:tgtEl>
                                        <p:attrNameLst>
                                          <p:attrName>style.visibility</p:attrName>
                                        </p:attrNameLst>
                                      </p:cBhvr>
                                      <p:to>
                                        <p:strVal val="visible"/>
                                      </p:to>
                                    </p:set>
                                    <p:animEffect transition="in" filter="barn(outHorizontal)">
                                      <p:cBhvr>
                                        <p:cTn id="12" dur="2000"/>
                                        <p:tgtEl>
                                          <p:spTgt spid="33794"/>
                                        </p:tgtEl>
                                      </p:cBhvr>
                                    </p:animEffect>
                                  </p:childTnLst>
                                </p:cTn>
                              </p:par>
                              <p:par>
                                <p:cTn id="13" presetID="23" presetClass="entr" presetSubtype="288" fill="hold" nodeType="withEffect">
                                  <p:stCondLst>
                                    <p:cond delay="0"/>
                                  </p:stCondLst>
                                  <p:childTnLst>
                                    <p:set>
                                      <p:cBhvr>
                                        <p:cTn id="14" dur="1" fill="hold">
                                          <p:stCondLst>
                                            <p:cond delay="0"/>
                                          </p:stCondLst>
                                        </p:cTn>
                                        <p:tgtEl>
                                          <p:spTgt spid="33794"/>
                                        </p:tgtEl>
                                        <p:attrNameLst>
                                          <p:attrName>style.visibility</p:attrName>
                                        </p:attrNameLst>
                                      </p:cBhvr>
                                      <p:to>
                                        <p:strVal val="visible"/>
                                      </p:to>
                                    </p:set>
                                    <p:anim calcmode="lin" valueType="num">
                                      <p:cBhvr>
                                        <p:cTn id="15" dur="3000" fill="hold"/>
                                        <p:tgtEl>
                                          <p:spTgt spid="33794"/>
                                        </p:tgtEl>
                                        <p:attrNameLst>
                                          <p:attrName>ppt_w</p:attrName>
                                        </p:attrNameLst>
                                      </p:cBhvr>
                                      <p:tavLst>
                                        <p:tav tm="0">
                                          <p:val>
                                            <p:strVal val="4/3*#ppt_w"/>
                                          </p:val>
                                        </p:tav>
                                        <p:tav tm="100000">
                                          <p:val>
                                            <p:strVal val="#ppt_w"/>
                                          </p:val>
                                        </p:tav>
                                      </p:tavLst>
                                    </p:anim>
                                    <p:anim calcmode="lin" valueType="num">
                                      <p:cBhvr>
                                        <p:cTn id="16" dur="3000" fill="hold"/>
                                        <p:tgtEl>
                                          <p:spTgt spid="33794"/>
                                        </p:tgtEl>
                                        <p:attrNameLst>
                                          <p:attrName>ppt_h</p:attrName>
                                        </p:attrNameLst>
                                      </p:cBhvr>
                                      <p:tavLst>
                                        <p:tav tm="0">
                                          <p:val>
                                            <p:strVal val="4/3*#ppt_h"/>
                                          </p:val>
                                        </p:tav>
                                        <p:tav tm="100000">
                                          <p:val>
                                            <p:strVal val="#ppt_h"/>
                                          </p:val>
                                        </p:tav>
                                      </p:tavLst>
                                    </p:anim>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uena1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79388" y="179388"/>
            <a:ext cx="8785225" cy="5297487"/>
          </a:xfrm>
          <a:prstGeom prst="rect">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95288" y="336550"/>
            <a:ext cx="8353425" cy="4962525"/>
          </a:xfrm>
          <a:prstGeom prst="rect">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73907" y="4710112"/>
            <a:ext cx="80645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Durante la Guerra Civil el parque del Oeste se convirtió en campo de batalla de la batalla de la Ciudad Universitaria, abriéndose trincheras y construyéndose búnkeres.</a:t>
            </a:r>
          </a:p>
        </p:txBody>
      </p:sp>
    </p:spTree>
  </p:cSld>
  <p:clrMapOvr>
    <a:masterClrMapping/>
  </p:clrMapOvr>
  <mc:AlternateContent xmlns:mc="http://schemas.openxmlformats.org/markup-compatibility/2006" xmlns:p14="http://schemas.microsoft.com/office/powerpoint/2010/main">
    <mc:Choice Requires="p14">
      <p:transition spd="slow" p14:dur="2500" advTm="22000">
        <p14:honeycomb/>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3000"/>
                                        <p:tgtEl>
                                          <p:spTgt spid="4"/>
                                        </p:tgtEl>
                                      </p:cBhvr>
                                    </p:animEffect>
                                  </p:childTnLst>
                                </p:cTn>
                              </p:par>
                              <p:par>
                                <p:cTn id="17" presetID="2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0"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1"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anim calcmode="lin" valueType="num">
                                      <p:cBhvr>
                                        <p:cTn id="23"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4"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5"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26" dur="3000" decel="50000">
                                          <p:stCondLst>
                                            <p:cond delay="0"/>
                                          </p:stCondLst>
                                        </p:cTn>
                                        <p:tgtEl>
                                          <p:spTgt spid="4"/>
                                        </p:tgtEl>
                                      </p:cBhvr>
                                    </p:animEffect>
                                  </p:childTnLst>
                                </p:cTn>
                              </p:par>
                              <p:par>
                                <p:cTn id="27" presetID="54" presetClass="entr" presetSubtype="0" accel="10000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strVal val="#ppt_w*0.05"/>
                                          </p:val>
                                        </p:tav>
                                        <p:tav tm="100000">
                                          <p:val>
                                            <p:strVal val="#ppt_w"/>
                                          </p:val>
                                        </p:tav>
                                      </p:tavLst>
                                    </p:anim>
                                    <p:anim calcmode="lin" valueType="num">
                                      <p:cBhvr>
                                        <p:cTn id="30" dur="3000" fill="hold"/>
                                        <p:tgtEl>
                                          <p:spTgt spid="4"/>
                                        </p:tgtEl>
                                        <p:attrNameLst>
                                          <p:attrName>ppt_h</p:attrName>
                                        </p:attrNameLst>
                                      </p:cBhvr>
                                      <p:tavLst>
                                        <p:tav tm="0">
                                          <p:val>
                                            <p:strVal val="#ppt_h"/>
                                          </p:val>
                                        </p:tav>
                                        <p:tav tm="100000">
                                          <p:val>
                                            <p:strVal val="#ppt_h"/>
                                          </p:val>
                                        </p:tav>
                                      </p:tavLst>
                                    </p:anim>
                                    <p:anim calcmode="lin" valueType="num">
                                      <p:cBhvr>
                                        <p:cTn id="31" dur="3000" fill="hold"/>
                                        <p:tgtEl>
                                          <p:spTgt spid="4"/>
                                        </p:tgtEl>
                                        <p:attrNameLst>
                                          <p:attrName>ppt_x</p:attrName>
                                        </p:attrNameLst>
                                      </p:cBhvr>
                                      <p:tavLst>
                                        <p:tav tm="0">
                                          <p:val>
                                            <p:strVal val="#ppt_x-.2"/>
                                          </p:val>
                                        </p:tav>
                                        <p:tav tm="100000">
                                          <p:val>
                                            <p:strVal val="#ppt_x"/>
                                          </p:val>
                                        </p:tav>
                                      </p:tavLst>
                                    </p:anim>
                                    <p:anim calcmode="lin" valueType="num">
                                      <p:cBhvr>
                                        <p:cTn id="32" dur="3000" fill="hold"/>
                                        <p:tgtEl>
                                          <p:spTgt spid="4"/>
                                        </p:tgtEl>
                                        <p:attrNameLst>
                                          <p:attrName>ppt_y</p:attrName>
                                        </p:attrNameLst>
                                      </p:cBhvr>
                                      <p:tavLst>
                                        <p:tav tm="0">
                                          <p:val>
                                            <p:strVal val="#ppt_y"/>
                                          </p:val>
                                        </p:tav>
                                        <p:tav tm="100000">
                                          <p:val>
                                            <p:strVal val="#ppt_y"/>
                                          </p:val>
                                        </p:tav>
                                      </p:tavLst>
                                    </p:anim>
                                    <p:animEffect transition="in" filter="fade">
                                      <p:cBhvr>
                                        <p:cTn id="33" dur="3000"/>
                                        <p:tgtEl>
                                          <p:spTgt spid="4"/>
                                        </p:tgtEl>
                                      </p:cBhvr>
                                    </p:animEffect>
                                  </p:childTnLst>
                                </p:cTn>
                              </p:par>
                              <p:par>
                                <p:cTn id="34" presetID="39" presetClass="entr" presetSubtype="0" accel="100000"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37"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38"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39" dur="3000" fill="hold"/>
                                        <p:tgtEl>
                                          <p:spTgt spid="4"/>
                                        </p:tgtEl>
                                        <p:attrNameLst>
                                          <p:attrName>ppt_y</p:attrName>
                                        </p:attrNameLst>
                                      </p:cBhvr>
                                      <p:tavLst>
                                        <p:tav tm="0">
                                          <p:val>
                                            <p:strVal val="#ppt_y"/>
                                          </p:val>
                                        </p:tav>
                                        <p:tav tm="100000">
                                          <p:val>
                                            <p:strVal val="#ppt_y"/>
                                          </p:val>
                                        </p:tav>
                                      </p:tavLst>
                                    </p:anim>
                                  </p:childTnLst>
                                </p:cTn>
                              </p:par>
                            </p:childTnLst>
                          </p:cTn>
                        </p:par>
                        <p:par>
                          <p:cTn id="40" fill="hold" nodeType="afterGroup">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1"/>
                                          </p:val>
                                        </p:tav>
                                        <p:tav tm="100000">
                                          <p:val>
                                            <p:strVal val="#ppt_x"/>
                                          </p:val>
                                        </p:tav>
                                      </p:tavLst>
                                    </p:anim>
                                    <p:anim calcmode="lin" valueType="num">
                                      <p:cBhvr>
                                        <p:cTn id="4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1979613" cy="5715000"/>
          </a:xfrm>
          <a:prstGeom prst="rect">
            <a:avLst/>
          </a:prstGeom>
          <a:gradFill flip="none" rotWithShape="1">
            <a:gsLst>
              <a:gs pos="0">
                <a:srgbClr val="BCBBA0">
                  <a:shade val="30000"/>
                  <a:satMod val="115000"/>
                </a:srgbClr>
              </a:gs>
              <a:gs pos="50000">
                <a:srgbClr val="BCBBA0">
                  <a:shade val="67500"/>
                  <a:satMod val="115000"/>
                </a:srgbClr>
              </a:gs>
              <a:gs pos="100000">
                <a:srgbClr val="BCBBA0">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Interior4 LA SALA PRINCIPAL CONTIENE ADEMAS DE LOS CENOTAFIOS DE MUNTAZ Y SHA  JAHAN OBRAS MAESTRAS DE ARTESANIA VIRTUALMENTE SIN PRECEDENTES EN L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0"/>
            <a:ext cx="5184775"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1979613" y="0"/>
            <a:ext cx="5184775" cy="5715000"/>
          </a:xfrm>
          <a:prstGeom prst="rect">
            <a:avLst/>
          </a:prstGeom>
          <a:solidFill>
            <a:schemeClr val="tx2">
              <a:lumMod val="9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979613" y="0"/>
            <a:ext cx="5184775" cy="5715000"/>
          </a:xfrm>
          <a:prstGeom prst="rect">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7164388" y="0"/>
            <a:ext cx="1979612" cy="5715000"/>
          </a:xfrm>
          <a:prstGeom prst="rect">
            <a:avLst/>
          </a:prstGeom>
          <a:gradFill flip="none" rotWithShape="1">
            <a:gsLst>
              <a:gs pos="0">
                <a:srgbClr val="BCBBA0">
                  <a:shade val="30000"/>
                  <a:satMod val="115000"/>
                </a:srgbClr>
              </a:gs>
              <a:gs pos="50000">
                <a:srgbClr val="BCBBA0">
                  <a:shade val="67500"/>
                  <a:satMod val="115000"/>
                </a:srgbClr>
              </a:gs>
              <a:gs pos="100000">
                <a:srgbClr val="BCBBA0">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972666" y="4657700"/>
            <a:ext cx="74882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i="1" dirty="0">
                <a:effectLst>
                  <a:glow rad="101600">
                    <a:schemeClr val="accent2">
                      <a:satMod val="175000"/>
                      <a:alpha val="40000"/>
                    </a:schemeClr>
                  </a:glow>
                  <a:outerShdw blurRad="38100" dist="38100" dir="2700000" algn="tl">
                    <a:srgbClr val="1F497D"/>
                  </a:outerShdw>
                </a:effectLst>
              </a:rPr>
              <a:t>Continuando con nuestro paseo llegamos al Paseo de </a:t>
            </a:r>
            <a:r>
              <a:rPr lang="es-ES" i="1" dirty="0" err="1">
                <a:effectLst>
                  <a:glow rad="101600">
                    <a:schemeClr val="accent2">
                      <a:satMod val="175000"/>
                      <a:alpha val="40000"/>
                    </a:schemeClr>
                  </a:glow>
                  <a:outerShdw blurRad="38100" dist="38100" dir="2700000" algn="tl">
                    <a:srgbClr val="1F497D"/>
                  </a:outerShdw>
                </a:effectLst>
              </a:rPr>
              <a:t>Camoens</a:t>
            </a:r>
            <a:r>
              <a:rPr lang="es-ES" i="1" dirty="0">
                <a:effectLst>
                  <a:glow rad="101600">
                    <a:schemeClr val="accent2">
                      <a:satMod val="175000"/>
                      <a:alpha val="40000"/>
                    </a:schemeClr>
                  </a:glow>
                  <a:outerShdw blurRad="38100" dist="38100" dir="2700000" algn="tl">
                    <a:srgbClr val="1F497D"/>
                  </a:outerShdw>
                </a:effectLst>
              </a:rPr>
              <a:t>, aquí hay un monumento dedicado a la Virgen en la que todos los primeros sábados de cada mes, la gente viene a rezar el rosario. </a:t>
            </a:r>
          </a:p>
        </p:txBody>
      </p:sp>
    </p:spTree>
  </p:cSld>
  <p:clrMapOvr>
    <a:masterClrMapping/>
  </p:clrMapOvr>
  <mc:AlternateContent xmlns:mc="http://schemas.openxmlformats.org/markup-compatibility/2006" xmlns:p14="http://schemas.microsoft.com/office/powerpoint/2010/main">
    <mc:Choice Requires="p14">
      <p:transition spd="slow" p14:dur="2500" advTm="23000">
        <p14:revea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13"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plus(out)">
                                      <p:cBhvr>
                                        <p:cTn id="24" dur="3000"/>
                                        <p:tgtEl>
                                          <p:spTgt spid="4"/>
                                        </p:tgtEl>
                                      </p:cBhvr>
                                    </p:animEffect>
                                  </p:childTnLst>
                                </p:cTn>
                              </p:par>
                              <p:par>
                                <p:cTn id="25" presetID="3" presetClass="entr" presetSubtype="1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3000"/>
                                        <p:tgtEl>
                                          <p:spTgt spid="10"/>
                                        </p:tgtEl>
                                      </p:cBhvr>
                                    </p:animEffect>
                                  </p:childTnLst>
                                </p:cTn>
                              </p:par>
                              <p:par>
                                <p:cTn id="28" presetID="3" presetClass="entr" presetSubtype="10"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3000"/>
                                        <p:tgtEl>
                                          <p:spTgt spid="11"/>
                                        </p:tgtEl>
                                      </p:cBhvr>
                                    </p:animEffect>
                                  </p:childTnLst>
                                </p:cTn>
                              </p:par>
                            </p:childTnLst>
                          </p:cTn>
                        </p:par>
                        <p:par>
                          <p:cTn id="31" fill="hold" nodeType="afterGroup">
                            <p:stCondLst>
                              <p:cond delay="3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Hermosos Wallpapers De Paisajes - Www.10Pixeles.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1999" cy="5715000"/>
          </a:xfrm>
          <a:prstGeom prst="rect">
            <a:avLst/>
          </a:prstGeom>
          <a:noFill/>
          <a:ln>
            <a:noFill/>
          </a:ln>
          <a:effectLst>
            <a:outerShdw blurRad="44450" dist="27940" dir="5400000" algn="ctr">
              <a:srgbClr val="000000">
                <a:alpha val="32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C:\Documents and Settings\Ana María\Escritorio\Hermosos Wallpapers De Paisajes - Www.10Pixeles.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715000"/>
          </a:xfrm>
          <a:prstGeom prst="rect">
            <a:avLst/>
          </a:prstGeom>
          <a:noFill/>
          <a:ln>
            <a:noFill/>
          </a:ln>
          <a:effectLst>
            <a:outerShdw blurRad="44450" dist="27940" dir="5400000" algn="ctr">
              <a:srgbClr val="000000">
                <a:alpha val="32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Hermosos Wallpapers De Paisajes - Www.10Pixeles.jpg"/>
          <p:cNvPicPr>
            <a:picLocks noChangeAspect="1" noChangeArrowheads="1"/>
          </p:cNvPicPr>
          <p:nvPr/>
        </p:nvPicPr>
        <p:blipFill>
          <a:blip r:embed="rId3" cstate="print">
            <a:clrChange>
              <a:clrFrom>
                <a:srgbClr val="CCCCCC"/>
              </a:clrFrom>
              <a:clrTo>
                <a:srgbClr val="CCCCCC">
                  <a:alpha val="0"/>
                </a:srgbClr>
              </a:clrTo>
            </a:clrChange>
          </a:blip>
          <a:stretch>
            <a:fillRect/>
          </a:stretch>
        </p:blipFill>
        <p:spPr bwMode="auto">
          <a:xfrm>
            <a:off x="9526" y="1710"/>
            <a:ext cx="9134475" cy="5713291"/>
          </a:xfrm>
          <a:prstGeom prst="flowChartExtract">
            <a:avLst/>
          </a:prstGeom>
          <a:solidFill>
            <a:schemeClr val="accent3">
              <a:lumMod val="75000"/>
              <a:alpha val="60000"/>
            </a:schemeClr>
          </a:solidFill>
          <a:ln w="3810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Hermosos Wallpapers De Paisajes - Www.10Pixeles.jpg"/>
          <p:cNvPicPr>
            <a:picLocks noChangeAspect="1" noChangeArrowheads="1"/>
          </p:cNvPicPr>
          <p:nvPr/>
        </p:nvPicPr>
        <p:blipFill>
          <a:blip r:embed="rId4" cstate="print">
            <a:clrChange>
              <a:clrFrom>
                <a:srgbClr val="808080"/>
              </a:clrFrom>
              <a:clrTo>
                <a:srgbClr val="808080">
                  <a:alpha val="0"/>
                </a:srgbClr>
              </a:clrTo>
            </a:clrChange>
          </a:blip>
          <a:stretch>
            <a:fillRect/>
          </a:stretch>
        </p:blipFill>
        <p:spPr bwMode="auto">
          <a:xfrm>
            <a:off x="9526" y="0"/>
            <a:ext cx="9134475" cy="5715000"/>
          </a:xfrm>
          <a:prstGeom prst="flowChartMerge">
            <a:avLst/>
          </a:prstGeom>
          <a:solidFill>
            <a:schemeClr val="accent3">
              <a:lumMod val="75000"/>
              <a:alpha val="60000"/>
            </a:schemeClr>
          </a:solidFill>
          <a:ln w="3810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945063"/>
            <a:ext cx="8424862"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Parque del Oeste cuenta con innumerables estatuas y bustos como este dedicado a Juan Pablo Duarte, fundador  de la República Dominicana.</a:t>
            </a:r>
          </a:p>
        </p:txBody>
      </p:sp>
    </p:spTree>
  </p:cSld>
  <p:clrMapOvr>
    <a:masterClrMapping/>
  </p:clrMapOvr>
  <mc:AlternateContent xmlns:mc="http://schemas.openxmlformats.org/markup-compatibility/2006" xmlns:p14="http://schemas.microsoft.com/office/powerpoint/2010/main">
    <mc:Choice Requires="p14">
      <p:transition spd="slow" p14:dur="2500" advTm="20000">
        <p14:reveal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1"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17" presetClass="exit" presetSubtype="1" fill="hold" nodeType="withEffect">
                                  <p:stCondLst>
                                    <p:cond delay="0"/>
                                  </p:stCondLst>
                                  <p:childTnLst>
                                    <p:anim calcmode="lin" valueType="num">
                                      <p:cBhvr>
                                        <p:cTn id="10" dur="3000"/>
                                        <p:tgtEl>
                                          <p:spTgt spid="5"/>
                                        </p:tgtEl>
                                        <p:attrNameLst>
                                          <p:attrName>ppt_x</p:attrName>
                                        </p:attrNameLst>
                                      </p:cBhvr>
                                      <p:tavLst>
                                        <p:tav tm="0">
                                          <p:val>
                                            <p:strVal val="ppt_x"/>
                                          </p:val>
                                        </p:tav>
                                        <p:tav tm="100000">
                                          <p:val>
                                            <p:strVal val="ppt_x"/>
                                          </p:val>
                                        </p:tav>
                                      </p:tavLst>
                                    </p:anim>
                                    <p:anim calcmode="lin" valueType="num">
                                      <p:cBhvr>
                                        <p:cTn id="11" dur="3000"/>
                                        <p:tgtEl>
                                          <p:spTgt spid="5"/>
                                        </p:tgtEl>
                                        <p:attrNameLst>
                                          <p:attrName>ppt_y</p:attrName>
                                        </p:attrNameLst>
                                      </p:cBhvr>
                                      <p:tavLst>
                                        <p:tav tm="0">
                                          <p:val>
                                            <p:strVal val="ppt_y"/>
                                          </p:val>
                                        </p:tav>
                                        <p:tav tm="100000">
                                          <p:val>
                                            <p:strVal val="ppt_y-ppt_h/2"/>
                                          </p:val>
                                        </p:tav>
                                      </p:tavLst>
                                    </p:anim>
                                    <p:anim calcmode="lin" valueType="num">
                                      <p:cBhvr>
                                        <p:cTn id="12" dur="3000"/>
                                        <p:tgtEl>
                                          <p:spTgt spid="5"/>
                                        </p:tgtEl>
                                        <p:attrNameLst>
                                          <p:attrName>ppt_w</p:attrName>
                                        </p:attrNameLst>
                                      </p:cBhvr>
                                      <p:tavLst>
                                        <p:tav tm="0">
                                          <p:val>
                                            <p:strVal val="ppt_w"/>
                                          </p:val>
                                        </p:tav>
                                        <p:tav tm="100000">
                                          <p:val>
                                            <p:strVal val="ppt_w"/>
                                          </p:val>
                                        </p:tav>
                                      </p:tavLst>
                                    </p:anim>
                                    <p:anim calcmode="lin" valueType="num">
                                      <p:cBhvr>
                                        <p:cTn id="13" dur="3000"/>
                                        <p:tgtEl>
                                          <p:spTgt spid="5"/>
                                        </p:tgtEl>
                                        <p:attrNameLst>
                                          <p:attrName>ppt_h</p:attrName>
                                        </p:attrNameLst>
                                      </p:cBhvr>
                                      <p:tavLst>
                                        <p:tav tm="0">
                                          <p:val>
                                            <p:strVal val="ppt_h"/>
                                          </p:val>
                                        </p:tav>
                                        <p:tav tm="100000">
                                          <p:val>
                                            <p:fltVal val="0"/>
                                          </p:val>
                                        </p:tav>
                                      </p:tavLst>
                                    </p:anim>
                                    <p:set>
                                      <p:cBhvr>
                                        <p:cTn id="14" dur="1" fill="hold">
                                          <p:stCondLst>
                                            <p:cond delay="2999"/>
                                          </p:stCondLst>
                                        </p:cTn>
                                        <p:tgtEl>
                                          <p:spTgt spid="5"/>
                                        </p:tgtEl>
                                        <p:attrNameLst>
                                          <p:attrName>style.visibility</p:attrName>
                                        </p:attrNameLst>
                                      </p:cBhvr>
                                      <p:to>
                                        <p:strVal val="hidden"/>
                                      </p:to>
                                    </p:set>
                                  </p:childTnLst>
                                </p:cTn>
                              </p:par>
                              <p:par>
                                <p:cTn id="15" presetID="7" presetClass="exit" presetSubtype="4" fill="hold" nodeType="withEffect">
                                  <p:stCondLst>
                                    <p:cond delay="0"/>
                                  </p:stCondLst>
                                  <p:childTnLst>
                                    <p:anim calcmode="lin" valueType="num">
                                      <p:cBhvr additive="base">
                                        <p:cTn id="16" dur="3000"/>
                                        <p:tgtEl>
                                          <p:spTgt spid="4"/>
                                        </p:tgtEl>
                                        <p:attrNameLst>
                                          <p:attrName>ppt_x</p:attrName>
                                        </p:attrNameLst>
                                      </p:cBhvr>
                                      <p:tavLst>
                                        <p:tav tm="0">
                                          <p:val>
                                            <p:strVal val="ppt_x"/>
                                          </p:val>
                                        </p:tav>
                                        <p:tav tm="100000">
                                          <p:val>
                                            <p:strVal val="ppt_x"/>
                                          </p:val>
                                        </p:tav>
                                      </p:tavLst>
                                    </p:anim>
                                    <p:anim calcmode="lin" valueType="num">
                                      <p:cBhvr additive="base">
                                        <p:cTn id="17" dur="3000"/>
                                        <p:tgtEl>
                                          <p:spTgt spid="4"/>
                                        </p:tgtEl>
                                        <p:attrNameLst>
                                          <p:attrName>ppt_y</p:attrName>
                                        </p:attrNameLst>
                                      </p:cBhvr>
                                      <p:tavLst>
                                        <p:tav tm="0">
                                          <p:val>
                                            <p:strVal val="ppt_y"/>
                                          </p:val>
                                        </p:tav>
                                        <p:tav tm="100000">
                                          <p:val>
                                            <p:strVal val="1+ppt_h/2"/>
                                          </p:val>
                                        </p:tav>
                                      </p:tavLst>
                                    </p:anim>
                                    <p:set>
                                      <p:cBhvr>
                                        <p:cTn id="18" dur="1" fill="hold">
                                          <p:stCondLst>
                                            <p:cond delay="2999"/>
                                          </p:stCondLst>
                                        </p:cTn>
                                        <p:tgtEl>
                                          <p:spTgt spid="4"/>
                                        </p:tgtEl>
                                        <p:attrNameLst>
                                          <p:attrName>style.visibility</p:attrName>
                                        </p:attrNameLst>
                                      </p:cBhvr>
                                      <p:to>
                                        <p:strVal val="hidden"/>
                                      </p:to>
                                    </p:set>
                                  </p:childTnLst>
                                </p:cTn>
                              </p:par>
                              <p:par>
                                <p:cTn id="19" presetID="17" presetClass="exit" presetSubtype="4" fill="hold" nodeType="withEffect">
                                  <p:stCondLst>
                                    <p:cond delay="0"/>
                                  </p:stCondLst>
                                  <p:childTnLst>
                                    <p:anim calcmode="lin" valueType="num">
                                      <p:cBhvr>
                                        <p:cTn id="20" dur="3000"/>
                                        <p:tgtEl>
                                          <p:spTgt spid="4"/>
                                        </p:tgtEl>
                                        <p:attrNameLst>
                                          <p:attrName>ppt_x</p:attrName>
                                        </p:attrNameLst>
                                      </p:cBhvr>
                                      <p:tavLst>
                                        <p:tav tm="0">
                                          <p:val>
                                            <p:strVal val="ppt_x"/>
                                          </p:val>
                                        </p:tav>
                                        <p:tav tm="100000">
                                          <p:val>
                                            <p:strVal val="ppt_x"/>
                                          </p:val>
                                        </p:tav>
                                      </p:tavLst>
                                    </p:anim>
                                    <p:anim calcmode="lin" valueType="num">
                                      <p:cBhvr>
                                        <p:cTn id="21" dur="3000"/>
                                        <p:tgtEl>
                                          <p:spTgt spid="4"/>
                                        </p:tgtEl>
                                        <p:attrNameLst>
                                          <p:attrName>ppt_y</p:attrName>
                                        </p:attrNameLst>
                                      </p:cBhvr>
                                      <p:tavLst>
                                        <p:tav tm="0">
                                          <p:val>
                                            <p:strVal val="ppt_y"/>
                                          </p:val>
                                        </p:tav>
                                        <p:tav tm="100000">
                                          <p:val>
                                            <p:strVal val="ppt_y+ppt_h/2"/>
                                          </p:val>
                                        </p:tav>
                                      </p:tavLst>
                                    </p:anim>
                                    <p:anim calcmode="lin" valueType="num">
                                      <p:cBhvr>
                                        <p:cTn id="22" dur="3000"/>
                                        <p:tgtEl>
                                          <p:spTgt spid="4"/>
                                        </p:tgtEl>
                                        <p:attrNameLst>
                                          <p:attrName>ppt_w</p:attrName>
                                        </p:attrNameLst>
                                      </p:cBhvr>
                                      <p:tavLst>
                                        <p:tav tm="0">
                                          <p:val>
                                            <p:strVal val="ppt_w"/>
                                          </p:val>
                                        </p:tav>
                                        <p:tav tm="100000">
                                          <p:val>
                                            <p:strVal val="ppt_w"/>
                                          </p:val>
                                        </p:tav>
                                      </p:tavLst>
                                    </p:anim>
                                    <p:anim calcmode="lin" valueType="num">
                                      <p:cBhvr>
                                        <p:cTn id="23" dur="3000"/>
                                        <p:tgtEl>
                                          <p:spTgt spid="4"/>
                                        </p:tgtEl>
                                        <p:attrNameLst>
                                          <p:attrName>ppt_h</p:attrName>
                                        </p:attrNameLst>
                                      </p:cBhvr>
                                      <p:tavLst>
                                        <p:tav tm="0">
                                          <p:val>
                                            <p:strVal val="ppt_h"/>
                                          </p:val>
                                        </p:tav>
                                        <p:tav tm="100000">
                                          <p:val>
                                            <p:fltVal val="0"/>
                                          </p:val>
                                        </p:tav>
                                      </p:tavLst>
                                    </p:anim>
                                    <p:set>
                                      <p:cBhvr>
                                        <p:cTn id="24" dur="1" fill="hold">
                                          <p:stCondLst>
                                            <p:cond delay="2999"/>
                                          </p:stCondLst>
                                        </p:cTn>
                                        <p:tgtEl>
                                          <p:spTgt spid="4"/>
                                        </p:tgtEl>
                                        <p:attrNameLst>
                                          <p:attrName>style.visibility</p:attrName>
                                        </p:attrNameLst>
                                      </p:cBhvr>
                                      <p:to>
                                        <p:strVal val="hidden"/>
                                      </p:to>
                                    </p:set>
                                  </p:childTnLst>
                                </p:cTn>
                              </p:par>
                              <p:par>
                                <p:cTn id="25" presetID="17" presetClass="entr" presetSubtype="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ppt_x</p:attrName>
                                        </p:attrNameLst>
                                      </p:cBhvr>
                                      <p:tavLst>
                                        <p:tav tm="0">
                                          <p:val>
                                            <p:strVal val="#ppt_x+#ppt_w/2"/>
                                          </p:val>
                                        </p:tav>
                                        <p:tav tm="100000">
                                          <p:val>
                                            <p:strVal val="#ppt_x"/>
                                          </p:val>
                                        </p:tav>
                                      </p:tavLst>
                                    </p:anim>
                                    <p:anim calcmode="lin" valueType="num">
                                      <p:cBhvr>
                                        <p:cTn id="28" dur="3000" fill="hold"/>
                                        <p:tgtEl>
                                          <p:spTgt spid="10"/>
                                        </p:tgtEl>
                                        <p:attrNameLst>
                                          <p:attrName>ppt_y</p:attrName>
                                        </p:attrNameLst>
                                      </p:cBhvr>
                                      <p:tavLst>
                                        <p:tav tm="0">
                                          <p:val>
                                            <p:strVal val="#ppt_y"/>
                                          </p:val>
                                        </p:tav>
                                        <p:tav tm="100000">
                                          <p:val>
                                            <p:strVal val="#ppt_y"/>
                                          </p:val>
                                        </p:tav>
                                      </p:tavLst>
                                    </p:anim>
                                    <p:anim calcmode="lin" valueType="num">
                                      <p:cBhvr>
                                        <p:cTn id="29" dur="3000" fill="hold"/>
                                        <p:tgtEl>
                                          <p:spTgt spid="10"/>
                                        </p:tgtEl>
                                        <p:attrNameLst>
                                          <p:attrName>ppt_w</p:attrName>
                                        </p:attrNameLst>
                                      </p:cBhvr>
                                      <p:tavLst>
                                        <p:tav tm="0">
                                          <p:val>
                                            <p:fltVal val="0"/>
                                          </p:val>
                                        </p:tav>
                                        <p:tav tm="100000">
                                          <p:val>
                                            <p:strVal val="#ppt_w"/>
                                          </p:val>
                                        </p:tav>
                                      </p:tavLst>
                                    </p:anim>
                                    <p:anim calcmode="lin" valueType="num">
                                      <p:cBhvr>
                                        <p:cTn id="30" dur="3000" fill="hold"/>
                                        <p:tgtEl>
                                          <p:spTgt spid="10"/>
                                        </p:tgtEl>
                                        <p:attrNameLst>
                                          <p:attrName>ppt_h</p:attrName>
                                        </p:attrNameLst>
                                      </p:cBhvr>
                                      <p:tavLst>
                                        <p:tav tm="0">
                                          <p:val>
                                            <p:strVal val="#ppt_h"/>
                                          </p:val>
                                        </p:tav>
                                        <p:tav tm="100000">
                                          <p:val>
                                            <p:strVal val="#ppt_h"/>
                                          </p:val>
                                        </p:tav>
                                      </p:tavLst>
                                    </p:anim>
                                  </p:childTnLst>
                                </p:cTn>
                              </p:par>
                              <p:par>
                                <p:cTn id="31" presetID="17" presetClass="entr" presetSubtype="8"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ppt_x</p:attrName>
                                        </p:attrNameLst>
                                      </p:cBhvr>
                                      <p:tavLst>
                                        <p:tav tm="0">
                                          <p:val>
                                            <p:strVal val="#ppt_x-#ppt_w/2"/>
                                          </p:val>
                                        </p:tav>
                                        <p:tav tm="100000">
                                          <p:val>
                                            <p:strVal val="#ppt_x"/>
                                          </p:val>
                                        </p:tav>
                                      </p:tavLst>
                                    </p:anim>
                                    <p:anim calcmode="lin" valueType="num">
                                      <p:cBhvr>
                                        <p:cTn id="34" dur="3000" fill="hold"/>
                                        <p:tgtEl>
                                          <p:spTgt spid="11"/>
                                        </p:tgtEl>
                                        <p:attrNameLst>
                                          <p:attrName>ppt_y</p:attrName>
                                        </p:attrNameLst>
                                      </p:cBhvr>
                                      <p:tavLst>
                                        <p:tav tm="0">
                                          <p:val>
                                            <p:strVal val="#ppt_y"/>
                                          </p:val>
                                        </p:tav>
                                        <p:tav tm="100000">
                                          <p:val>
                                            <p:strVal val="#ppt_y"/>
                                          </p:val>
                                        </p:tav>
                                      </p:tavLst>
                                    </p:anim>
                                    <p:anim calcmode="lin" valueType="num">
                                      <p:cBhvr>
                                        <p:cTn id="35" dur="3000" fill="hold"/>
                                        <p:tgtEl>
                                          <p:spTgt spid="11"/>
                                        </p:tgtEl>
                                        <p:attrNameLst>
                                          <p:attrName>ppt_w</p:attrName>
                                        </p:attrNameLst>
                                      </p:cBhvr>
                                      <p:tavLst>
                                        <p:tav tm="0">
                                          <p:val>
                                            <p:fltVal val="0"/>
                                          </p:val>
                                        </p:tav>
                                        <p:tav tm="100000">
                                          <p:val>
                                            <p:strVal val="#ppt_w"/>
                                          </p:val>
                                        </p:tav>
                                      </p:tavLst>
                                    </p:anim>
                                    <p:anim calcmode="lin" valueType="num">
                                      <p:cBhvr>
                                        <p:cTn id="36" dur="3000" fill="hold"/>
                                        <p:tgtEl>
                                          <p:spTgt spid="11"/>
                                        </p:tgtEl>
                                        <p:attrNameLst>
                                          <p:attrName>ppt_h</p:attrName>
                                        </p:attrNameLst>
                                      </p:cBhvr>
                                      <p:tavLst>
                                        <p:tav tm="0">
                                          <p:val>
                                            <p:strVal val="#ppt_h"/>
                                          </p:val>
                                        </p:tav>
                                        <p:tav tm="100000">
                                          <p:val>
                                            <p:strVal val="#ppt_h"/>
                                          </p:val>
                                        </p:tav>
                                      </p:tavLst>
                                    </p:anim>
                                  </p:childTnLst>
                                </p:cTn>
                              </p:par>
                            </p:childTnLst>
                          </p:cTn>
                        </p:par>
                        <p:par>
                          <p:cTn id="37" fill="hold" nodeType="afterGroup">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guatemplazaconstitucio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5">
              <a:lumMod val="40000"/>
              <a:lumOff val="60000"/>
              <a:alpha val="4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14313" y="157163"/>
            <a:ext cx="8750300" cy="5319712"/>
          </a:xfrm>
          <a:prstGeom prst="rect">
            <a:avLst/>
          </a:prstGeom>
          <a:solidFill>
            <a:schemeClr val="accent6">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57188" y="357188"/>
            <a:ext cx="8391525" cy="4941887"/>
          </a:xfrm>
          <a:prstGeom prst="rect">
            <a:avLst/>
          </a:prstGeom>
          <a:solidFill>
            <a:schemeClr val="accent2">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827088" y="4657725"/>
            <a:ext cx="75612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Busto del periodista y político </a:t>
            </a:r>
            <a:r>
              <a:rPr lang="es-ES" i="1" dirty="0" err="1">
                <a:effectLst>
                  <a:glow rad="101600">
                    <a:schemeClr val="accent2">
                      <a:satMod val="175000"/>
                      <a:alpha val="40000"/>
                    </a:schemeClr>
                  </a:glow>
                  <a:outerShdw blurRad="38100" dist="38100" dir="2700000" algn="tl">
                    <a:srgbClr val="000000">
                      <a:alpha val="43137"/>
                    </a:srgbClr>
                  </a:outerShdw>
                </a:effectLst>
              </a:rPr>
              <a:t>puertoricense</a:t>
            </a:r>
            <a:r>
              <a:rPr lang="es-ES" i="1" dirty="0">
                <a:effectLst>
                  <a:glow rad="101600">
                    <a:schemeClr val="accent2">
                      <a:satMod val="175000"/>
                      <a:alpha val="40000"/>
                    </a:schemeClr>
                  </a:glow>
                  <a:outerShdw blurRad="38100" dist="38100" dir="2700000" algn="tl">
                    <a:srgbClr val="000000">
                      <a:alpha val="43137"/>
                    </a:srgbClr>
                  </a:outerShdw>
                </a:effectLst>
              </a:rPr>
              <a:t> Eugenio María de Hostos, original de Emilio </a:t>
            </a:r>
            <a:r>
              <a:rPr lang="es-ES" i="1" dirty="0" err="1">
                <a:effectLst>
                  <a:glow rad="101600">
                    <a:schemeClr val="accent2">
                      <a:satMod val="175000"/>
                      <a:alpha val="40000"/>
                    </a:schemeClr>
                  </a:glow>
                  <a:outerShdw blurRad="38100" dist="38100" dir="2700000" algn="tl">
                    <a:srgbClr val="000000">
                      <a:alpha val="43137"/>
                    </a:srgbClr>
                  </a:outerShdw>
                </a:effectLst>
              </a:rPr>
              <a:t>Laiz</a:t>
            </a:r>
            <a:r>
              <a:rPr lang="es-ES" i="1" dirty="0">
                <a:effectLst>
                  <a:glow rad="101600">
                    <a:schemeClr val="accent2">
                      <a:satMod val="175000"/>
                      <a:alpha val="40000"/>
                    </a:schemeClr>
                  </a:glow>
                  <a:outerShdw blurRad="38100" dist="38100" dir="2700000" algn="tl">
                    <a:srgbClr val="000000">
                      <a:alpha val="43137"/>
                    </a:srgbClr>
                  </a:outerShdw>
                </a:effectLst>
              </a:rPr>
              <a:t>, erigido en este lugar en 1980, por donación de la Casa de Puerto Rico en Madrid.</a:t>
            </a:r>
          </a:p>
        </p:txBody>
      </p:sp>
    </p:spTree>
  </p:cSld>
  <p:clrMapOvr>
    <a:masterClrMapping/>
  </p:clrMapOvr>
  <mc:AlternateContent xmlns:mc="http://schemas.openxmlformats.org/markup-compatibility/2006" xmlns:p14="http://schemas.microsoft.com/office/powerpoint/2010/main">
    <mc:Choice Requires="p14">
      <p:transition spd="slow" p14:dur="2250" advTm="24000">
        <p14:flip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ntr" presetSubtype="5" fill="hold" nodeType="withEffect">
                                  <p:stCondLst>
                                    <p:cond delay="50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3000"/>
                                        <p:tgtEl>
                                          <p:spTgt spid="4"/>
                                        </p:tgtEl>
                                      </p:cBhvr>
                                    </p:animEffect>
                                  </p:childTnLst>
                                </p:cTn>
                              </p:par>
                              <p:par>
                                <p:cTn id="17" presetID="39" presetClass="entr" presetSubtype="0" accel="100000" fill="hold"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0"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1"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2" dur="3000" fill="hold"/>
                                        <p:tgtEl>
                                          <p:spTgt spid="4"/>
                                        </p:tgtEl>
                                        <p:attrNameLst>
                                          <p:attrName>ppt_y</p:attrName>
                                        </p:attrNameLst>
                                      </p:cBhvr>
                                      <p:tavLst>
                                        <p:tav tm="0">
                                          <p:val>
                                            <p:strVal val="#ppt_y"/>
                                          </p:val>
                                        </p:tav>
                                        <p:tav tm="100000">
                                          <p:val>
                                            <p:strVal val="#ppt_y"/>
                                          </p:val>
                                        </p:tav>
                                      </p:tavLst>
                                    </p:anim>
                                  </p:childTnLst>
                                </p:cTn>
                              </p:par>
                            </p:childTnLst>
                          </p:cTn>
                        </p:par>
                        <p:par>
                          <p:cTn id="23" fill="hold" nodeType="afterGroup">
                            <p:stCondLst>
                              <p:cond delay="3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108c8531ae4e183de23a37be4c_prev.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16 Marco"/>
          <p:cNvSpPr/>
          <p:nvPr/>
        </p:nvSpPr>
        <p:spPr>
          <a:xfrm>
            <a:off x="8243888" y="0"/>
            <a:ext cx="900112" cy="5715000"/>
          </a:xfrm>
          <a:prstGeom prst="frame">
            <a:avLst>
              <a:gd name="adj1" fmla="val 30853"/>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8" name="17 Marco"/>
          <p:cNvSpPr/>
          <p:nvPr/>
        </p:nvSpPr>
        <p:spPr>
          <a:xfrm>
            <a:off x="7308850" y="0"/>
            <a:ext cx="898525" cy="5715000"/>
          </a:xfrm>
          <a:prstGeom prst="frame">
            <a:avLst>
              <a:gd name="adj1" fmla="val 30853"/>
            </a:avLst>
          </a:prstGeom>
          <a:solidFill>
            <a:schemeClr val="bg2">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9" name="18 Marco"/>
          <p:cNvSpPr/>
          <p:nvPr/>
        </p:nvSpPr>
        <p:spPr>
          <a:xfrm>
            <a:off x="6372225" y="0"/>
            <a:ext cx="900113" cy="5715000"/>
          </a:xfrm>
          <a:prstGeom prst="frame">
            <a:avLst>
              <a:gd name="adj1" fmla="val 30853"/>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0" name="19 Marco"/>
          <p:cNvSpPr/>
          <p:nvPr/>
        </p:nvSpPr>
        <p:spPr>
          <a:xfrm>
            <a:off x="5435600" y="0"/>
            <a:ext cx="900113" cy="5715000"/>
          </a:xfrm>
          <a:prstGeom prst="frame">
            <a:avLst>
              <a:gd name="adj1" fmla="val 30853"/>
            </a:avLst>
          </a:prstGeom>
          <a:solidFill>
            <a:schemeClr val="bg2">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1" name="20 Marco"/>
          <p:cNvSpPr/>
          <p:nvPr/>
        </p:nvSpPr>
        <p:spPr>
          <a:xfrm>
            <a:off x="4500563" y="0"/>
            <a:ext cx="898525" cy="5715000"/>
          </a:xfrm>
          <a:prstGeom prst="frame">
            <a:avLst>
              <a:gd name="adj1" fmla="val 30853"/>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2" name="21 Marco"/>
          <p:cNvSpPr/>
          <p:nvPr/>
        </p:nvSpPr>
        <p:spPr>
          <a:xfrm>
            <a:off x="3563938" y="0"/>
            <a:ext cx="900112" cy="5715000"/>
          </a:xfrm>
          <a:prstGeom prst="frame">
            <a:avLst>
              <a:gd name="adj1" fmla="val 30853"/>
            </a:avLst>
          </a:prstGeom>
          <a:solidFill>
            <a:schemeClr val="bg2">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3" name="22 Marco"/>
          <p:cNvSpPr/>
          <p:nvPr/>
        </p:nvSpPr>
        <p:spPr>
          <a:xfrm>
            <a:off x="2700338" y="0"/>
            <a:ext cx="898525" cy="5715000"/>
          </a:xfrm>
          <a:prstGeom prst="frame">
            <a:avLst>
              <a:gd name="adj1" fmla="val 30853"/>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4" name="23 Marco"/>
          <p:cNvSpPr/>
          <p:nvPr/>
        </p:nvSpPr>
        <p:spPr>
          <a:xfrm>
            <a:off x="1835150" y="0"/>
            <a:ext cx="900113" cy="5715000"/>
          </a:xfrm>
          <a:prstGeom prst="frame">
            <a:avLst>
              <a:gd name="adj1" fmla="val 30853"/>
            </a:avLst>
          </a:prstGeom>
          <a:solidFill>
            <a:schemeClr val="bg2">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5" name="24 Marco"/>
          <p:cNvSpPr/>
          <p:nvPr/>
        </p:nvSpPr>
        <p:spPr>
          <a:xfrm>
            <a:off x="900113" y="0"/>
            <a:ext cx="898525" cy="5715000"/>
          </a:xfrm>
          <a:prstGeom prst="frame">
            <a:avLst>
              <a:gd name="adj1" fmla="val 30853"/>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6" name="25 Marco"/>
          <p:cNvSpPr/>
          <p:nvPr/>
        </p:nvSpPr>
        <p:spPr>
          <a:xfrm>
            <a:off x="0" y="0"/>
            <a:ext cx="900113" cy="5715000"/>
          </a:xfrm>
          <a:prstGeom prst="frame">
            <a:avLst>
              <a:gd name="adj1" fmla="val 30853"/>
            </a:avLst>
          </a:prstGeom>
          <a:solidFill>
            <a:schemeClr val="bg2">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3" name="12 CuadroTexto"/>
          <p:cNvSpPr txBox="1"/>
          <p:nvPr/>
        </p:nvSpPr>
        <p:spPr>
          <a:xfrm>
            <a:off x="755650" y="4657725"/>
            <a:ext cx="7250703"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Seguimos paseando y no dejan de aparecer a nuestro encuentro las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estatuas, una tras otra, esta otra está dedicada al precursor de la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independencia del Ecuador y de América, Eugenio Espejo.</a:t>
            </a:r>
          </a:p>
        </p:txBody>
      </p:sp>
    </p:spTree>
  </p:cSld>
  <p:clrMapOvr>
    <a:masterClrMapping/>
  </p:clrMapOvr>
  <mc:AlternateContent xmlns:mc="http://schemas.openxmlformats.org/markup-compatibility/2006" xmlns:p14="http://schemas.microsoft.com/office/powerpoint/2010/main">
    <mc:Choice Requires="p14">
      <p:transition spd="slow" p14:dur="2250" advTm="24000">
        <p14:flip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nodeType="withEffect">
                                  <p:stCondLst>
                                    <p:cond delay="0"/>
                                  </p:stCondLst>
                                  <p:childTnLst>
                                    <p:anim calcmode="lin" valueType="num">
                                      <p:cBhvr additive="base">
                                        <p:cTn id="6" dur="3000"/>
                                        <p:tgtEl>
                                          <p:spTgt spid="17"/>
                                        </p:tgtEl>
                                        <p:attrNameLst>
                                          <p:attrName>ppt_x</p:attrName>
                                        </p:attrNameLst>
                                      </p:cBhvr>
                                      <p:tavLst>
                                        <p:tav tm="0">
                                          <p:val>
                                            <p:strVal val="ppt_x"/>
                                          </p:val>
                                        </p:tav>
                                        <p:tav tm="100000">
                                          <p:val>
                                            <p:strVal val="ppt_x"/>
                                          </p:val>
                                        </p:tav>
                                      </p:tavLst>
                                    </p:anim>
                                    <p:anim calcmode="lin" valueType="num">
                                      <p:cBhvr additive="base">
                                        <p:cTn id="7" dur="3000"/>
                                        <p:tgtEl>
                                          <p:spTgt spid="17"/>
                                        </p:tgtEl>
                                        <p:attrNameLst>
                                          <p:attrName>ppt_y</p:attrName>
                                        </p:attrNameLst>
                                      </p:cBhvr>
                                      <p:tavLst>
                                        <p:tav tm="0">
                                          <p:val>
                                            <p:strVal val="ppt_y"/>
                                          </p:val>
                                        </p:tav>
                                        <p:tav tm="100000">
                                          <p:val>
                                            <p:strVal val="0-ppt_h/2"/>
                                          </p:val>
                                        </p:tav>
                                      </p:tavLst>
                                    </p:anim>
                                    <p:set>
                                      <p:cBhvr>
                                        <p:cTn id="8" dur="1" fill="hold">
                                          <p:stCondLst>
                                            <p:cond delay="2999"/>
                                          </p:stCondLst>
                                        </p:cTn>
                                        <p:tgtEl>
                                          <p:spTgt spid="17"/>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3000"/>
                                        <p:tgtEl>
                                          <p:spTgt spid="18"/>
                                        </p:tgtEl>
                                        <p:attrNameLst>
                                          <p:attrName>ppt_x</p:attrName>
                                        </p:attrNameLst>
                                      </p:cBhvr>
                                      <p:tavLst>
                                        <p:tav tm="0">
                                          <p:val>
                                            <p:strVal val="ppt_x"/>
                                          </p:val>
                                        </p:tav>
                                        <p:tav tm="100000">
                                          <p:val>
                                            <p:strVal val="ppt_x"/>
                                          </p:val>
                                        </p:tav>
                                      </p:tavLst>
                                    </p:anim>
                                    <p:anim calcmode="lin" valueType="num">
                                      <p:cBhvr additive="base">
                                        <p:cTn id="11" dur="3000"/>
                                        <p:tgtEl>
                                          <p:spTgt spid="18"/>
                                        </p:tgtEl>
                                        <p:attrNameLst>
                                          <p:attrName>ppt_y</p:attrName>
                                        </p:attrNameLst>
                                      </p:cBhvr>
                                      <p:tavLst>
                                        <p:tav tm="0">
                                          <p:val>
                                            <p:strVal val="ppt_y"/>
                                          </p:val>
                                        </p:tav>
                                        <p:tav tm="100000">
                                          <p:val>
                                            <p:strVal val="1+ppt_h/2"/>
                                          </p:val>
                                        </p:tav>
                                      </p:tavLst>
                                    </p:anim>
                                    <p:set>
                                      <p:cBhvr>
                                        <p:cTn id="12" dur="1" fill="hold">
                                          <p:stCondLst>
                                            <p:cond delay="2999"/>
                                          </p:stCondLst>
                                        </p:cTn>
                                        <p:tgtEl>
                                          <p:spTgt spid="18"/>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3000"/>
                                        <p:tgtEl>
                                          <p:spTgt spid="19"/>
                                        </p:tgtEl>
                                        <p:attrNameLst>
                                          <p:attrName>ppt_x</p:attrName>
                                        </p:attrNameLst>
                                      </p:cBhvr>
                                      <p:tavLst>
                                        <p:tav tm="0">
                                          <p:val>
                                            <p:strVal val="ppt_x"/>
                                          </p:val>
                                        </p:tav>
                                        <p:tav tm="100000">
                                          <p:val>
                                            <p:strVal val="ppt_x"/>
                                          </p:val>
                                        </p:tav>
                                      </p:tavLst>
                                    </p:anim>
                                    <p:anim calcmode="lin" valueType="num">
                                      <p:cBhvr additive="base">
                                        <p:cTn id="15" dur="3000"/>
                                        <p:tgtEl>
                                          <p:spTgt spid="19"/>
                                        </p:tgtEl>
                                        <p:attrNameLst>
                                          <p:attrName>ppt_y</p:attrName>
                                        </p:attrNameLst>
                                      </p:cBhvr>
                                      <p:tavLst>
                                        <p:tav tm="0">
                                          <p:val>
                                            <p:strVal val="ppt_y"/>
                                          </p:val>
                                        </p:tav>
                                        <p:tav tm="100000">
                                          <p:val>
                                            <p:strVal val="0-ppt_h/2"/>
                                          </p:val>
                                        </p:tav>
                                      </p:tavLst>
                                    </p:anim>
                                    <p:set>
                                      <p:cBhvr>
                                        <p:cTn id="16" dur="1" fill="hold">
                                          <p:stCondLst>
                                            <p:cond delay="2999"/>
                                          </p:stCondLst>
                                        </p:cTn>
                                        <p:tgtEl>
                                          <p:spTgt spid="19"/>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3000"/>
                                        <p:tgtEl>
                                          <p:spTgt spid="20"/>
                                        </p:tgtEl>
                                        <p:attrNameLst>
                                          <p:attrName>ppt_x</p:attrName>
                                        </p:attrNameLst>
                                      </p:cBhvr>
                                      <p:tavLst>
                                        <p:tav tm="0">
                                          <p:val>
                                            <p:strVal val="ppt_x"/>
                                          </p:val>
                                        </p:tav>
                                        <p:tav tm="100000">
                                          <p:val>
                                            <p:strVal val="ppt_x"/>
                                          </p:val>
                                        </p:tav>
                                      </p:tavLst>
                                    </p:anim>
                                    <p:anim calcmode="lin" valueType="num">
                                      <p:cBhvr additive="base">
                                        <p:cTn id="19" dur="3000"/>
                                        <p:tgtEl>
                                          <p:spTgt spid="20"/>
                                        </p:tgtEl>
                                        <p:attrNameLst>
                                          <p:attrName>ppt_y</p:attrName>
                                        </p:attrNameLst>
                                      </p:cBhvr>
                                      <p:tavLst>
                                        <p:tav tm="0">
                                          <p:val>
                                            <p:strVal val="ppt_y"/>
                                          </p:val>
                                        </p:tav>
                                        <p:tav tm="100000">
                                          <p:val>
                                            <p:strVal val="1+ppt_h/2"/>
                                          </p:val>
                                        </p:tav>
                                      </p:tavLst>
                                    </p:anim>
                                    <p:set>
                                      <p:cBhvr>
                                        <p:cTn id="20" dur="1" fill="hold">
                                          <p:stCondLst>
                                            <p:cond delay="2999"/>
                                          </p:stCondLst>
                                        </p:cTn>
                                        <p:tgtEl>
                                          <p:spTgt spid="20"/>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3000"/>
                                        <p:tgtEl>
                                          <p:spTgt spid="21"/>
                                        </p:tgtEl>
                                        <p:attrNameLst>
                                          <p:attrName>ppt_x</p:attrName>
                                        </p:attrNameLst>
                                      </p:cBhvr>
                                      <p:tavLst>
                                        <p:tav tm="0">
                                          <p:val>
                                            <p:strVal val="ppt_x"/>
                                          </p:val>
                                        </p:tav>
                                        <p:tav tm="100000">
                                          <p:val>
                                            <p:strVal val="ppt_x"/>
                                          </p:val>
                                        </p:tav>
                                      </p:tavLst>
                                    </p:anim>
                                    <p:anim calcmode="lin" valueType="num">
                                      <p:cBhvr additive="base">
                                        <p:cTn id="23" dur="3000"/>
                                        <p:tgtEl>
                                          <p:spTgt spid="21"/>
                                        </p:tgtEl>
                                        <p:attrNameLst>
                                          <p:attrName>ppt_y</p:attrName>
                                        </p:attrNameLst>
                                      </p:cBhvr>
                                      <p:tavLst>
                                        <p:tav tm="0">
                                          <p:val>
                                            <p:strVal val="ppt_y"/>
                                          </p:val>
                                        </p:tav>
                                        <p:tav tm="100000">
                                          <p:val>
                                            <p:strVal val="0-ppt_h/2"/>
                                          </p:val>
                                        </p:tav>
                                      </p:tavLst>
                                    </p:anim>
                                    <p:set>
                                      <p:cBhvr>
                                        <p:cTn id="24" dur="1" fill="hold">
                                          <p:stCondLst>
                                            <p:cond delay="2999"/>
                                          </p:stCondLst>
                                        </p:cTn>
                                        <p:tgtEl>
                                          <p:spTgt spid="21"/>
                                        </p:tgtEl>
                                        <p:attrNameLst>
                                          <p:attrName>style.visibility</p:attrName>
                                        </p:attrNameLst>
                                      </p:cBhvr>
                                      <p:to>
                                        <p:strVal val="hidden"/>
                                      </p:to>
                                    </p:set>
                                  </p:childTnLst>
                                </p:cTn>
                              </p:par>
                              <p:par>
                                <p:cTn id="25" presetID="2" presetClass="exit" presetSubtype="4" fill="hold" nodeType="withEffect">
                                  <p:stCondLst>
                                    <p:cond delay="0"/>
                                  </p:stCondLst>
                                  <p:childTnLst>
                                    <p:anim calcmode="lin" valueType="num">
                                      <p:cBhvr additive="base">
                                        <p:cTn id="26" dur="3000"/>
                                        <p:tgtEl>
                                          <p:spTgt spid="22"/>
                                        </p:tgtEl>
                                        <p:attrNameLst>
                                          <p:attrName>ppt_x</p:attrName>
                                        </p:attrNameLst>
                                      </p:cBhvr>
                                      <p:tavLst>
                                        <p:tav tm="0">
                                          <p:val>
                                            <p:strVal val="ppt_x"/>
                                          </p:val>
                                        </p:tav>
                                        <p:tav tm="100000">
                                          <p:val>
                                            <p:strVal val="ppt_x"/>
                                          </p:val>
                                        </p:tav>
                                      </p:tavLst>
                                    </p:anim>
                                    <p:anim calcmode="lin" valueType="num">
                                      <p:cBhvr additive="base">
                                        <p:cTn id="27" dur="3000"/>
                                        <p:tgtEl>
                                          <p:spTgt spid="22"/>
                                        </p:tgtEl>
                                        <p:attrNameLst>
                                          <p:attrName>ppt_y</p:attrName>
                                        </p:attrNameLst>
                                      </p:cBhvr>
                                      <p:tavLst>
                                        <p:tav tm="0">
                                          <p:val>
                                            <p:strVal val="ppt_y"/>
                                          </p:val>
                                        </p:tav>
                                        <p:tav tm="100000">
                                          <p:val>
                                            <p:strVal val="1+ppt_h/2"/>
                                          </p:val>
                                        </p:tav>
                                      </p:tavLst>
                                    </p:anim>
                                    <p:set>
                                      <p:cBhvr>
                                        <p:cTn id="28" dur="1" fill="hold">
                                          <p:stCondLst>
                                            <p:cond delay="2999"/>
                                          </p:stCondLst>
                                        </p:cTn>
                                        <p:tgtEl>
                                          <p:spTgt spid="22"/>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3000"/>
                                        <p:tgtEl>
                                          <p:spTgt spid="24"/>
                                        </p:tgtEl>
                                        <p:attrNameLst>
                                          <p:attrName>ppt_x</p:attrName>
                                        </p:attrNameLst>
                                      </p:cBhvr>
                                      <p:tavLst>
                                        <p:tav tm="0">
                                          <p:val>
                                            <p:strVal val="ppt_x"/>
                                          </p:val>
                                        </p:tav>
                                        <p:tav tm="100000">
                                          <p:val>
                                            <p:strVal val="ppt_x"/>
                                          </p:val>
                                        </p:tav>
                                      </p:tavLst>
                                    </p:anim>
                                    <p:anim calcmode="lin" valueType="num">
                                      <p:cBhvr additive="base">
                                        <p:cTn id="31" dur="3000"/>
                                        <p:tgtEl>
                                          <p:spTgt spid="24"/>
                                        </p:tgtEl>
                                        <p:attrNameLst>
                                          <p:attrName>ppt_y</p:attrName>
                                        </p:attrNameLst>
                                      </p:cBhvr>
                                      <p:tavLst>
                                        <p:tav tm="0">
                                          <p:val>
                                            <p:strVal val="ppt_y"/>
                                          </p:val>
                                        </p:tav>
                                        <p:tav tm="100000">
                                          <p:val>
                                            <p:strVal val="1+ppt_h/2"/>
                                          </p:val>
                                        </p:tav>
                                      </p:tavLst>
                                    </p:anim>
                                    <p:set>
                                      <p:cBhvr>
                                        <p:cTn id="32" dur="1" fill="hold">
                                          <p:stCondLst>
                                            <p:cond delay="2999"/>
                                          </p:stCondLst>
                                        </p:cTn>
                                        <p:tgtEl>
                                          <p:spTgt spid="24"/>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23"/>
                                        </p:tgtEl>
                                        <p:attrNameLst>
                                          <p:attrName>ppt_x</p:attrName>
                                        </p:attrNameLst>
                                      </p:cBhvr>
                                      <p:tavLst>
                                        <p:tav tm="0">
                                          <p:val>
                                            <p:strVal val="ppt_x"/>
                                          </p:val>
                                        </p:tav>
                                        <p:tav tm="100000">
                                          <p:val>
                                            <p:strVal val="ppt_x"/>
                                          </p:val>
                                        </p:tav>
                                      </p:tavLst>
                                    </p:anim>
                                    <p:anim calcmode="lin" valueType="num">
                                      <p:cBhvr additive="base">
                                        <p:cTn id="35" dur="3000"/>
                                        <p:tgtEl>
                                          <p:spTgt spid="23"/>
                                        </p:tgtEl>
                                        <p:attrNameLst>
                                          <p:attrName>ppt_y</p:attrName>
                                        </p:attrNameLst>
                                      </p:cBhvr>
                                      <p:tavLst>
                                        <p:tav tm="0">
                                          <p:val>
                                            <p:strVal val="ppt_y"/>
                                          </p:val>
                                        </p:tav>
                                        <p:tav tm="100000">
                                          <p:val>
                                            <p:strVal val="0-ppt_h/2"/>
                                          </p:val>
                                        </p:tav>
                                      </p:tavLst>
                                    </p:anim>
                                    <p:set>
                                      <p:cBhvr>
                                        <p:cTn id="36" dur="1" fill="hold">
                                          <p:stCondLst>
                                            <p:cond delay="2999"/>
                                          </p:stCondLst>
                                        </p:cTn>
                                        <p:tgtEl>
                                          <p:spTgt spid="23"/>
                                        </p:tgtEl>
                                        <p:attrNameLst>
                                          <p:attrName>style.visibility</p:attrName>
                                        </p:attrNameLst>
                                      </p:cBhvr>
                                      <p:to>
                                        <p:strVal val="hidden"/>
                                      </p:to>
                                    </p:set>
                                  </p:childTnLst>
                                </p:cTn>
                              </p:par>
                              <p:par>
                                <p:cTn id="37" presetID="2" presetClass="exit" presetSubtype="1" fill="hold" nodeType="withEffect">
                                  <p:stCondLst>
                                    <p:cond delay="0"/>
                                  </p:stCondLst>
                                  <p:childTnLst>
                                    <p:anim calcmode="lin" valueType="num">
                                      <p:cBhvr additive="base">
                                        <p:cTn id="38" dur="3000"/>
                                        <p:tgtEl>
                                          <p:spTgt spid="25"/>
                                        </p:tgtEl>
                                        <p:attrNameLst>
                                          <p:attrName>ppt_x</p:attrName>
                                        </p:attrNameLst>
                                      </p:cBhvr>
                                      <p:tavLst>
                                        <p:tav tm="0">
                                          <p:val>
                                            <p:strVal val="ppt_x"/>
                                          </p:val>
                                        </p:tav>
                                        <p:tav tm="100000">
                                          <p:val>
                                            <p:strVal val="ppt_x"/>
                                          </p:val>
                                        </p:tav>
                                      </p:tavLst>
                                    </p:anim>
                                    <p:anim calcmode="lin" valueType="num">
                                      <p:cBhvr additive="base">
                                        <p:cTn id="39" dur="3000"/>
                                        <p:tgtEl>
                                          <p:spTgt spid="25"/>
                                        </p:tgtEl>
                                        <p:attrNameLst>
                                          <p:attrName>ppt_y</p:attrName>
                                        </p:attrNameLst>
                                      </p:cBhvr>
                                      <p:tavLst>
                                        <p:tav tm="0">
                                          <p:val>
                                            <p:strVal val="ppt_y"/>
                                          </p:val>
                                        </p:tav>
                                        <p:tav tm="100000">
                                          <p:val>
                                            <p:strVal val="0-ppt_h/2"/>
                                          </p:val>
                                        </p:tav>
                                      </p:tavLst>
                                    </p:anim>
                                    <p:set>
                                      <p:cBhvr>
                                        <p:cTn id="40" dur="1" fill="hold">
                                          <p:stCondLst>
                                            <p:cond delay="2999"/>
                                          </p:stCondLst>
                                        </p:cTn>
                                        <p:tgtEl>
                                          <p:spTgt spid="25"/>
                                        </p:tgtEl>
                                        <p:attrNameLst>
                                          <p:attrName>style.visibility</p:attrName>
                                        </p:attrNameLst>
                                      </p:cBhvr>
                                      <p:to>
                                        <p:strVal val="hidden"/>
                                      </p:to>
                                    </p:set>
                                  </p:childTnLst>
                                </p:cTn>
                              </p:par>
                              <p:par>
                                <p:cTn id="41" presetID="2" presetClass="exit" presetSubtype="4" fill="hold" nodeType="withEffect">
                                  <p:stCondLst>
                                    <p:cond delay="0"/>
                                  </p:stCondLst>
                                  <p:childTnLst>
                                    <p:anim calcmode="lin" valueType="num">
                                      <p:cBhvr additive="base">
                                        <p:cTn id="42" dur="3000"/>
                                        <p:tgtEl>
                                          <p:spTgt spid="26"/>
                                        </p:tgtEl>
                                        <p:attrNameLst>
                                          <p:attrName>ppt_x</p:attrName>
                                        </p:attrNameLst>
                                      </p:cBhvr>
                                      <p:tavLst>
                                        <p:tav tm="0">
                                          <p:val>
                                            <p:strVal val="ppt_x"/>
                                          </p:val>
                                        </p:tav>
                                        <p:tav tm="100000">
                                          <p:val>
                                            <p:strVal val="ppt_x"/>
                                          </p:val>
                                        </p:tav>
                                      </p:tavLst>
                                    </p:anim>
                                    <p:anim calcmode="lin" valueType="num">
                                      <p:cBhvr additive="base">
                                        <p:cTn id="43" dur="3000"/>
                                        <p:tgtEl>
                                          <p:spTgt spid="26"/>
                                        </p:tgtEl>
                                        <p:attrNameLst>
                                          <p:attrName>ppt_y</p:attrName>
                                        </p:attrNameLst>
                                      </p:cBhvr>
                                      <p:tavLst>
                                        <p:tav tm="0">
                                          <p:val>
                                            <p:strVal val="ppt_y"/>
                                          </p:val>
                                        </p:tav>
                                        <p:tav tm="100000">
                                          <p:val>
                                            <p:strVal val="1+ppt_h/2"/>
                                          </p:val>
                                        </p:tav>
                                      </p:tavLst>
                                    </p:anim>
                                    <p:set>
                                      <p:cBhvr>
                                        <p:cTn id="44" dur="1" fill="hold">
                                          <p:stCondLst>
                                            <p:cond delay="2999"/>
                                          </p:stCondLst>
                                        </p:cTn>
                                        <p:tgtEl>
                                          <p:spTgt spid="26"/>
                                        </p:tgtEl>
                                        <p:attrNameLst>
                                          <p:attrName>style.visibility</p:attrName>
                                        </p:attrNameLst>
                                      </p:cBhvr>
                                      <p:to>
                                        <p:strVal val="hidden"/>
                                      </p:to>
                                    </p:set>
                                  </p:childTnLst>
                                </p:cTn>
                              </p:par>
                              <p:par>
                                <p:cTn id="45" presetID="8" presetClass="entr" presetSubtype="3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diamond(out)">
                                      <p:cBhvr>
                                        <p:cTn id="47" dur="3000"/>
                                        <p:tgtEl>
                                          <p:spTgt spid="4"/>
                                        </p:tgtEl>
                                      </p:cBhvr>
                                    </p:animEffect>
                                  </p:childTnLst>
                                </p:cTn>
                              </p:par>
                              <p:par>
                                <p:cTn id="48" presetID="23" presetClass="entr" presetSubtype="16"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3000" fill="hold"/>
                                        <p:tgtEl>
                                          <p:spTgt spid="4"/>
                                        </p:tgtEl>
                                        <p:attrNameLst>
                                          <p:attrName>ppt_w</p:attrName>
                                        </p:attrNameLst>
                                      </p:cBhvr>
                                      <p:tavLst>
                                        <p:tav tm="0">
                                          <p:val>
                                            <p:fltVal val="0"/>
                                          </p:val>
                                        </p:tav>
                                        <p:tav tm="100000">
                                          <p:val>
                                            <p:strVal val="#ppt_w"/>
                                          </p:val>
                                        </p:tav>
                                      </p:tavLst>
                                    </p:anim>
                                    <p:anim calcmode="lin" valueType="num">
                                      <p:cBhvr>
                                        <p:cTn id="51" dur="3000" fill="hold"/>
                                        <p:tgtEl>
                                          <p:spTgt spid="4"/>
                                        </p:tgtEl>
                                        <p:attrNameLst>
                                          <p:attrName>ppt_h</p:attrName>
                                        </p:attrNameLst>
                                      </p:cBhvr>
                                      <p:tavLst>
                                        <p:tav tm="0">
                                          <p:val>
                                            <p:fltVal val="0"/>
                                          </p:val>
                                        </p:tav>
                                        <p:tav tm="100000">
                                          <p:val>
                                            <p:strVal val="#ppt_h"/>
                                          </p:val>
                                        </p:tav>
                                      </p:tavLst>
                                    </p:anim>
                                  </p:childTnLst>
                                </p:cTn>
                              </p:par>
                            </p:childTnLst>
                          </p:cTn>
                        </p:par>
                        <p:par>
                          <p:cTn id="52" fill="hold" nodeType="afterGroup">
                            <p:stCondLst>
                              <p:cond delay="30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13"/>
                                        </p:tgtEl>
                                        <p:attrNameLst>
                                          <p:attrName>style.visibility</p:attrName>
                                        </p:attrNameLst>
                                      </p:cBhvr>
                                      <p:to>
                                        <p:strVal val="visible"/>
                                      </p:to>
                                    </p:set>
                                    <p:animEffect transition="in" filter="fade">
                                      <p:cBhvr>
                                        <p:cTn id="55" dur="1000"/>
                                        <p:tgtEl>
                                          <p:spTgt spid="13"/>
                                        </p:tgtEl>
                                      </p:cBhvr>
                                    </p:animEffect>
                                    <p:anim calcmode="lin" valueType="num">
                                      <p:cBhvr>
                                        <p:cTn id="56" dur="1000" fill="hold"/>
                                        <p:tgtEl>
                                          <p:spTgt spid="13"/>
                                        </p:tgtEl>
                                        <p:attrNameLst>
                                          <p:attrName>ppt_x</p:attrName>
                                        </p:attrNameLst>
                                      </p:cBhvr>
                                      <p:tavLst>
                                        <p:tav tm="0">
                                          <p:val>
                                            <p:strVal val="#ppt_x-.1"/>
                                          </p:val>
                                        </p:tav>
                                        <p:tav tm="100000">
                                          <p:val>
                                            <p:strVal val="#ppt_x"/>
                                          </p:val>
                                        </p:tav>
                                      </p:tavLst>
                                    </p:anim>
                                    <p:anim calcmode="lin" valueType="num">
                                      <p:cBhvr>
                                        <p:cTn id="5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jerconflore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mujerconflores.jpg"/>
          <p:cNvPicPr>
            <a:picLocks noChangeAspect="1"/>
          </p:cNvPicPr>
          <p:nvPr/>
        </p:nvPicPr>
        <p:blipFill>
          <a:blip r:embed="rId2">
            <a:extLst>
              <a:ext uri="{28A0092B-C50C-407E-A947-70E740481C1C}">
                <a14:useLocalDpi xmlns:a14="http://schemas.microsoft.com/office/drawing/2010/main" val="0"/>
              </a:ext>
            </a:extLst>
          </a:blip>
          <a:srcRect r="50000" b="50043"/>
          <a:stretch>
            <a:fillRect/>
          </a:stretch>
        </p:blipFill>
        <p:spPr bwMode="auto">
          <a:xfrm>
            <a:off x="0" y="4763"/>
            <a:ext cx="4572000" cy="28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mujerconflores.jpg"/>
          <p:cNvPicPr>
            <a:picLocks noChangeAspect="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mujerconflores.jpg"/>
          <p:cNvPicPr>
            <a:picLocks noChangeAspect="1"/>
          </p:cNvPicPr>
          <p:nvPr/>
        </p:nvPicPr>
        <p:blipFill>
          <a:blip r:embed="rId2">
            <a:extLst>
              <a:ext uri="{28A0092B-C50C-407E-A947-70E740481C1C}">
                <a14:useLocalDpi xmlns:a14="http://schemas.microsoft.com/office/drawing/2010/main" val="0"/>
              </a:ext>
            </a:extLst>
          </a:blip>
          <a:srcRect l="50000" t="50043"/>
          <a:stretch>
            <a:fillRect/>
          </a:stretch>
        </p:blipFill>
        <p:spPr bwMode="auto">
          <a:xfrm>
            <a:off x="4572000" y="2857500"/>
            <a:ext cx="4572000" cy="285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mujerconflores.jpg"/>
          <p:cNvPicPr>
            <a:picLocks noChangeAspect="1"/>
          </p:cNvPicPr>
          <p:nvPr/>
        </p:nvPicPr>
        <p:blipFill>
          <a:blip r:embed="rId2">
            <a:extLst>
              <a:ext uri="{28A0092B-C50C-407E-A947-70E740481C1C}">
                <a14:useLocalDpi xmlns:a14="http://schemas.microsoft.com/office/drawing/2010/main" val="0"/>
              </a:ext>
            </a:extLst>
          </a:blip>
          <a:srcRect t="50043" r="50000"/>
          <a:stretch>
            <a:fillRect/>
          </a:stretch>
        </p:blipFill>
        <p:spPr bwMode="auto">
          <a:xfrm>
            <a:off x="0" y="2857500"/>
            <a:ext cx="4572000" cy="285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mujerconflore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899592" y="4657700"/>
            <a:ext cx="7704137"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Juan María Montalvo </a:t>
            </a:r>
            <a:r>
              <a:rPr lang="es-ES" i="1" dirty="0" err="1">
                <a:effectLst>
                  <a:glow rad="101600">
                    <a:schemeClr val="accent2">
                      <a:satMod val="175000"/>
                      <a:alpha val="40000"/>
                    </a:schemeClr>
                  </a:glow>
                  <a:outerShdw blurRad="38100" dist="38100" dir="2700000" algn="tl">
                    <a:srgbClr val="000000">
                      <a:alpha val="43137"/>
                    </a:srgbClr>
                  </a:outerShdw>
                </a:effectLst>
              </a:rPr>
              <a:t>Fiallos</a:t>
            </a:r>
            <a:r>
              <a:rPr lang="es-ES" i="1" dirty="0">
                <a:effectLst>
                  <a:glow rad="101600">
                    <a:schemeClr val="accent2">
                      <a:satMod val="175000"/>
                      <a:alpha val="40000"/>
                    </a:schemeClr>
                  </a:glow>
                  <a:outerShdw blurRad="38100" dist="38100" dir="2700000" algn="tl">
                    <a:srgbClr val="000000">
                      <a:alpha val="43137"/>
                    </a:srgbClr>
                  </a:outerShdw>
                </a:effectLst>
              </a:rPr>
              <a:t> (Ambato, Ecuador, 13 de abril de 1832 – París, Francia, 17 de enero de 1889) fue un ensayista y novelista ecuatoriano. </a:t>
            </a:r>
          </a:p>
        </p:txBody>
      </p:sp>
    </p:spTree>
  </p:cSld>
  <p:clrMapOvr>
    <a:masterClrMapping/>
  </p:clrMapOvr>
  <mc:AlternateContent xmlns:mc="http://schemas.openxmlformats.org/markup-compatibility/2006" xmlns:p14="http://schemas.microsoft.com/office/powerpoint/2010/main">
    <mc:Choice Requires="p14">
      <p:transition spd="slow" p14:dur="2000" advTm="20000">
        <p:split orient="vert"/>
      </p:transition>
    </mc:Choice>
    <mc:Fallback xmlns="">
      <p:transition spd="slow" advTm="20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2" presetClass="entr" presetSubtype="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4"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ox(in)">
                                      <p:cBhvr>
                                        <p:cTn id="14" dur="3000"/>
                                        <p:tgtEl>
                                          <p:spTgt spid="3"/>
                                        </p:tgtEl>
                                      </p:cBhvr>
                                    </p:animEffect>
                                  </p:childTnLst>
                                </p:cTn>
                              </p:par>
                              <p:par>
                                <p:cTn id="15" presetID="4" presetClass="exit" presetSubtype="32" fill="hold" nodeType="withEffect">
                                  <p:stCondLst>
                                    <p:cond delay="0"/>
                                  </p:stCondLst>
                                  <p:childTnLst>
                                    <p:animEffect transition="out" filter="box(out)">
                                      <p:cBhvr>
                                        <p:cTn id="16" dur="3000"/>
                                        <p:tgtEl>
                                          <p:spTgt spid="3"/>
                                        </p:tgtEl>
                                      </p:cBhvr>
                                    </p:animEffect>
                                    <p:set>
                                      <p:cBhvr>
                                        <p:cTn id="17" dur="1" fill="hold">
                                          <p:stCondLst>
                                            <p:cond delay="2999"/>
                                          </p:stCondLst>
                                        </p:cTn>
                                        <p:tgtEl>
                                          <p:spTgt spid="3"/>
                                        </p:tgtEl>
                                        <p:attrNameLst>
                                          <p:attrName>style.visibility</p:attrName>
                                        </p:attrNameLst>
                                      </p:cBhvr>
                                      <p:to>
                                        <p:strVal val="hidden"/>
                                      </p:to>
                                    </p:set>
                                  </p:childTnLst>
                                </p:cTn>
                              </p:par>
                              <p:par>
                                <p:cTn id="18" presetID="2" presetClass="exit" presetSubtype="6" fill="hold" nodeType="withEffect">
                                  <p:stCondLst>
                                    <p:cond delay="0"/>
                                  </p:stCondLst>
                                  <p:childTnLst>
                                    <p:anim calcmode="lin" valueType="num">
                                      <p:cBhvr additive="base">
                                        <p:cTn id="19" dur="3000"/>
                                        <p:tgtEl>
                                          <p:spTgt spid="3"/>
                                        </p:tgtEl>
                                        <p:attrNameLst>
                                          <p:attrName>ppt_x</p:attrName>
                                        </p:attrNameLst>
                                      </p:cBhvr>
                                      <p:tavLst>
                                        <p:tav tm="0">
                                          <p:val>
                                            <p:strVal val="ppt_x"/>
                                          </p:val>
                                        </p:tav>
                                        <p:tav tm="100000">
                                          <p:val>
                                            <p:strVal val="1+ppt_w/2"/>
                                          </p:val>
                                        </p:tav>
                                      </p:tavLst>
                                    </p:anim>
                                    <p:anim calcmode="lin" valueType="num">
                                      <p:cBhvr additive="base">
                                        <p:cTn id="20" dur="3000"/>
                                        <p:tgtEl>
                                          <p:spTgt spid="3"/>
                                        </p:tgtEl>
                                        <p:attrNameLst>
                                          <p:attrName>ppt_y</p:attrName>
                                        </p:attrNameLst>
                                      </p:cBhvr>
                                      <p:tavLst>
                                        <p:tav tm="0">
                                          <p:val>
                                            <p:strVal val="ppt_y"/>
                                          </p:val>
                                        </p:tav>
                                        <p:tav tm="100000">
                                          <p:val>
                                            <p:strVal val="1+ppt_h/2"/>
                                          </p:val>
                                        </p:tav>
                                      </p:tavLst>
                                    </p:anim>
                                    <p:set>
                                      <p:cBhvr>
                                        <p:cTn id="21" dur="1" fill="hold">
                                          <p:stCondLst>
                                            <p:cond delay="2999"/>
                                          </p:stCondLst>
                                        </p:cTn>
                                        <p:tgtEl>
                                          <p:spTgt spid="3"/>
                                        </p:tgtEl>
                                        <p:attrNameLst>
                                          <p:attrName>style.visibility</p:attrName>
                                        </p:attrNameLst>
                                      </p:cBhvr>
                                      <p:to>
                                        <p:strVal val="hidden"/>
                                      </p:to>
                                    </p:set>
                                  </p:childTnLst>
                                </p:cTn>
                              </p:par>
                              <p:par>
                                <p:cTn id="22" presetID="2" presetClass="entr" presetSubtype="1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3000" fill="hold"/>
                                        <p:tgtEl>
                                          <p:spTgt spid="4"/>
                                        </p:tgtEl>
                                        <p:attrNameLst>
                                          <p:attrName>ppt_x</p:attrName>
                                        </p:attrNameLst>
                                      </p:cBhvr>
                                      <p:tavLst>
                                        <p:tav tm="0">
                                          <p:val>
                                            <p:strVal val="0-#ppt_w/2"/>
                                          </p:val>
                                        </p:tav>
                                        <p:tav tm="100000">
                                          <p:val>
                                            <p:strVal val="#ppt_x"/>
                                          </p:val>
                                        </p:tav>
                                      </p:tavLst>
                                    </p:anim>
                                    <p:anim calcmode="lin" valueType="num">
                                      <p:cBhvr additive="base">
                                        <p:cTn id="25" dur="3000" fill="hold"/>
                                        <p:tgtEl>
                                          <p:spTgt spid="4"/>
                                        </p:tgtEl>
                                        <p:attrNameLst>
                                          <p:attrName>ppt_y</p:attrName>
                                        </p:attrNameLst>
                                      </p:cBhvr>
                                      <p:tavLst>
                                        <p:tav tm="0">
                                          <p:val>
                                            <p:strVal val="1+#ppt_h/2"/>
                                          </p:val>
                                        </p:tav>
                                        <p:tav tm="100000">
                                          <p:val>
                                            <p:strVal val="#ppt_y"/>
                                          </p:val>
                                        </p:tav>
                                      </p:tavLst>
                                    </p:anim>
                                  </p:childTnLst>
                                </p:cTn>
                              </p:par>
                              <p:par>
                                <p:cTn id="26" presetID="4"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in)">
                                      <p:cBhvr>
                                        <p:cTn id="28" dur="3000"/>
                                        <p:tgtEl>
                                          <p:spTgt spid="4"/>
                                        </p:tgtEl>
                                      </p:cBhvr>
                                    </p:animEffect>
                                  </p:childTnLst>
                                </p:cTn>
                              </p:par>
                              <p:par>
                                <p:cTn id="29" presetID="4" presetClass="exit" presetSubtype="32" fill="hold" nodeType="withEffect">
                                  <p:stCondLst>
                                    <p:cond delay="0"/>
                                  </p:stCondLst>
                                  <p:childTnLst>
                                    <p:animEffect transition="out" filter="box(out)">
                                      <p:cBhvr>
                                        <p:cTn id="30" dur="3000"/>
                                        <p:tgtEl>
                                          <p:spTgt spid="4"/>
                                        </p:tgtEl>
                                      </p:cBhvr>
                                    </p:animEffect>
                                    <p:set>
                                      <p:cBhvr>
                                        <p:cTn id="31" dur="1" fill="hold">
                                          <p:stCondLst>
                                            <p:cond delay="2999"/>
                                          </p:stCondLst>
                                        </p:cTn>
                                        <p:tgtEl>
                                          <p:spTgt spid="4"/>
                                        </p:tgtEl>
                                        <p:attrNameLst>
                                          <p:attrName>style.visibility</p:attrName>
                                        </p:attrNameLst>
                                      </p:cBhvr>
                                      <p:to>
                                        <p:strVal val="hidden"/>
                                      </p:to>
                                    </p:set>
                                  </p:childTnLst>
                                </p:cTn>
                              </p:par>
                              <p:par>
                                <p:cTn id="32" presetID="2" presetClass="exit" presetSubtype="12" fill="hold" nodeType="withEffect">
                                  <p:stCondLst>
                                    <p:cond delay="0"/>
                                  </p:stCondLst>
                                  <p:childTnLst>
                                    <p:anim calcmode="lin" valueType="num">
                                      <p:cBhvr additive="base">
                                        <p:cTn id="33" dur="3000"/>
                                        <p:tgtEl>
                                          <p:spTgt spid="4"/>
                                        </p:tgtEl>
                                        <p:attrNameLst>
                                          <p:attrName>ppt_x</p:attrName>
                                        </p:attrNameLst>
                                      </p:cBhvr>
                                      <p:tavLst>
                                        <p:tav tm="0">
                                          <p:val>
                                            <p:strVal val="ppt_x"/>
                                          </p:val>
                                        </p:tav>
                                        <p:tav tm="100000">
                                          <p:val>
                                            <p:strVal val="0-ppt_w/2"/>
                                          </p:val>
                                        </p:tav>
                                      </p:tavLst>
                                    </p:anim>
                                    <p:anim calcmode="lin" valueType="num">
                                      <p:cBhvr additive="base">
                                        <p:cTn id="34" dur="3000"/>
                                        <p:tgtEl>
                                          <p:spTgt spid="4"/>
                                        </p:tgtEl>
                                        <p:attrNameLst>
                                          <p:attrName>ppt_y</p:attrName>
                                        </p:attrNameLst>
                                      </p:cBhvr>
                                      <p:tavLst>
                                        <p:tav tm="0">
                                          <p:val>
                                            <p:strVal val="ppt_y"/>
                                          </p:val>
                                        </p:tav>
                                        <p:tav tm="100000">
                                          <p:val>
                                            <p:strVal val="1+ppt_h/2"/>
                                          </p:val>
                                        </p:tav>
                                      </p:tavLst>
                                    </p:anim>
                                    <p:set>
                                      <p:cBhvr>
                                        <p:cTn id="35" dur="1" fill="hold">
                                          <p:stCondLst>
                                            <p:cond delay="2999"/>
                                          </p:stCondLst>
                                        </p:cTn>
                                        <p:tgtEl>
                                          <p:spTgt spid="4"/>
                                        </p:tgtEl>
                                        <p:attrNameLst>
                                          <p:attrName>style.visibility</p:attrName>
                                        </p:attrNameLst>
                                      </p:cBhvr>
                                      <p:to>
                                        <p:strVal val="hidden"/>
                                      </p:to>
                                    </p:set>
                                  </p:childTnLst>
                                </p:cTn>
                              </p:par>
                              <p:par>
                                <p:cTn id="36" presetID="2" presetClass="entr" presetSubtype="9"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0-#ppt_h/2"/>
                                          </p:val>
                                        </p:tav>
                                        <p:tav tm="100000">
                                          <p:val>
                                            <p:strVal val="#ppt_y"/>
                                          </p:val>
                                        </p:tav>
                                      </p:tavLst>
                                    </p:anim>
                                  </p:childTnLst>
                                </p:cTn>
                              </p:par>
                              <p:par>
                                <p:cTn id="40" presetID="4" presetClass="entr" presetSubtype="16"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ox(in)">
                                      <p:cBhvr>
                                        <p:cTn id="42" dur="3000"/>
                                        <p:tgtEl>
                                          <p:spTgt spid="5"/>
                                        </p:tgtEl>
                                      </p:cBhvr>
                                    </p:animEffect>
                                  </p:childTnLst>
                                </p:cTn>
                              </p:par>
                              <p:par>
                                <p:cTn id="43" presetID="4" presetClass="exit" presetSubtype="32" fill="hold" nodeType="withEffect">
                                  <p:stCondLst>
                                    <p:cond delay="0"/>
                                  </p:stCondLst>
                                  <p:childTnLst>
                                    <p:animEffect transition="out" filter="box(out)">
                                      <p:cBhvr>
                                        <p:cTn id="44" dur="3000"/>
                                        <p:tgtEl>
                                          <p:spTgt spid="5"/>
                                        </p:tgtEl>
                                      </p:cBhvr>
                                    </p:animEffect>
                                    <p:set>
                                      <p:cBhvr>
                                        <p:cTn id="45" dur="1" fill="hold">
                                          <p:stCondLst>
                                            <p:cond delay="2999"/>
                                          </p:stCondLst>
                                        </p:cTn>
                                        <p:tgtEl>
                                          <p:spTgt spid="5"/>
                                        </p:tgtEl>
                                        <p:attrNameLst>
                                          <p:attrName>style.visibility</p:attrName>
                                        </p:attrNameLst>
                                      </p:cBhvr>
                                      <p:to>
                                        <p:strVal val="hidden"/>
                                      </p:to>
                                    </p:set>
                                  </p:childTnLst>
                                </p:cTn>
                              </p:par>
                              <p:par>
                                <p:cTn id="46" presetID="2" presetClass="exit" presetSubtype="9" fill="hold" nodeType="withEffect">
                                  <p:stCondLst>
                                    <p:cond delay="0"/>
                                  </p:stCondLst>
                                  <p:childTnLst>
                                    <p:anim calcmode="lin" valueType="num">
                                      <p:cBhvr additive="base">
                                        <p:cTn id="47" dur="3000"/>
                                        <p:tgtEl>
                                          <p:spTgt spid="5"/>
                                        </p:tgtEl>
                                        <p:attrNameLst>
                                          <p:attrName>ppt_x</p:attrName>
                                        </p:attrNameLst>
                                      </p:cBhvr>
                                      <p:tavLst>
                                        <p:tav tm="0">
                                          <p:val>
                                            <p:strVal val="ppt_x"/>
                                          </p:val>
                                        </p:tav>
                                        <p:tav tm="100000">
                                          <p:val>
                                            <p:strVal val="0-ppt_w/2"/>
                                          </p:val>
                                        </p:tav>
                                      </p:tavLst>
                                    </p:anim>
                                    <p:anim calcmode="lin" valueType="num">
                                      <p:cBhvr additive="base">
                                        <p:cTn id="48" dur="3000"/>
                                        <p:tgtEl>
                                          <p:spTgt spid="5"/>
                                        </p:tgtEl>
                                        <p:attrNameLst>
                                          <p:attrName>ppt_y</p:attrName>
                                        </p:attrNameLst>
                                      </p:cBhvr>
                                      <p:tavLst>
                                        <p:tav tm="0">
                                          <p:val>
                                            <p:strVal val="ppt_y"/>
                                          </p:val>
                                        </p:tav>
                                        <p:tav tm="100000">
                                          <p:val>
                                            <p:strVal val="0-ppt_h/2"/>
                                          </p:val>
                                        </p:tav>
                                      </p:tavLst>
                                    </p:anim>
                                    <p:set>
                                      <p:cBhvr>
                                        <p:cTn id="49" dur="1" fill="hold">
                                          <p:stCondLst>
                                            <p:cond delay="2999"/>
                                          </p:stCondLst>
                                        </p:cTn>
                                        <p:tgtEl>
                                          <p:spTgt spid="5"/>
                                        </p:tgtEl>
                                        <p:attrNameLst>
                                          <p:attrName>style.visibility</p:attrName>
                                        </p:attrNameLst>
                                      </p:cBhvr>
                                      <p:to>
                                        <p:strVal val="hidden"/>
                                      </p:to>
                                    </p:set>
                                  </p:childTnLst>
                                </p:cTn>
                              </p:par>
                              <p:par>
                                <p:cTn id="50" presetID="2" presetClass="entr" presetSubtype="3"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3000" fill="hold"/>
                                        <p:tgtEl>
                                          <p:spTgt spid="6"/>
                                        </p:tgtEl>
                                        <p:attrNameLst>
                                          <p:attrName>ppt_x</p:attrName>
                                        </p:attrNameLst>
                                      </p:cBhvr>
                                      <p:tavLst>
                                        <p:tav tm="0">
                                          <p:val>
                                            <p:strVal val="1+#ppt_w/2"/>
                                          </p:val>
                                        </p:tav>
                                        <p:tav tm="100000">
                                          <p:val>
                                            <p:strVal val="#ppt_x"/>
                                          </p:val>
                                        </p:tav>
                                      </p:tavLst>
                                    </p:anim>
                                    <p:anim calcmode="lin" valueType="num">
                                      <p:cBhvr additive="base">
                                        <p:cTn id="53" dur="3000" fill="hold"/>
                                        <p:tgtEl>
                                          <p:spTgt spid="6"/>
                                        </p:tgtEl>
                                        <p:attrNameLst>
                                          <p:attrName>ppt_y</p:attrName>
                                        </p:attrNameLst>
                                      </p:cBhvr>
                                      <p:tavLst>
                                        <p:tav tm="0">
                                          <p:val>
                                            <p:strVal val="0-#ppt_h/2"/>
                                          </p:val>
                                        </p:tav>
                                        <p:tav tm="100000">
                                          <p:val>
                                            <p:strVal val="#ppt_y"/>
                                          </p:val>
                                        </p:tav>
                                      </p:tavLst>
                                    </p:anim>
                                  </p:childTnLst>
                                </p:cTn>
                              </p:par>
                              <p:par>
                                <p:cTn id="54" presetID="4" presetClass="entr" presetSubtype="16"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box(in)">
                                      <p:cBhvr>
                                        <p:cTn id="56" dur="3000"/>
                                        <p:tgtEl>
                                          <p:spTgt spid="6"/>
                                        </p:tgtEl>
                                      </p:cBhvr>
                                    </p:animEffect>
                                  </p:childTnLst>
                                </p:cTn>
                              </p:par>
                              <p:par>
                                <p:cTn id="57" presetID="4" presetClass="exit" presetSubtype="32" fill="hold" nodeType="withEffect">
                                  <p:stCondLst>
                                    <p:cond delay="0"/>
                                  </p:stCondLst>
                                  <p:childTnLst>
                                    <p:animEffect transition="out" filter="box(out)">
                                      <p:cBhvr>
                                        <p:cTn id="58" dur="3000"/>
                                        <p:tgtEl>
                                          <p:spTgt spid="6"/>
                                        </p:tgtEl>
                                      </p:cBhvr>
                                    </p:animEffect>
                                    <p:set>
                                      <p:cBhvr>
                                        <p:cTn id="59" dur="1" fill="hold">
                                          <p:stCondLst>
                                            <p:cond delay="2999"/>
                                          </p:stCondLst>
                                        </p:cTn>
                                        <p:tgtEl>
                                          <p:spTgt spid="6"/>
                                        </p:tgtEl>
                                        <p:attrNameLst>
                                          <p:attrName>style.visibility</p:attrName>
                                        </p:attrNameLst>
                                      </p:cBhvr>
                                      <p:to>
                                        <p:strVal val="hidden"/>
                                      </p:to>
                                    </p:set>
                                  </p:childTnLst>
                                </p:cTn>
                              </p:par>
                              <p:par>
                                <p:cTn id="60" presetID="2" presetClass="exit" presetSubtype="3" fill="hold"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1+ppt_w/2"/>
                                          </p:val>
                                        </p:tav>
                                      </p:tavLst>
                                    </p:anim>
                                    <p:anim calcmode="lin" valueType="num">
                                      <p:cBhvr additive="base">
                                        <p:cTn id="62" dur="3000"/>
                                        <p:tgtEl>
                                          <p:spTgt spid="6"/>
                                        </p:tgtEl>
                                        <p:attrNameLst>
                                          <p:attrName>ppt_y</p:attrName>
                                        </p:attrNameLst>
                                      </p:cBhvr>
                                      <p:tavLst>
                                        <p:tav tm="0">
                                          <p:val>
                                            <p:strVal val="ppt_y"/>
                                          </p:val>
                                        </p:tav>
                                        <p:tav tm="100000">
                                          <p:val>
                                            <p:strVal val="0-ppt_h/2"/>
                                          </p:val>
                                        </p:tav>
                                      </p:tavLst>
                                    </p:anim>
                                    <p:set>
                                      <p:cBhvr>
                                        <p:cTn id="63" dur="1" fill="hold">
                                          <p:stCondLst>
                                            <p:cond delay="2999"/>
                                          </p:stCondLst>
                                        </p:cTn>
                                        <p:tgtEl>
                                          <p:spTgt spid="6"/>
                                        </p:tgtEl>
                                        <p:attrNameLst>
                                          <p:attrName>style.visibility</p:attrName>
                                        </p:attrNameLst>
                                      </p:cBhvr>
                                      <p:to>
                                        <p:strVal val="hidden"/>
                                      </p:to>
                                    </p:set>
                                  </p:childTnLst>
                                </p:cTn>
                              </p:par>
                              <p:par>
                                <p:cTn id="64" presetID="4" presetClass="entr" presetSubtype="32"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ox(out)">
                                      <p:cBhvr>
                                        <p:cTn id="66" dur="3000"/>
                                        <p:tgtEl>
                                          <p:spTgt spid="7"/>
                                        </p:tgtEl>
                                      </p:cBhvr>
                                    </p:animEffect>
                                  </p:childTnLst>
                                </p:cTn>
                              </p:par>
                              <p:par>
                                <p:cTn id="67" presetID="23" presetClass="entr" presetSubtype="16"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p:cTn id="69" dur="3000" fill="hold"/>
                                        <p:tgtEl>
                                          <p:spTgt spid="7"/>
                                        </p:tgtEl>
                                        <p:attrNameLst>
                                          <p:attrName>ppt_w</p:attrName>
                                        </p:attrNameLst>
                                      </p:cBhvr>
                                      <p:tavLst>
                                        <p:tav tm="0">
                                          <p:val>
                                            <p:fltVal val="0"/>
                                          </p:val>
                                        </p:tav>
                                        <p:tav tm="100000">
                                          <p:val>
                                            <p:strVal val="#ppt_w"/>
                                          </p:val>
                                        </p:tav>
                                      </p:tavLst>
                                    </p:anim>
                                    <p:anim calcmode="lin" valueType="num">
                                      <p:cBhvr>
                                        <p:cTn id="70" dur="3000" fill="hold"/>
                                        <p:tgtEl>
                                          <p:spTgt spid="7"/>
                                        </p:tgtEl>
                                        <p:attrNameLst>
                                          <p:attrName>ppt_h</p:attrName>
                                        </p:attrNameLst>
                                      </p:cBhvr>
                                      <p:tavLst>
                                        <p:tav tm="0">
                                          <p:val>
                                            <p:fltVal val="0"/>
                                          </p:val>
                                        </p:tav>
                                        <p:tav tm="100000">
                                          <p:val>
                                            <p:strVal val="#ppt_h"/>
                                          </p:val>
                                        </p:tav>
                                      </p:tavLst>
                                    </p:anim>
                                  </p:childTnLst>
                                </p:cTn>
                              </p:par>
                            </p:childTnLst>
                          </p:cTn>
                        </p:par>
                        <p:par>
                          <p:cTn id="71" fill="hold" nodeType="afterGroup">
                            <p:stCondLst>
                              <p:cond delay="3000"/>
                            </p:stCondLst>
                            <p:childTnLst>
                              <p:par>
                                <p:cTn id="72" presetID="40" presetClass="entr" presetSubtype="0" fill="hold" grpId="0" nodeType="afterEffect">
                                  <p:stCondLst>
                                    <p:cond delay="0"/>
                                  </p:stCondLst>
                                  <p:iterate type="lt">
                                    <p:tmPct val="10000"/>
                                  </p:iterate>
                                  <p:childTnLst>
                                    <p:set>
                                      <p:cBhvr>
                                        <p:cTn id="73" dur="1" fill="hold">
                                          <p:stCondLst>
                                            <p:cond delay="0"/>
                                          </p:stCondLst>
                                        </p:cTn>
                                        <p:tgtEl>
                                          <p:spTgt spid="8"/>
                                        </p:tgtEl>
                                        <p:attrNameLst>
                                          <p:attrName>style.visibility</p:attrName>
                                        </p:attrNameLst>
                                      </p:cBhvr>
                                      <p:to>
                                        <p:strVal val="visible"/>
                                      </p:to>
                                    </p:set>
                                    <p:animEffect transition="in" filter="fade">
                                      <p:cBhvr>
                                        <p:cTn id="74" dur="1000"/>
                                        <p:tgtEl>
                                          <p:spTgt spid="8"/>
                                        </p:tgtEl>
                                      </p:cBhvr>
                                    </p:animEffect>
                                    <p:anim calcmode="lin" valueType="num">
                                      <p:cBhvr>
                                        <p:cTn id="75" dur="1000" fill="hold"/>
                                        <p:tgtEl>
                                          <p:spTgt spid="8"/>
                                        </p:tgtEl>
                                        <p:attrNameLst>
                                          <p:attrName>ppt_x</p:attrName>
                                        </p:attrNameLst>
                                      </p:cBhvr>
                                      <p:tavLst>
                                        <p:tav tm="0">
                                          <p:val>
                                            <p:strVal val="#ppt_x-.1"/>
                                          </p:val>
                                        </p:tav>
                                        <p:tav tm="100000">
                                          <p:val>
                                            <p:strVal val="#ppt_x"/>
                                          </p:val>
                                        </p:tav>
                                      </p:tavLst>
                                    </p:anim>
                                    <p:anim calcmode="lin" valueType="num">
                                      <p:cBhvr>
                                        <p:cTn id="7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89343232_57fac3e872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bg1">
              <a:alpha val="5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2289343232_57fac3e872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93675"/>
            <a:ext cx="8642350" cy="53276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539750" y="4657725"/>
            <a:ext cx="81359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Este trasto no se como se llama pero si puedo decir como anécdota, que estas calles del parque fueron utilizadas como aparcamiento para los invitados a la boda de los Príncipes de Asturias en el 2008.</a:t>
            </a:r>
          </a:p>
        </p:txBody>
      </p:sp>
    </p:spTree>
  </p:cSld>
  <p:clrMapOvr>
    <a:masterClrMapping/>
  </p:clrMapOvr>
  <mc:AlternateContent xmlns:mc="http://schemas.openxmlformats.org/markup-compatibility/2006" xmlns:p14="http://schemas.microsoft.com/office/powerpoint/2010/main">
    <mc:Choice Requires="p14">
      <p:transition spd="slow" p14:dur="2000" advTm="24000">
        <p:split orient="vert"/>
      </p:transition>
    </mc:Choice>
    <mc:Fallback xmlns="">
      <p:transition spd="slow" advTm="2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childTnLst>
                          </p:cTn>
                        </p:par>
                        <p:par>
                          <p:cTn id="15" fill="hold" nodeType="afterGroup">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Arco de bloque"/>
          <p:cNvSpPr/>
          <p:nvPr/>
        </p:nvSpPr>
        <p:spPr>
          <a:xfrm rot="5400000">
            <a:off x="5375275" y="-393700"/>
            <a:ext cx="2641600" cy="3816350"/>
          </a:xfrm>
          <a:prstGeom prst="blockArc">
            <a:avLst>
              <a:gd name="adj1" fmla="val 10801916"/>
              <a:gd name="adj2" fmla="val 21386851"/>
              <a:gd name="adj3" fmla="val 8334"/>
            </a:avLst>
          </a:prstGeom>
          <a:noFill/>
          <a:ln w="38100">
            <a:solidFill>
              <a:schemeClr val="tx1"/>
            </a:solidFill>
          </a:ln>
          <a:scene3d>
            <a:camera prst="orthographicFront"/>
            <a:lightRig rig="threePt" dir="t"/>
          </a:scene3d>
          <a:sp3d>
            <a:bevelT w="2667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4" name="13 Arco de bloque"/>
          <p:cNvSpPr/>
          <p:nvPr/>
        </p:nvSpPr>
        <p:spPr>
          <a:xfrm rot="5400000">
            <a:off x="1168400" y="-460374"/>
            <a:ext cx="2701925" cy="3816350"/>
          </a:xfrm>
          <a:prstGeom prst="blockArc">
            <a:avLst>
              <a:gd name="adj1" fmla="val 10823328"/>
              <a:gd name="adj2" fmla="val 21489985"/>
              <a:gd name="adj3" fmla="val 6040"/>
            </a:avLst>
          </a:prstGeom>
          <a:noFill/>
          <a:ln w="38100">
            <a:solidFill>
              <a:schemeClr val="tx1"/>
            </a:solidFill>
          </a:ln>
          <a:scene3d>
            <a:camera prst="orthographicFront"/>
            <a:lightRig rig="threePt" dir="t"/>
          </a:scene3d>
          <a:sp3d>
            <a:bevelT w="2667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5" name="14 Arco de bloque"/>
          <p:cNvSpPr/>
          <p:nvPr/>
        </p:nvSpPr>
        <p:spPr>
          <a:xfrm rot="5400000">
            <a:off x="1199356" y="2389982"/>
            <a:ext cx="2640013" cy="3816350"/>
          </a:xfrm>
          <a:prstGeom prst="blockArc">
            <a:avLst>
              <a:gd name="adj1" fmla="val 10768302"/>
              <a:gd name="adj2" fmla="val 21485642"/>
              <a:gd name="adj3" fmla="val 7231"/>
            </a:avLst>
          </a:prstGeom>
          <a:noFill/>
          <a:ln w="38100">
            <a:solidFill>
              <a:schemeClr val="tx1"/>
            </a:solidFill>
          </a:ln>
          <a:scene3d>
            <a:camera prst="orthographicFront"/>
            <a:lightRig rig="threePt" dir="t"/>
          </a:scene3d>
          <a:sp3d>
            <a:bevelT w="2667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6" name="15 Arco de bloque"/>
          <p:cNvSpPr/>
          <p:nvPr/>
        </p:nvSpPr>
        <p:spPr>
          <a:xfrm rot="5400000">
            <a:off x="5406231" y="2383632"/>
            <a:ext cx="2579687" cy="3816350"/>
          </a:xfrm>
          <a:prstGeom prst="blockArc">
            <a:avLst>
              <a:gd name="adj1" fmla="val 10845365"/>
              <a:gd name="adj2" fmla="val 21263854"/>
              <a:gd name="adj3" fmla="val 7468"/>
            </a:avLst>
          </a:prstGeom>
          <a:noFill/>
          <a:ln w="38100">
            <a:solidFill>
              <a:schemeClr val="tx1"/>
            </a:solidFill>
          </a:ln>
          <a:scene3d>
            <a:camera prst="orthographicFront"/>
            <a:lightRig rig="threePt" dir="t"/>
          </a:scene3d>
          <a:sp3d>
            <a:bevelT w="2667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8" name="17 Arco de bloque"/>
          <p:cNvSpPr/>
          <p:nvPr/>
        </p:nvSpPr>
        <p:spPr>
          <a:xfrm rot="16200000">
            <a:off x="5375275" y="-430212"/>
            <a:ext cx="2641600" cy="3816350"/>
          </a:xfrm>
          <a:prstGeom prst="blockArc">
            <a:avLst>
              <a:gd name="adj1" fmla="val 10815172"/>
              <a:gd name="adj2" fmla="val 21517560"/>
              <a:gd name="adj3" fmla="val 8376"/>
            </a:avLst>
          </a:prstGeom>
          <a:noFill/>
          <a:ln w="38100">
            <a:solidFill>
              <a:schemeClr val="tx1"/>
            </a:solidFill>
          </a:ln>
          <a:scene3d>
            <a:camera prst="orthographicFront"/>
            <a:lightRig rig="threePt" dir="t"/>
          </a:scene3d>
          <a:sp3d>
            <a:bevelT w="2667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9" name="18 Arco de bloque"/>
          <p:cNvSpPr/>
          <p:nvPr/>
        </p:nvSpPr>
        <p:spPr>
          <a:xfrm rot="16200000">
            <a:off x="5514182" y="2323306"/>
            <a:ext cx="2579688" cy="3889375"/>
          </a:xfrm>
          <a:prstGeom prst="blockArc">
            <a:avLst>
              <a:gd name="adj1" fmla="val 10762504"/>
              <a:gd name="adj2" fmla="val 21265463"/>
              <a:gd name="adj3" fmla="val 7798"/>
            </a:avLst>
          </a:prstGeom>
          <a:noFill/>
          <a:ln w="38100">
            <a:solidFill>
              <a:schemeClr val="tx1"/>
            </a:solidFill>
          </a:ln>
          <a:scene3d>
            <a:camera prst="orthographicFront"/>
            <a:lightRig rig="threePt" dir="t"/>
          </a:scene3d>
          <a:sp3d>
            <a:bevelT w="2667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0" name="19 Arco de bloque"/>
          <p:cNvSpPr/>
          <p:nvPr/>
        </p:nvSpPr>
        <p:spPr>
          <a:xfrm rot="16200000">
            <a:off x="1272382" y="2340769"/>
            <a:ext cx="2640012" cy="3816350"/>
          </a:xfrm>
          <a:prstGeom prst="blockArc">
            <a:avLst>
              <a:gd name="adj1" fmla="val 10804590"/>
              <a:gd name="adj2" fmla="val 21413752"/>
              <a:gd name="adj3" fmla="val 7262"/>
            </a:avLst>
          </a:prstGeom>
          <a:noFill/>
          <a:ln w="38100">
            <a:solidFill>
              <a:schemeClr val="tx1"/>
            </a:solidFill>
          </a:ln>
          <a:scene3d>
            <a:camera prst="orthographicFront"/>
            <a:lightRig rig="threePt" dir="t"/>
          </a:scene3d>
          <a:sp3d>
            <a:bevelT w="2667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1" name="20 Arco de bloque"/>
          <p:cNvSpPr/>
          <p:nvPr/>
        </p:nvSpPr>
        <p:spPr>
          <a:xfrm rot="16200000">
            <a:off x="1168400" y="-436562"/>
            <a:ext cx="2701925" cy="3816350"/>
          </a:xfrm>
          <a:prstGeom prst="blockArc">
            <a:avLst>
              <a:gd name="adj1" fmla="val 10839416"/>
              <a:gd name="adj2" fmla="val 21487988"/>
              <a:gd name="adj3" fmla="val 6824"/>
            </a:avLst>
          </a:prstGeom>
          <a:noFill/>
          <a:ln w="38100">
            <a:solidFill>
              <a:schemeClr val="tx1"/>
            </a:solidFill>
          </a:ln>
          <a:scene3d>
            <a:camera prst="orthographicFront"/>
            <a:lightRig rig="threePt" dir="t"/>
          </a:scene3d>
          <a:sp3d>
            <a:bevelT w="2667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pic>
        <p:nvPicPr>
          <p:cNvPr id="17" name="Picture 2" descr="C:\Documents and Settings\Ana María\Mis documentos\naturalez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w="3810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sp>
        <p:nvSpPr>
          <p:cNvPr id="13" name="12 CuadroTexto"/>
          <p:cNvSpPr txBox="1"/>
          <p:nvPr/>
        </p:nvSpPr>
        <p:spPr>
          <a:xfrm>
            <a:off x="971550" y="4657725"/>
            <a:ext cx="6853158" cy="923330"/>
          </a:xfrm>
          <a:prstGeom prst="rect">
            <a:avLst/>
          </a:prstGeom>
          <a:noFill/>
          <a:ln w="38100">
            <a:noFill/>
          </a:ln>
          <a:scene3d>
            <a:camera prst="orthographicFront"/>
            <a:lightRig rig="threePt" dir="t"/>
          </a:scene3d>
          <a:sp3d>
            <a:bevelT w="266700" h="152400" prst="coolSlant"/>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día 5 de diciembre de 1810, Miguel Hidalgo promulgó esta ley:</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“Siendo contra los clamores de la naturaleza el vender a los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hombres, quedan abolidas las leyes de la esclavitud”. </a:t>
            </a:r>
          </a:p>
        </p:txBody>
      </p:sp>
    </p:spTree>
  </p:cSld>
  <p:clrMapOvr>
    <a:masterClrMapping/>
  </p:clrMapOvr>
  <mc:AlternateContent xmlns:mc="http://schemas.openxmlformats.org/markup-compatibility/2006" xmlns:p14="http://schemas.microsoft.com/office/powerpoint/2010/main">
    <mc:Choice Requires="p14">
      <p:transition spd="slow" p14:dur="2250" advTm="25000">
        <p14:doors dir="vert"/>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10800000">
                                      <p:cBhvr>
                                        <p:cTn id="6" dur="2000" fill="hold"/>
                                        <p:tgtEl>
                                          <p:spTgt spid="19"/>
                                        </p:tgtEl>
                                        <p:attrNameLst>
                                          <p:attrName>r</p:attrName>
                                        </p:attrNameLst>
                                      </p:cBhvr>
                                    </p:animRot>
                                  </p:childTnLst>
                                </p:cTn>
                              </p:par>
                              <p:par>
                                <p:cTn id="7" presetID="8" presetClass="emph" presetSubtype="0" fill="hold" nodeType="withEffect">
                                  <p:stCondLst>
                                    <p:cond delay="0"/>
                                  </p:stCondLst>
                                  <p:childTnLst>
                                    <p:animRot by="-10800000">
                                      <p:cBhvr>
                                        <p:cTn id="8" dur="2000" fill="hold"/>
                                        <p:tgtEl>
                                          <p:spTgt spid="16"/>
                                        </p:tgtEl>
                                        <p:attrNameLst>
                                          <p:attrName>r</p:attrName>
                                        </p:attrNameLst>
                                      </p:cBhvr>
                                    </p:animRot>
                                  </p:childTnLst>
                                </p:cTn>
                              </p:par>
                              <p:par>
                                <p:cTn id="9" presetID="8" presetClass="emph" presetSubtype="0" fill="hold" nodeType="withEffect">
                                  <p:stCondLst>
                                    <p:cond delay="0"/>
                                  </p:stCondLst>
                                  <p:childTnLst>
                                    <p:animRot by="10800000">
                                      <p:cBhvr>
                                        <p:cTn id="10" dur="2000" fill="hold"/>
                                        <p:tgtEl>
                                          <p:spTgt spid="15"/>
                                        </p:tgtEl>
                                        <p:attrNameLst>
                                          <p:attrName>r</p:attrName>
                                        </p:attrNameLst>
                                      </p:cBhvr>
                                    </p:animRot>
                                  </p:childTnLst>
                                </p:cTn>
                              </p:par>
                              <p:par>
                                <p:cTn id="11" presetID="8" presetClass="emph" presetSubtype="0" fill="hold" nodeType="withEffect">
                                  <p:stCondLst>
                                    <p:cond delay="0"/>
                                  </p:stCondLst>
                                  <p:childTnLst>
                                    <p:animRot by="10800000">
                                      <p:cBhvr>
                                        <p:cTn id="12" dur="2000" fill="hold"/>
                                        <p:tgtEl>
                                          <p:spTgt spid="20"/>
                                        </p:tgtEl>
                                        <p:attrNameLst>
                                          <p:attrName>r</p:attrName>
                                        </p:attrNameLst>
                                      </p:cBhvr>
                                    </p:animRot>
                                  </p:childTnLst>
                                </p:cTn>
                              </p:par>
                              <p:par>
                                <p:cTn id="13" presetID="8" presetClass="emph" presetSubtype="0" fill="hold" nodeType="withEffect">
                                  <p:stCondLst>
                                    <p:cond delay="0"/>
                                  </p:stCondLst>
                                  <p:childTnLst>
                                    <p:animRot by="10800000">
                                      <p:cBhvr>
                                        <p:cTn id="14" dur="2000" fill="hold"/>
                                        <p:tgtEl>
                                          <p:spTgt spid="11"/>
                                        </p:tgtEl>
                                        <p:attrNameLst>
                                          <p:attrName>r</p:attrName>
                                        </p:attrNameLst>
                                      </p:cBhvr>
                                    </p:animRot>
                                  </p:childTnLst>
                                </p:cTn>
                              </p:par>
                              <p:par>
                                <p:cTn id="15" presetID="8" presetClass="emph" presetSubtype="0" fill="hold" nodeType="withEffect">
                                  <p:stCondLst>
                                    <p:cond delay="0"/>
                                  </p:stCondLst>
                                  <p:childTnLst>
                                    <p:animRot by="10800000">
                                      <p:cBhvr>
                                        <p:cTn id="16" dur="2000" fill="hold"/>
                                        <p:tgtEl>
                                          <p:spTgt spid="18"/>
                                        </p:tgtEl>
                                        <p:attrNameLst>
                                          <p:attrName>r</p:attrName>
                                        </p:attrNameLst>
                                      </p:cBhvr>
                                    </p:animRot>
                                  </p:childTnLst>
                                </p:cTn>
                              </p:par>
                              <p:par>
                                <p:cTn id="17" presetID="8" presetClass="emph" presetSubtype="0" fill="hold" nodeType="withEffect">
                                  <p:stCondLst>
                                    <p:cond delay="0"/>
                                  </p:stCondLst>
                                  <p:childTnLst>
                                    <p:animRot by="-10800000">
                                      <p:cBhvr>
                                        <p:cTn id="18" dur="2000" fill="hold"/>
                                        <p:tgtEl>
                                          <p:spTgt spid="14"/>
                                        </p:tgtEl>
                                        <p:attrNameLst>
                                          <p:attrName>r</p:attrName>
                                        </p:attrNameLst>
                                      </p:cBhvr>
                                    </p:animRot>
                                  </p:childTnLst>
                                </p:cTn>
                              </p:par>
                              <p:par>
                                <p:cTn id="19" presetID="8" presetClass="emph" presetSubtype="0" fill="hold" nodeType="withEffect">
                                  <p:stCondLst>
                                    <p:cond delay="0"/>
                                  </p:stCondLst>
                                  <p:childTnLst>
                                    <p:animRot by="-10800000">
                                      <p:cBhvr>
                                        <p:cTn id="20" dur="2000" fill="hold"/>
                                        <p:tgtEl>
                                          <p:spTgt spid="21"/>
                                        </p:tgtEl>
                                        <p:attrNameLst>
                                          <p:attrName>r</p:attrName>
                                        </p:attrNameLst>
                                      </p:cBhvr>
                                    </p:animRot>
                                  </p:childTnLst>
                                </p:cTn>
                              </p:par>
                            </p:childTnLst>
                          </p:cTn>
                        </p:par>
                        <p:par>
                          <p:cTn id="21" fill="hold" nodeType="afterGroup">
                            <p:stCondLst>
                              <p:cond delay="2000"/>
                            </p:stCondLst>
                            <p:childTnLst>
                              <p:par>
                                <p:cTn id="22" presetID="23" presetClass="entr" presetSubtype="16" fill="hold"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p:cTn id="24" dur="3000" fill="hold"/>
                                        <p:tgtEl>
                                          <p:spTgt spid="17"/>
                                        </p:tgtEl>
                                        <p:attrNameLst>
                                          <p:attrName>ppt_w</p:attrName>
                                        </p:attrNameLst>
                                      </p:cBhvr>
                                      <p:tavLst>
                                        <p:tav tm="0">
                                          <p:val>
                                            <p:fltVal val="0"/>
                                          </p:val>
                                        </p:tav>
                                        <p:tav tm="100000">
                                          <p:val>
                                            <p:strVal val="#ppt_w"/>
                                          </p:val>
                                        </p:tav>
                                      </p:tavLst>
                                    </p:anim>
                                    <p:anim calcmode="lin" valueType="num">
                                      <p:cBhvr>
                                        <p:cTn id="25" dur="3000" fill="hold"/>
                                        <p:tgtEl>
                                          <p:spTgt spid="17"/>
                                        </p:tgtEl>
                                        <p:attrNameLst>
                                          <p:attrName>ppt_h</p:attrName>
                                        </p:attrNameLst>
                                      </p:cBhvr>
                                      <p:tavLst>
                                        <p:tav tm="0">
                                          <p:val>
                                            <p:fltVal val="0"/>
                                          </p:val>
                                        </p:tav>
                                        <p:tav tm="100000">
                                          <p:val>
                                            <p:strVal val="#ppt_h"/>
                                          </p:val>
                                        </p:tav>
                                      </p:tavLst>
                                    </p:anim>
                                  </p:childTnLst>
                                </p:cTn>
                              </p:par>
                              <p:par>
                                <p:cTn id="26" presetID="16" presetClass="entr" presetSubtype="37"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arn(outVertical)">
                                      <p:cBhvr>
                                        <p:cTn id="28" dur="3000"/>
                                        <p:tgtEl>
                                          <p:spTgt spid="17"/>
                                        </p:tgtEl>
                                      </p:cBhvr>
                                    </p:animEffect>
                                  </p:childTnLst>
                                </p:cTn>
                              </p:par>
                              <p:par>
                                <p:cTn id="29" presetID="2" presetClass="exit" presetSubtype="12" fill="hold" nodeType="withEffect">
                                  <p:stCondLst>
                                    <p:cond delay="0"/>
                                  </p:stCondLst>
                                  <p:childTnLst>
                                    <p:anim calcmode="lin" valueType="num">
                                      <p:cBhvr additive="base">
                                        <p:cTn id="30" dur="3000"/>
                                        <p:tgtEl>
                                          <p:spTgt spid="19"/>
                                        </p:tgtEl>
                                        <p:attrNameLst>
                                          <p:attrName>ppt_x</p:attrName>
                                        </p:attrNameLst>
                                      </p:cBhvr>
                                      <p:tavLst>
                                        <p:tav tm="0">
                                          <p:val>
                                            <p:strVal val="ppt_x"/>
                                          </p:val>
                                        </p:tav>
                                        <p:tav tm="100000">
                                          <p:val>
                                            <p:strVal val="0-ppt_w/2"/>
                                          </p:val>
                                        </p:tav>
                                      </p:tavLst>
                                    </p:anim>
                                    <p:anim calcmode="lin" valueType="num">
                                      <p:cBhvr additive="base">
                                        <p:cTn id="31" dur="3000"/>
                                        <p:tgtEl>
                                          <p:spTgt spid="19"/>
                                        </p:tgtEl>
                                        <p:attrNameLst>
                                          <p:attrName>ppt_y</p:attrName>
                                        </p:attrNameLst>
                                      </p:cBhvr>
                                      <p:tavLst>
                                        <p:tav tm="0">
                                          <p:val>
                                            <p:strVal val="ppt_y"/>
                                          </p:val>
                                        </p:tav>
                                        <p:tav tm="100000">
                                          <p:val>
                                            <p:strVal val="1+ppt_h/2"/>
                                          </p:val>
                                        </p:tav>
                                      </p:tavLst>
                                    </p:anim>
                                    <p:set>
                                      <p:cBhvr>
                                        <p:cTn id="32" dur="1" fill="hold">
                                          <p:stCondLst>
                                            <p:cond delay="2999"/>
                                          </p:stCondLst>
                                        </p:cTn>
                                        <p:tgtEl>
                                          <p:spTgt spid="19"/>
                                        </p:tgtEl>
                                        <p:attrNameLst>
                                          <p:attrName>style.visibility</p:attrName>
                                        </p:attrNameLst>
                                      </p:cBhvr>
                                      <p:to>
                                        <p:strVal val="hidden"/>
                                      </p:to>
                                    </p:set>
                                  </p:childTnLst>
                                </p:cTn>
                              </p:par>
                              <p:par>
                                <p:cTn id="33" presetID="2" presetClass="exit" presetSubtype="6" fill="hold" nodeType="withEffect">
                                  <p:stCondLst>
                                    <p:cond delay="0"/>
                                  </p:stCondLst>
                                  <p:childTnLst>
                                    <p:anim calcmode="lin" valueType="num">
                                      <p:cBhvr additive="base">
                                        <p:cTn id="34" dur="3000"/>
                                        <p:tgtEl>
                                          <p:spTgt spid="15"/>
                                        </p:tgtEl>
                                        <p:attrNameLst>
                                          <p:attrName>ppt_x</p:attrName>
                                        </p:attrNameLst>
                                      </p:cBhvr>
                                      <p:tavLst>
                                        <p:tav tm="0">
                                          <p:val>
                                            <p:strVal val="ppt_x"/>
                                          </p:val>
                                        </p:tav>
                                        <p:tav tm="100000">
                                          <p:val>
                                            <p:strVal val="1+ppt_w/2"/>
                                          </p:val>
                                        </p:tav>
                                      </p:tavLst>
                                    </p:anim>
                                    <p:anim calcmode="lin" valueType="num">
                                      <p:cBhvr additive="base">
                                        <p:cTn id="35" dur="3000"/>
                                        <p:tgtEl>
                                          <p:spTgt spid="15"/>
                                        </p:tgtEl>
                                        <p:attrNameLst>
                                          <p:attrName>ppt_y</p:attrName>
                                        </p:attrNameLst>
                                      </p:cBhvr>
                                      <p:tavLst>
                                        <p:tav tm="0">
                                          <p:val>
                                            <p:strVal val="ppt_y"/>
                                          </p:val>
                                        </p:tav>
                                        <p:tav tm="100000">
                                          <p:val>
                                            <p:strVal val="1+ppt_h/2"/>
                                          </p:val>
                                        </p:tav>
                                      </p:tavLst>
                                    </p:anim>
                                    <p:set>
                                      <p:cBhvr>
                                        <p:cTn id="36" dur="1" fill="hold">
                                          <p:stCondLst>
                                            <p:cond delay="2999"/>
                                          </p:stCondLst>
                                        </p:cTn>
                                        <p:tgtEl>
                                          <p:spTgt spid="15"/>
                                        </p:tgtEl>
                                        <p:attrNameLst>
                                          <p:attrName>style.visibility</p:attrName>
                                        </p:attrNameLst>
                                      </p:cBhvr>
                                      <p:to>
                                        <p:strVal val="hidden"/>
                                      </p:to>
                                    </p:set>
                                  </p:childTnLst>
                                </p:cTn>
                              </p:par>
                              <p:par>
                                <p:cTn id="37" presetID="2" presetClass="exit" presetSubtype="9" fill="hold" nodeType="withEffect">
                                  <p:stCondLst>
                                    <p:cond delay="0"/>
                                  </p:stCondLst>
                                  <p:childTnLst>
                                    <p:anim calcmode="lin" valueType="num">
                                      <p:cBhvr additive="base">
                                        <p:cTn id="38" dur="3000"/>
                                        <p:tgtEl>
                                          <p:spTgt spid="11"/>
                                        </p:tgtEl>
                                        <p:attrNameLst>
                                          <p:attrName>ppt_x</p:attrName>
                                        </p:attrNameLst>
                                      </p:cBhvr>
                                      <p:tavLst>
                                        <p:tav tm="0">
                                          <p:val>
                                            <p:strVal val="ppt_x"/>
                                          </p:val>
                                        </p:tav>
                                        <p:tav tm="100000">
                                          <p:val>
                                            <p:strVal val="0-ppt_w/2"/>
                                          </p:val>
                                        </p:tav>
                                      </p:tavLst>
                                    </p:anim>
                                    <p:anim calcmode="lin" valueType="num">
                                      <p:cBhvr additive="base">
                                        <p:cTn id="39" dur="3000"/>
                                        <p:tgtEl>
                                          <p:spTgt spid="11"/>
                                        </p:tgtEl>
                                        <p:attrNameLst>
                                          <p:attrName>ppt_y</p:attrName>
                                        </p:attrNameLst>
                                      </p:cBhvr>
                                      <p:tavLst>
                                        <p:tav tm="0">
                                          <p:val>
                                            <p:strVal val="ppt_y"/>
                                          </p:val>
                                        </p:tav>
                                        <p:tav tm="100000">
                                          <p:val>
                                            <p:strVal val="0-ppt_h/2"/>
                                          </p:val>
                                        </p:tav>
                                      </p:tavLst>
                                    </p:anim>
                                    <p:set>
                                      <p:cBhvr>
                                        <p:cTn id="40" dur="1" fill="hold">
                                          <p:stCondLst>
                                            <p:cond delay="2999"/>
                                          </p:stCondLst>
                                        </p:cTn>
                                        <p:tgtEl>
                                          <p:spTgt spid="11"/>
                                        </p:tgtEl>
                                        <p:attrNameLst>
                                          <p:attrName>style.visibility</p:attrName>
                                        </p:attrNameLst>
                                      </p:cBhvr>
                                      <p:to>
                                        <p:strVal val="hidden"/>
                                      </p:to>
                                    </p:set>
                                  </p:childTnLst>
                                </p:cTn>
                              </p:par>
                              <p:par>
                                <p:cTn id="41" presetID="2" presetClass="exit" presetSubtype="9" fill="hold" nodeType="withEffect">
                                  <p:stCondLst>
                                    <p:cond delay="0"/>
                                  </p:stCondLst>
                                  <p:childTnLst>
                                    <p:anim calcmode="lin" valueType="num">
                                      <p:cBhvr additive="base">
                                        <p:cTn id="42" dur="3000"/>
                                        <p:tgtEl>
                                          <p:spTgt spid="18"/>
                                        </p:tgtEl>
                                        <p:attrNameLst>
                                          <p:attrName>ppt_x</p:attrName>
                                        </p:attrNameLst>
                                      </p:cBhvr>
                                      <p:tavLst>
                                        <p:tav tm="0">
                                          <p:val>
                                            <p:strVal val="ppt_x"/>
                                          </p:val>
                                        </p:tav>
                                        <p:tav tm="100000">
                                          <p:val>
                                            <p:strVal val="0-ppt_w/2"/>
                                          </p:val>
                                        </p:tav>
                                      </p:tavLst>
                                    </p:anim>
                                    <p:anim calcmode="lin" valueType="num">
                                      <p:cBhvr additive="base">
                                        <p:cTn id="43" dur="3000"/>
                                        <p:tgtEl>
                                          <p:spTgt spid="18"/>
                                        </p:tgtEl>
                                        <p:attrNameLst>
                                          <p:attrName>ppt_y</p:attrName>
                                        </p:attrNameLst>
                                      </p:cBhvr>
                                      <p:tavLst>
                                        <p:tav tm="0">
                                          <p:val>
                                            <p:strVal val="ppt_y"/>
                                          </p:val>
                                        </p:tav>
                                        <p:tav tm="100000">
                                          <p:val>
                                            <p:strVal val="0-ppt_h/2"/>
                                          </p:val>
                                        </p:tav>
                                      </p:tavLst>
                                    </p:anim>
                                    <p:set>
                                      <p:cBhvr>
                                        <p:cTn id="44" dur="1" fill="hold">
                                          <p:stCondLst>
                                            <p:cond delay="2999"/>
                                          </p:stCondLst>
                                        </p:cTn>
                                        <p:tgtEl>
                                          <p:spTgt spid="18"/>
                                        </p:tgtEl>
                                        <p:attrNameLst>
                                          <p:attrName>style.visibility</p:attrName>
                                        </p:attrNameLst>
                                      </p:cBhvr>
                                      <p:to>
                                        <p:strVal val="hidden"/>
                                      </p:to>
                                    </p:set>
                                  </p:childTnLst>
                                </p:cTn>
                              </p:par>
                              <p:par>
                                <p:cTn id="45" presetID="2" presetClass="exit" presetSubtype="3" fill="hold" nodeType="withEffect">
                                  <p:stCondLst>
                                    <p:cond delay="0"/>
                                  </p:stCondLst>
                                  <p:childTnLst>
                                    <p:anim calcmode="lin" valueType="num">
                                      <p:cBhvr additive="base">
                                        <p:cTn id="46" dur="3000"/>
                                        <p:tgtEl>
                                          <p:spTgt spid="14"/>
                                        </p:tgtEl>
                                        <p:attrNameLst>
                                          <p:attrName>ppt_x</p:attrName>
                                        </p:attrNameLst>
                                      </p:cBhvr>
                                      <p:tavLst>
                                        <p:tav tm="0">
                                          <p:val>
                                            <p:strVal val="ppt_x"/>
                                          </p:val>
                                        </p:tav>
                                        <p:tav tm="100000">
                                          <p:val>
                                            <p:strVal val="1+ppt_w/2"/>
                                          </p:val>
                                        </p:tav>
                                      </p:tavLst>
                                    </p:anim>
                                    <p:anim calcmode="lin" valueType="num">
                                      <p:cBhvr additive="base">
                                        <p:cTn id="47" dur="3000"/>
                                        <p:tgtEl>
                                          <p:spTgt spid="14"/>
                                        </p:tgtEl>
                                        <p:attrNameLst>
                                          <p:attrName>ppt_y</p:attrName>
                                        </p:attrNameLst>
                                      </p:cBhvr>
                                      <p:tavLst>
                                        <p:tav tm="0">
                                          <p:val>
                                            <p:strVal val="ppt_y"/>
                                          </p:val>
                                        </p:tav>
                                        <p:tav tm="100000">
                                          <p:val>
                                            <p:strVal val="0-ppt_h/2"/>
                                          </p:val>
                                        </p:tav>
                                      </p:tavLst>
                                    </p:anim>
                                    <p:set>
                                      <p:cBhvr>
                                        <p:cTn id="48" dur="1" fill="hold">
                                          <p:stCondLst>
                                            <p:cond delay="2999"/>
                                          </p:stCondLst>
                                        </p:cTn>
                                        <p:tgtEl>
                                          <p:spTgt spid="14"/>
                                        </p:tgtEl>
                                        <p:attrNameLst>
                                          <p:attrName>style.visibility</p:attrName>
                                        </p:attrNameLst>
                                      </p:cBhvr>
                                      <p:to>
                                        <p:strVal val="hidden"/>
                                      </p:to>
                                    </p:set>
                                  </p:childTnLst>
                                </p:cTn>
                              </p:par>
                              <p:par>
                                <p:cTn id="49" presetID="2" presetClass="exit" presetSubtype="3" fill="hold" nodeType="withEffect">
                                  <p:stCondLst>
                                    <p:cond delay="0"/>
                                  </p:stCondLst>
                                  <p:childTnLst>
                                    <p:anim calcmode="lin" valueType="num">
                                      <p:cBhvr additive="base">
                                        <p:cTn id="50" dur="3000"/>
                                        <p:tgtEl>
                                          <p:spTgt spid="21"/>
                                        </p:tgtEl>
                                        <p:attrNameLst>
                                          <p:attrName>ppt_x</p:attrName>
                                        </p:attrNameLst>
                                      </p:cBhvr>
                                      <p:tavLst>
                                        <p:tav tm="0">
                                          <p:val>
                                            <p:strVal val="ppt_x"/>
                                          </p:val>
                                        </p:tav>
                                        <p:tav tm="100000">
                                          <p:val>
                                            <p:strVal val="1+ppt_w/2"/>
                                          </p:val>
                                        </p:tav>
                                      </p:tavLst>
                                    </p:anim>
                                    <p:anim calcmode="lin" valueType="num">
                                      <p:cBhvr additive="base">
                                        <p:cTn id="51" dur="3000"/>
                                        <p:tgtEl>
                                          <p:spTgt spid="21"/>
                                        </p:tgtEl>
                                        <p:attrNameLst>
                                          <p:attrName>ppt_y</p:attrName>
                                        </p:attrNameLst>
                                      </p:cBhvr>
                                      <p:tavLst>
                                        <p:tav tm="0">
                                          <p:val>
                                            <p:strVal val="ppt_y"/>
                                          </p:val>
                                        </p:tav>
                                        <p:tav tm="100000">
                                          <p:val>
                                            <p:strVal val="0-ppt_h/2"/>
                                          </p:val>
                                        </p:tav>
                                      </p:tavLst>
                                    </p:anim>
                                    <p:set>
                                      <p:cBhvr>
                                        <p:cTn id="52" dur="1" fill="hold">
                                          <p:stCondLst>
                                            <p:cond delay="2999"/>
                                          </p:stCondLst>
                                        </p:cTn>
                                        <p:tgtEl>
                                          <p:spTgt spid="21"/>
                                        </p:tgtEl>
                                        <p:attrNameLst>
                                          <p:attrName>style.visibility</p:attrName>
                                        </p:attrNameLst>
                                      </p:cBhvr>
                                      <p:to>
                                        <p:strVal val="hidden"/>
                                      </p:to>
                                    </p:set>
                                  </p:childTnLst>
                                </p:cTn>
                              </p:par>
                              <p:par>
                                <p:cTn id="53" presetID="2" presetClass="exit" presetSubtype="12" fill="hold" nodeType="withEffect">
                                  <p:stCondLst>
                                    <p:cond delay="0"/>
                                  </p:stCondLst>
                                  <p:childTnLst>
                                    <p:anim calcmode="lin" valueType="num">
                                      <p:cBhvr additive="base">
                                        <p:cTn id="54" dur="3000"/>
                                        <p:tgtEl>
                                          <p:spTgt spid="16"/>
                                        </p:tgtEl>
                                        <p:attrNameLst>
                                          <p:attrName>ppt_x</p:attrName>
                                        </p:attrNameLst>
                                      </p:cBhvr>
                                      <p:tavLst>
                                        <p:tav tm="0">
                                          <p:val>
                                            <p:strVal val="ppt_x"/>
                                          </p:val>
                                        </p:tav>
                                        <p:tav tm="100000">
                                          <p:val>
                                            <p:strVal val="0-ppt_w/2"/>
                                          </p:val>
                                        </p:tav>
                                      </p:tavLst>
                                    </p:anim>
                                    <p:anim calcmode="lin" valueType="num">
                                      <p:cBhvr additive="base">
                                        <p:cTn id="55" dur="3000"/>
                                        <p:tgtEl>
                                          <p:spTgt spid="16"/>
                                        </p:tgtEl>
                                        <p:attrNameLst>
                                          <p:attrName>ppt_y</p:attrName>
                                        </p:attrNameLst>
                                      </p:cBhvr>
                                      <p:tavLst>
                                        <p:tav tm="0">
                                          <p:val>
                                            <p:strVal val="ppt_y"/>
                                          </p:val>
                                        </p:tav>
                                        <p:tav tm="100000">
                                          <p:val>
                                            <p:strVal val="1+ppt_h/2"/>
                                          </p:val>
                                        </p:tav>
                                      </p:tavLst>
                                    </p:anim>
                                    <p:set>
                                      <p:cBhvr>
                                        <p:cTn id="56" dur="1" fill="hold">
                                          <p:stCondLst>
                                            <p:cond delay="2999"/>
                                          </p:stCondLst>
                                        </p:cTn>
                                        <p:tgtEl>
                                          <p:spTgt spid="16"/>
                                        </p:tgtEl>
                                        <p:attrNameLst>
                                          <p:attrName>style.visibility</p:attrName>
                                        </p:attrNameLst>
                                      </p:cBhvr>
                                      <p:to>
                                        <p:strVal val="hidden"/>
                                      </p:to>
                                    </p:set>
                                  </p:childTnLst>
                                </p:cTn>
                              </p:par>
                              <p:par>
                                <p:cTn id="57" presetID="2" presetClass="exit" presetSubtype="6" fill="hold" nodeType="withEffect">
                                  <p:stCondLst>
                                    <p:cond delay="0"/>
                                  </p:stCondLst>
                                  <p:childTnLst>
                                    <p:anim calcmode="lin" valueType="num">
                                      <p:cBhvr additive="base">
                                        <p:cTn id="58" dur="3000"/>
                                        <p:tgtEl>
                                          <p:spTgt spid="20"/>
                                        </p:tgtEl>
                                        <p:attrNameLst>
                                          <p:attrName>ppt_x</p:attrName>
                                        </p:attrNameLst>
                                      </p:cBhvr>
                                      <p:tavLst>
                                        <p:tav tm="0">
                                          <p:val>
                                            <p:strVal val="ppt_x"/>
                                          </p:val>
                                        </p:tav>
                                        <p:tav tm="100000">
                                          <p:val>
                                            <p:strVal val="1+ppt_w/2"/>
                                          </p:val>
                                        </p:tav>
                                      </p:tavLst>
                                    </p:anim>
                                    <p:anim calcmode="lin" valueType="num">
                                      <p:cBhvr additive="base">
                                        <p:cTn id="59" dur="3000"/>
                                        <p:tgtEl>
                                          <p:spTgt spid="20"/>
                                        </p:tgtEl>
                                        <p:attrNameLst>
                                          <p:attrName>ppt_y</p:attrName>
                                        </p:attrNameLst>
                                      </p:cBhvr>
                                      <p:tavLst>
                                        <p:tav tm="0">
                                          <p:val>
                                            <p:strVal val="ppt_y"/>
                                          </p:val>
                                        </p:tav>
                                        <p:tav tm="100000">
                                          <p:val>
                                            <p:strVal val="1+ppt_h/2"/>
                                          </p:val>
                                        </p:tav>
                                      </p:tavLst>
                                    </p:anim>
                                    <p:set>
                                      <p:cBhvr>
                                        <p:cTn id="60" dur="1" fill="hold">
                                          <p:stCondLst>
                                            <p:cond delay="2999"/>
                                          </p:stCondLst>
                                        </p:cTn>
                                        <p:tgtEl>
                                          <p:spTgt spid="20"/>
                                        </p:tgtEl>
                                        <p:attrNameLst>
                                          <p:attrName>style.visibility</p:attrName>
                                        </p:attrNameLst>
                                      </p:cBhvr>
                                      <p:to>
                                        <p:strVal val="hidden"/>
                                      </p:to>
                                    </p:set>
                                  </p:childTnLst>
                                </p:cTn>
                              </p:par>
                            </p:childTnLst>
                          </p:cTn>
                        </p:par>
                        <p:par>
                          <p:cTn id="61" fill="hold" nodeType="afterGroup">
                            <p:stCondLst>
                              <p:cond delay="5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13"/>
                                        </p:tgtEl>
                                        <p:attrNameLst>
                                          <p:attrName>style.visibility</p:attrName>
                                        </p:attrNameLst>
                                      </p:cBhvr>
                                      <p:to>
                                        <p:strVal val="visible"/>
                                      </p:to>
                                    </p:set>
                                    <p:animEffect transition="in" filter="fade">
                                      <p:cBhvr>
                                        <p:cTn id="64" dur="1000"/>
                                        <p:tgtEl>
                                          <p:spTgt spid="13"/>
                                        </p:tgtEl>
                                      </p:cBhvr>
                                    </p:animEffect>
                                    <p:anim calcmode="lin" valueType="num">
                                      <p:cBhvr>
                                        <p:cTn id="65" dur="1000" fill="hold"/>
                                        <p:tgtEl>
                                          <p:spTgt spid="13"/>
                                        </p:tgtEl>
                                        <p:attrNameLst>
                                          <p:attrName>ppt_x</p:attrName>
                                        </p:attrNameLst>
                                      </p:cBhvr>
                                      <p:tavLst>
                                        <p:tav tm="0">
                                          <p:val>
                                            <p:strVal val="#ppt_x-.1"/>
                                          </p:val>
                                        </p:tav>
                                        <p:tav tm="100000">
                                          <p:val>
                                            <p:strVal val="#ppt_x"/>
                                          </p:val>
                                        </p:tav>
                                      </p:tavLst>
                                    </p:anim>
                                    <p:anim calcmode="lin" valueType="num">
                                      <p:cBhvr>
                                        <p:cTn id="6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5715000"/>
          </a:xfrm>
          <a:prstGeom prst="rect">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SONRISAS-DESDE-LA--------INDIA-2-web.jpg"/>
          <p:cNvPicPr>
            <a:picLocks noChangeAspect="1"/>
          </p:cNvPicPr>
          <p:nvPr/>
        </p:nvPicPr>
        <p:blipFill>
          <a:blip r:embed="rId2"/>
          <a:stretch>
            <a:fillRect/>
          </a:stretch>
        </p:blipFill>
        <p:spPr>
          <a:xfrm>
            <a:off x="2051050" y="0"/>
            <a:ext cx="4897438" cy="5715000"/>
          </a:xfrm>
          <a:prstGeom prst="rect">
            <a:avLst/>
          </a:prstGeom>
          <a:ln w="38100" cap="sq">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2051050" y="0"/>
            <a:ext cx="4897438" cy="5715000"/>
          </a:xfrm>
          <a:prstGeom prst="rect">
            <a:avLst/>
          </a:prstGeom>
          <a:solidFill>
            <a:schemeClr val="tx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Elipse"/>
          <p:cNvSpPr/>
          <p:nvPr/>
        </p:nvSpPr>
        <p:spPr>
          <a:xfrm>
            <a:off x="7092950" y="1057275"/>
            <a:ext cx="1908175" cy="3781425"/>
          </a:xfrm>
          <a:prstGeom prst="ellipse">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Elipse"/>
          <p:cNvSpPr/>
          <p:nvPr/>
        </p:nvSpPr>
        <p:spPr>
          <a:xfrm>
            <a:off x="107950" y="1057275"/>
            <a:ext cx="1835150" cy="3781425"/>
          </a:xfrm>
          <a:prstGeom prst="ellipse">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051050" y="5068888"/>
            <a:ext cx="518477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Miguel Hidalgo y Costilla, considerado como el iniciador de la independencia en México.</a:t>
            </a:r>
          </a:p>
        </p:txBody>
      </p:sp>
    </p:spTree>
  </p:cSld>
  <p:clrMapOvr>
    <a:masterClrMapping/>
  </p:clrMapOvr>
  <mc:AlternateContent xmlns:mc="http://schemas.openxmlformats.org/markup-compatibility/2006" xmlns:p14="http://schemas.microsoft.com/office/powerpoint/2010/main">
    <mc:Choice Requires="p14">
      <p:transition spd="slow" p14:dur="2250" advTm="16000">
        <p14:doors/>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8" presetClass="emph" presetSubtype="0" fill="hold" grpId="1" nodeType="withEffect">
                                  <p:stCondLst>
                                    <p:cond delay="0"/>
                                  </p:stCondLst>
                                  <p:childTnLst>
                                    <p:animRot by="21600000">
                                      <p:cBhvr>
                                        <p:cTn id="10" dur="3000" fill="hold"/>
                                        <p:tgtEl>
                                          <p:spTgt spid="7"/>
                                        </p:tgtEl>
                                        <p:attrNameLst>
                                          <p:attrName>r</p:attrName>
                                        </p:attrNameLst>
                                      </p:cBhvr>
                                    </p:animRot>
                                  </p:childTnLst>
                                </p:cTn>
                              </p:par>
                              <p:par>
                                <p:cTn id="11" presetID="7"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ppt_x"/>
                                          </p:val>
                                        </p:tav>
                                        <p:tav tm="100000">
                                          <p:val>
                                            <p:strVal val="#ppt_x"/>
                                          </p:val>
                                        </p:tav>
                                      </p:tavLst>
                                    </p:anim>
                                    <p:anim calcmode="lin" valueType="num">
                                      <p:cBhvr additive="base">
                                        <p:cTn id="14" dur="3000" fill="hold"/>
                                        <p:tgtEl>
                                          <p:spTgt spid="8"/>
                                        </p:tgtEl>
                                        <p:attrNameLst>
                                          <p:attrName>ppt_y</p:attrName>
                                        </p:attrNameLst>
                                      </p:cBhvr>
                                      <p:tavLst>
                                        <p:tav tm="0">
                                          <p:val>
                                            <p:strVal val="1+#ppt_h/2"/>
                                          </p:val>
                                        </p:tav>
                                        <p:tav tm="100000">
                                          <p:val>
                                            <p:strVal val="#ppt_y"/>
                                          </p:val>
                                        </p:tav>
                                      </p:tavLst>
                                    </p:anim>
                                  </p:childTnLst>
                                </p:cTn>
                              </p:par>
                              <p:par>
                                <p:cTn id="15" presetID="8" presetClass="emph" presetSubtype="0" fill="hold" grpId="1" nodeType="withEffect">
                                  <p:stCondLst>
                                    <p:cond delay="0"/>
                                  </p:stCondLst>
                                  <p:childTnLst>
                                    <p:animRot by="-21600000">
                                      <p:cBhvr>
                                        <p:cTn id="16" dur="3000" fill="hold"/>
                                        <p:tgtEl>
                                          <p:spTgt spid="8"/>
                                        </p:tgtEl>
                                        <p:attrNameLst>
                                          <p:attrName>r</p:attrName>
                                        </p:attrNameLst>
                                      </p:cBhvr>
                                    </p:animRot>
                                  </p:childTnLst>
                                </p:cTn>
                              </p:par>
                              <p:par>
                                <p:cTn id="17" presetID="3" presetClass="exit" presetSubtype="10" fill="hold" grpId="0" nodeType="withEffect">
                                  <p:stCondLst>
                                    <p:cond delay="0"/>
                                  </p:stCondLst>
                                  <p:childTnLst>
                                    <p:animEffect transition="out" filter="blinds(horizontal)">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3" presetClass="entr" presetSubtype="5"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vertical)">
                                      <p:cBhvr>
                                        <p:cTn id="22" dur="3000"/>
                                        <p:tgtEl>
                                          <p:spTgt spid="14"/>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par>
                                <p:cTn id="26" presetID="3" presetClass="entr" presetSubtype="5"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linds(vertical)">
                                      <p:cBhvr>
                                        <p:cTn id="28" dur="3000"/>
                                        <p:tgtEl>
                                          <p:spTgt spid="4"/>
                                        </p:tgtEl>
                                      </p:cBhvr>
                                    </p:animEffect>
                                  </p:childTnLst>
                                </p:cTn>
                              </p:par>
                              <p:par>
                                <p:cTn id="29" presetID="17"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ppt_x</p:attrName>
                                        </p:attrNameLst>
                                      </p:cBhvr>
                                      <p:tavLst>
                                        <p:tav tm="0">
                                          <p:val>
                                            <p:strVal val="#ppt_x"/>
                                          </p:val>
                                        </p:tav>
                                        <p:tav tm="100000">
                                          <p:val>
                                            <p:strVal val="#ppt_x"/>
                                          </p:val>
                                        </p:tav>
                                      </p:tavLst>
                                    </p:anim>
                                    <p:anim calcmode="lin" valueType="num">
                                      <p:cBhvr>
                                        <p:cTn id="32" dur="3000" fill="hold"/>
                                        <p:tgtEl>
                                          <p:spTgt spid="4"/>
                                        </p:tgtEl>
                                        <p:attrNameLst>
                                          <p:attrName>ppt_y</p:attrName>
                                        </p:attrNameLst>
                                      </p:cBhvr>
                                      <p:tavLst>
                                        <p:tav tm="0">
                                          <p:val>
                                            <p:strVal val="#ppt_y-#ppt_h/2"/>
                                          </p:val>
                                        </p:tav>
                                        <p:tav tm="100000">
                                          <p:val>
                                            <p:strVal val="#ppt_y"/>
                                          </p:val>
                                        </p:tav>
                                      </p:tavLst>
                                    </p:anim>
                                    <p:anim calcmode="lin" valueType="num">
                                      <p:cBhvr>
                                        <p:cTn id="33" dur="3000" fill="hold"/>
                                        <p:tgtEl>
                                          <p:spTgt spid="4"/>
                                        </p:tgtEl>
                                        <p:attrNameLst>
                                          <p:attrName>ppt_w</p:attrName>
                                        </p:attrNameLst>
                                      </p:cBhvr>
                                      <p:tavLst>
                                        <p:tav tm="0">
                                          <p:val>
                                            <p:strVal val="#ppt_w"/>
                                          </p:val>
                                        </p:tav>
                                        <p:tav tm="100000">
                                          <p:val>
                                            <p:strVal val="#ppt_w"/>
                                          </p:val>
                                        </p:tav>
                                      </p:tavLst>
                                    </p:anim>
                                    <p:anim calcmode="lin" valueType="num">
                                      <p:cBhvr>
                                        <p:cTn id="34" dur="3000" fill="hold"/>
                                        <p:tgtEl>
                                          <p:spTgt spid="4"/>
                                        </p:tgtEl>
                                        <p:attrNameLst>
                                          <p:attrName>ppt_h</p:attrName>
                                        </p:attrNameLst>
                                      </p:cBhvr>
                                      <p:tavLst>
                                        <p:tav tm="0">
                                          <p:val>
                                            <p:fltVal val="0"/>
                                          </p:val>
                                        </p:tav>
                                        <p:tav tm="100000">
                                          <p:val>
                                            <p:strVal val="#ppt_h"/>
                                          </p:val>
                                        </p:tav>
                                      </p:tavLst>
                                    </p:anim>
                                  </p:childTnLst>
                                </p:cTn>
                              </p:par>
                            </p:childTnLst>
                          </p:cTn>
                        </p:par>
                        <p:par>
                          <p:cTn id="35" fill="hold" nodeType="afterGroup">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1"/>
                                          </p:val>
                                        </p:tav>
                                        <p:tav tm="100000">
                                          <p:val>
                                            <p:strVal val="#ppt_x"/>
                                          </p:val>
                                        </p:tav>
                                      </p:tavLst>
                                    </p:anim>
                                    <p:anim calcmode="lin" valueType="num">
                                      <p:cBhvr>
                                        <p:cTn id="4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7" grpId="0" animBg="1"/>
      <p:bldP spid="7" grpId="1" animBg="1"/>
      <p:bldP spid="8" grpId="0" animBg="1"/>
      <p:bldP spid="8" grpId="1" animBg="1"/>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Ana María\Escritorio\entreram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entreram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entreram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611188" y="4370388"/>
            <a:ext cx="813593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He aquí uno de los monumentos artísticos menos conocidos de Madrid, situado en el Paseo Ruperto Chapí del Parque del Oeste, que confluye en el de </a:t>
            </a:r>
            <a:r>
              <a:rPr lang="es-ES" i="1" dirty="0" err="1">
                <a:effectLst>
                  <a:glow rad="101600">
                    <a:schemeClr val="accent2">
                      <a:satMod val="175000"/>
                      <a:alpha val="40000"/>
                    </a:schemeClr>
                  </a:glow>
                  <a:outerShdw blurRad="38100" dist="38100" dir="2700000" algn="tl">
                    <a:srgbClr val="000000">
                      <a:alpha val="43137"/>
                    </a:srgbClr>
                  </a:outerShdw>
                </a:effectLst>
              </a:rPr>
              <a:t>Camoens</a:t>
            </a:r>
            <a:r>
              <a:rPr lang="es-ES" i="1" dirty="0">
                <a:effectLst>
                  <a:glow rad="101600">
                    <a:schemeClr val="accent2">
                      <a:satMod val="175000"/>
                      <a:alpha val="40000"/>
                    </a:schemeClr>
                  </a:glow>
                  <a:outerShdw blurRad="38100" dist="38100" dir="2700000" algn="tl">
                    <a:srgbClr val="000000">
                      <a:alpha val="43137"/>
                    </a:srgbClr>
                  </a:outerShdw>
                </a:effectLst>
              </a:rPr>
              <a:t>, sembrado de esculturas dedicadas a ilustres personajes iberoamericanos.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8000">
        <p15:prstTrans prst="prestig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3000" fill="hold"/>
                                        <p:tgtEl>
                                          <p:spTgt spid="20482"/>
                                        </p:tgtEl>
                                        <p:attrNameLst>
                                          <p:attrName>ppt_w</p:attrName>
                                        </p:attrNameLst>
                                      </p:cBhvr>
                                      <p:tavLst>
                                        <p:tav tm="0">
                                          <p:val>
                                            <p:strVal val="4*#ppt_w"/>
                                          </p:val>
                                        </p:tav>
                                        <p:tav tm="100000">
                                          <p:val>
                                            <p:strVal val="#ppt_w"/>
                                          </p:val>
                                        </p:tav>
                                      </p:tavLst>
                                    </p:anim>
                                    <p:anim calcmode="lin" valueType="num">
                                      <p:cBhvr>
                                        <p:cTn id="8" dur="3000" fill="hold"/>
                                        <p:tgtEl>
                                          <p:spTgt spid="20482"/>
                                        </p:tgtEl>
                                        <p:attrNameLst>
                                          <p:attrName>ppt_h</p:attrName>
                                        </p:attrNameLst>
                                      </p:cBhvr>
                                      <p:tavLst>
                                        <p:tav tm="0">
                                          <p:val>
                                            <p:strVal val="4*#ppt_h"/>
                                          </p:val>
                                        </p:tav>
                                        <p:tav tm="100000">
                                          <p:val>
                                            <p:strVal val="#ppt_h"/>
                                          </p:val>
                                        </p:tav>
                                      </p:tavLst>
                                    </p:anim>
                                  </p:childTnLst>
                                </p:cTn>
                              </p:par>
                              <p:par>
                                <p:cTn id="9" presetID="17" presetClass="exit" presetSubtype="10" fill="hold" nodeType="withEffect">
                                  <p:stCondLst>
                                    <p:cond delay="0"/>
                                  </p:stCondLst>
                                  <p:childTnLst>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453_Digital_Island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179388" y="157163"/>
            <a:ext cx="8785225" cy="5340350"/>
          </a:xfrm>
          <a:prstGeom prst="rect">
            <a:avLst/>
          </a:prstGeom>
          <a:solidFill>
            <a:schemeClr val="bg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10453_Digital_Island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5288" y="357188"/>
            <a:ext cx="8353425" cy="496093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11188" y="4586288"/>
            <a:ext cx="8135937"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 el magno monumento dedicado al gran poeta de Orihuela (Alicante), Miguel Hernández, y está considerado el primero de los muchos que se erigieron posteriormente por España en su recuerdo.</a:t>
            </a:r>
          </a:p>
        </p:txBody>
      </p:sp>
    </p:spTree>
  </p:cSld>
  <p:clrMapOvr>
    <a:masterClrMapping/>
  </p:clrMapOvr>
  <mc:AlternateContent xmlns:mc="http://schemas.openxmlformats.org/markup-compatibility/2006" xmlns:p14="http://schemas.microsoft.com/office/powerpoint/2010/main">
    <mc:Choice Requires="p14">
      <p:transition spd="slow" p14:dur="2000" advTm="24000">
        <p:wipe/>
      </p:transition>
    </mc:Choice>
    <mc:Fallback xmlns="">
      <p:transition spd="slow" advTm="24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2500"/>
                                        <p:tgtEl>
                                          <p:spTgt spid="6"/>
                                        </p:tgtEl>
                                      </p:cBhvr>
                                    </p:animEffect>
                                    <p:set>
                                      <p:cBhvr>
                                        <p:cTn id="7" dur="1" fill="hold">
                                          <p:stCondLst>
                                            <p:cond delay="24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500" fill="hold"/>
                                        <p:tgtEl>
                                          <p:spTgt spid="4"/>
                                        </p:tgtEl>
                                        <p:attrNameLst>
                                          <p:attrName>ppt_w</p:attrName>
                                        </p:attrNameLst>
                                      </p:cBhvr>
                                      <p:tavLst>
                                        <p:tav tm="0">
                                          <p:val>
                                            <p:fltVal val="0"/>
                                          </p:val>
                                        </p:tav>
                                        <p:tav tm="100000">
                                          <p:val>
                                            <p:strVal val="#ppt_w"/>
                                          </p:val>
                                        </p:tav>
                                      </p:tavLst>
                                    </p:anim>
                                    <p:anim calcmode="lin" valueType="num">
                                      <p:cBhvr>
                                        <p:cTn id="14" dur="2500" fill="hold"/>
                                        <p:tgtEl>
                                          <p:spTgt spid="4"/>
                                        </p:tgtEl>
                                        <p:attrNameLst>
                                          <p:attrName>ppt_h</p:attrName>
                                        </p:attrNameLst>
                                      </p:cBhvr>
                                      <p:tavLst>
                                        <p:tav tm="0">
                                          <p:val>
                                            <p:fltVal val="0"/>
                                          </p:val>
                                        </p:tav>
                                        <p:tav tm="100000">
                                          <p:val>
                                            <p:strVal val="#ppt_h"/>
                                          </p:val>
                                        </p:tav>
                                      </p:tavLst>
                                    </p:anim>
                                  </p:childTnLst>
                                </p:cTn>
                              </p:par>
                              <p:par>
                                <p:cTn id="15" presetID="16" presetClass="entr" presetSubtype="2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ydney_harbour_bridge_1_1760x1168 o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6769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sydney_harbour_bridge_1_1760x1168 o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sydney_harbour_bridge_1_1760x1168 o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900113" y="4873625"/>
            <a:ext cx="727075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i="1" dirty="0">
                <a:effectLst>
                  <a:glow rad="101600">
                    <a:schemeClr val="accent2">
                      <a:satMod val="175000"/>
                      <a:alpha val="40000"/>
                    </a:schemeClr>
                  </a:glow>
                  <a:outerShdw blurRad="38100" dist="38100" dir="2700000" algn="tl">
                    <a:srgbClr val="1F497D"/>
                  </a:outerShdw>
                </a:effectLst>
              </a:rPr>
              <a:t>Paseando entre los árboles llegamos a descubrir casi sin darnos cuenta, el famoso “Faro de la Moncloa”.</a:t>
            </a:r>
          </a:p>
        </p:txBody>
      </p:sp>
    </p:spTree>
  </p:cSld>
  <p:clrMapOvr>
    <a:masterClrMapping/>
  </p:clrMapOvr>
  <mc:AlternateContent xmlns:mc="http://schemas.openxmlformats.org/markup-compatibility/2006" xmlns:p14="http://schemas.microsoft.com/office/powerpoint/2010/main">
    <mc:Choice Requires="p14">
      <p:transition spd="slow" p14:dur="2000" advTm="16000">
        <p:wipe/>
      </p:transition>
    </mc:Choice>
    <mc:Fallback xmlns="">
      <p:transition spd="slow" advTm="16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fltVal val="0"/>
                                          </p:val>
                                        </p:tav>
                                        <p:tav tm="100000">
                                          <p:val>
                                            <p:strVal val="#ppt_w"/>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fltVal val="0"/>
                                          </p:val>
                                        </p:tav>
                                        <p:tav tm="100000">
                                          <p:val>
                                            <p:strVal val="#ppt_w"/>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8" presetClass="entr" presetSubtype="1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strips(downLeft)">
                                      <p:cBhvr>
                                        <p:cTn id="19" dur="3000"/>
                                        <p:tgtEl>
                                          <p:spTgt spid="7"/>
                                        </p:tgtEl>
                                      </p:cBhvr>
                                    </p:animEffect>
                                  </p:childTnLst>
                                </p:cTn>
                              </p:par>
                              <p:par>
                                <p:cTn id="20" presetID="18" presetClass="entr" presetSubtype="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Right)">
                                      <p:cBhvr>
                                        <p:cTn id="22" dur="3000"/>
                                        <p:tgtEl>
                                          <p:spTgt spid="6"/>
                                        </p:tgtEl>
                                      </p:cBhvr>
                                    </p:animEffect>
                                  </p:childTnLst>
                                </p:cTn>
                              </p:par>
                              <p:par>
                                <p:cTn id="23" presetID="5"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across)">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22 Medio marco"/>
          <p:cNvSpPr/>
          <p:nvPr/>
        </p:nvSpPr>
        <p:spPr>
          <a:xfrm rot="2718507">
            <a:off x="3478212" y="568326"/>
            <a:ext cx="1895475" cy="1974850"/>
          </a:xfrm>
          <a:prstGeom prst="halfFrame">
            <a:avLst>
              <a:gd name="adj1" fmla="val 20091"/>
              <a:gd name="adj2" fmla="val 19626"/>
            </a:avLst>
          </a:prstGeom>
          <a:solidFill>
            <a:schemeClr val="bg2">
              <a:lumMod val="40000"/>
              <a:lumOff val="60000"/>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Medio marco"/>
          <p:cNvSpPr/>
          <p:nvPr/>
        </p:nvSpPr>
        <p:spPr>
          <a:xfrm>
            <a:off x="0" y="0"/>
            <a:ext cx="4500563" cy="2857500"/>
          </a:xfrm>
          <a:prstGeom prst="halfFrame">
            <a:avLst>
              <a:gd name="adj1" fmla="val 11127"/>
              <a:gd name="adj2" fmla="val 10708"/>
            </a:avLst>
          </a:prstGeom>
          <a:solidFill>
            <a:schemeClr val="bg2">
              <a:lumMod val="40000"/>
              <a:lumOff val="60000"/>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5" name="24 Medio marco"/>
          <p:cNvSpPr/>
          <p:nvPr/>
        </p:nvSpPr>
        <p:spPr>
          <a:xfrm rot="13508278">
            <a:off x="3492501" y="3217862"/>
            <a:ext cx="1738312" cy="1738313"/>
          </a:xfrm>
          <a:prstGeom prst="halfFrame">
            <a:avLst>
              <a:gd name="adj1" fmla="val 20091"/>
              <a:gd name="adj2" fmla="val 19626"/>
            </a:avLst>
          </a:prstGeom>
          <a:solidFill>
            <a:schemeClr val="bg2">
              <a:lumMod val="40000"/>
              <a:lumOff val="60000"/>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Medio marco"/>
          <p:cNvSpPr/>
          <p:nvPr/>
        </p:nvSpPr>
        <p:spPr>
          <a:xfrm flipH="1">
            <a:off x="4500563" y="0"/>
            <a:ext cx="4643437" cy="2857500"/>
          </a:xfrm>
          <a:prstGeom prst="halfFrame">
            <a:avLst>
              <a:gd name="adj1" fmla="val 11127"/>
              <a:gd name="adj2" fmla="val 10708"/>
            </a:avLst>
          </a:prstGeom>
          <a:solidFill>
            <a:schemeClr val="bg2">
              <a:lumMod val="40000"/>
              <a:lumOff val="60000"/>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Medio marco"/>
          <p:cNvSpPr/>
          <p:nvPr/>
        </p:nvSpPr>
        <p:spPr>
          <a:xfrm rot="10800000">
            <a:off x="4572000" y="2857500"/>
            <a:ext cx="4572000" cy="2857500"/>
          </a:xfrm>
          <a:prstGeom prst="halfFrame">
            <a:avLst>
              <a:gd name="adj1" fmla="val 11127"/>
              <a:gd name="adj2" fmla="val 10708"/>
            </a:avLst>
          </a:prstGeom>
          <a:solidFill>
            <a:schemeClr val="bg2">
              <a:lumMod val="40000"/>
              <a:lumOff val="60000"/>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Medio marco"/>
          <p:cNvSpPr/>
          <p:nvPr/>
        </p:nvSpPr>
        <p:spPr>
          <a:xfrm flipV="1">
            <a:off x="0" y="2857500"/>
            <a:ext cx="4500563" cy="2857500"/>
          </a:xfrm>
          <a:prstGeom prst="halfFrame">
            <a:avLst>
              <a:gd name="adj1" fmla="val 11127"/>
              <a:gd name="adj2" fmla="val 10708"/>
            </a:avLst>
          </a:prstGeom>
          <a:solidFill>
            <a:schemeClr val="bg2">
              <a:lumMod val="40000"/>
              <a:lumOff val="60000"/>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1" name="20 Medio marco"/>
          <p:cNvSpPr/>
          <p:nvPr/>
        </p:nvSpPr>
        <p:spPr>
          <a:xfrm rot="18815499">
            <a:off x="2203450" y="1935163"/>
            <a:ext cx="1797050" cy="1784350"/>
          </a:xfrm>
          <a:prstGeom prst="halfFrame">
            <a:avLst>
              <a:gd name="adj1" fmla="val 20091"/>
              <a:gd name="adj2" fmla="val 19626"/>
            </a:avLst>
          </a:prstGeom>
          <a:solidFill>
            <a:schemeClr val="bg2">
              <a:lumMod val="40000"/>
              <a:lumOff val="60000"/>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4" name="23 Medio marco"/>
          <p:cNvSpPr/>
          <p:nvPr/>
        </p:nvSpPr>
        <p:spPr>
          <a:xfrm rot="8333594">
            <a:off x="4787900" y="1933575"/>
            <a:ext cx="1795463" cy="1770063"/>
          </a:xfrm>
          <a:prstGeom prst="halfFrame">
            <a:avLst>
              <a:gd name="adj1" fmla="val 20091"/>
              <a:gd name="adj2" fmla="val 19626"/>
            </a:avLst>
          </a:prstGeom>
          <a:solidFill>
            <a:schemeClr val="bg2">
              <a:lumMod val="40000"/>
              <a:lumOff val="60000"/>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3" name="12 CuadroTexto"/>
          <p:cNvSpPr txBox="1"/>
          <p:nvPr/>
        </p:nvSpPr>
        <p:spPr>
          <a:xfrm>
            <a:off x="539750" y="4237038"/>
            <a:ext cx="7991475"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Según me informé sobre este Faro de la Moncloa, tiene 110 metros de altura y dispone de varios ascensores de subida y bajada para poder admirar desde esa altura prácticamente todo Madrid. También dispone de restaurante y cafetería, pero para disfrutar de las vistas hay que pagar un </a:t>
            </a:r>
            <a:r>
              <a:rPr lang="es-ES" i="1" dirty="0" err="1">
                <a:effectLst>
                  <a:glow rad="101600">
                    <a:schemeClr val="accent2">
                      <a:satMod val="175000"/>
                      <a:alpha val="40000"/>
                    </a:schemeClr>
                  </a:glow>
                  <a:outerShdw blurRad="38100" dist="38100" dir="2700000" algn="tl">
                    <a:srgbClr val="000000">
                      <a:alpha val="43137"/>
                    </a:srgbClr>
                  </a:outerShdw>
                </a:effectLst>
              </a:rPr>
              <a:t>tiket</a:t>
            </a:r>
            <a:r>
              <a:rPr lang="es-ES" i="1" dirty="0">
                <a:effectLst>
                  <a:glow rad="101600">
                    <a:schemeClr val="accent2">
                      <a:satMod val="175000"/>
                      <a:alpha val="40000"/>
                    </a:schemeClr>
                  </a:glow>
                  <a:outerShdw blurRad="38100" dist="38100" dir="2700000" algn="tl">
                    <a:srgbClr val="000000">
                      <a:alpha val="43137"/>
                    </a:srgbClr>
                  </a:outerShdw>
                </a:effectLst>
              </a:rPr>
              <a:t>  que cuesta cinco Euros.</a:t>
            </a:r>
          </a:p>
        </p:txBody>
      </p:sp>
    </p:spTree>
  </p:cSld>
  <p:clrMapOvr>
    <a:masterClrMapping/>
  </p:clrMapOvr>
  <mc:AlternateContent xmlns:mc="http://schemas.openxmlformats.org/markup-compatibility/2006" xmlns:p14="http://schemas.microsoft.com/office/powerpoint/2010/main">
    <mc:Choice Requires="p14">
      <p:transition spd="slow" p14:dur="2250" advTm="38000">
        <p14:ripple/>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10"/>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8"/>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1"/>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4"/>
                                        </p:tgtEl>
                                        <p:attrNameLst>
                                          <p:attrName>r</p:attrName>
                                        </p:attrNameLst>
                                      </p:cBhvr>
                                    </p:animRot>
                                  </p:childTnLst>
                                </p:cTn>
                              </p:par>
                            </p:childTnLst>
                          </p:cTn>
                        </p:par>
                        <p:par>
                          <p:cTn id="13" fill="hold" nodeType="afterGroup">
                            <p:stCondLst>
                              <p:cond delay="3000"/>
                            </p:stCondLst>
                            <p:childTnLst>
                              <p:par>
                                <p:cTn id="14" presetID="17" presetClass="exit" presetSubtype="8" fill="hold" nodeType="afterEffect">
                                  <p:stCondLst>
                                    <p:cond delay="0"/>
                                  </p:stCondLst>
                                  <p:childTnLst>
                                    <p:anim calcmode="lin" valueType="num">
                                      <p:cBhvr>
                                        <p:cTn id="15" dur="3000"/>
                                        <p:tgtEl>
                                          <p:spTgt spid="24"/>
                                        </p:tgtEl>
                                        <p:attrNameLst>
                                          <p:attrName>ppt_x</p:attrName>
                                        </p:attrNameLst>
                                      </p:cBhvr>
                                      <p:tavLst>
                                        <p:tav tm="0">
                                          <p:val>
                                            <p:strVal val="ppt_x"/>
                                          </p:val>
                                        </p:tav>
                                        <p:tav tm="100000">
                                          <p:val>
                                            <p:strVal val="ppt_x-ppt_w/2"/>
                                          </p:val>
                                        </p:tav>
                                      </p:tavLst>
                                    </p:anim>
                                    <p:anim calcmode="lin" valueType="num">
                                      <p:cBhvr>
                                        <p:cTn id="16" dur="3000"/>
                                        <p:tgtEl>
                                          <p:spTgt spid="24"/>
                                        </p:tgtEl>
                                        <p:attrNameLst>
                                          <p:attrName>ppt_y</p:attrName>
                                        </p:attrNameLst>
                                      </p:cBhvr>
                                      <p:tavLst>
                                        <p:tav tm="0">
                                          <p:val>
                                            <p:strVal val="ppt_y"/>
                                          </p:val>
                                        </p:tav>
                                        <p:tav tm="100000">
                                          <p:val>
                                            <p:strVal val="ppt_y"/>
                                          </p:val>
                                        </p:tav>
                                      </p:tavLst>
                                    </p:anim>
                                    <p:anim calcmode="lin" valueType="num">
                                      <p:cBhvr>
                                        <p:cTn id="17" dur="3000"/>
                                        <p:tgtEl>
                                          <p:spTgt spid="24"/>
                                        </p:tgtEl>
                                        <p:attrNameLst>
                                          <p:attrName>ppt_w</p:attrName>
                                        </p:attrNameLst>
                                      </p:cBhvr>
                                      <p:tavLst>
                                        <p:tav tm="0">
                                          <p:val>
                                            <p:strVal val="ppt_w"/>
                                          </p:val>
                                        </p:tav>
                                        <p:tav tm="100000">
                                          <p:val>
                                            <p:fltVal val="0"/>
                                          </p:val>
                                        </p:tav>
                                      </p:tavLst>
                                    </p:anim>
                                    <p:anim calcmode="lin" valueType="num">
                                      <p:cBhvr>
                                        <p:cTn id="18" dur="3000"/>
                                        <p:tgtEl>
                                          <p:spTgt spid="24"/>
                                        </p:tgtEl>
                                        <p:attrNameLst>
                                          <p:attrName>ppt_h</p:attrName>
                                        </p:attrNameLst>
                                      </p:cBhvr>
                                      <p:tavLst>
                                        <p:tav tm="0">
                                          <p:val>
                                            <p:strVal val="ppt_h"/>
                                          </p:val>
                                        </p:tav>
                                        <p:tav tm="100000">
                                          <p:val>
                                            <p:strVal val="ppt_h"/>
                                          </p:val>
                                        </p:tav>
                                      </p:tavLst>
                                    </p:anim>
                                    <p:set>
                                      <p:cBhvr>
                                        <p:cTn id="19" dur="1" fill="hold">
                                          <p:stCondLst>
                                            <p:cond delay="2999"/>
                                          </p:stCondLst>
                                        </p:cTn>
                                        <p:tgtEl>
                                          <p:spTgt spid="24"/>
                                        </p:tgtEl>
                                        <p:attrNameLst>
                                          <p:attrName>style.visibility</p:attrName>
                                        </p:attrNameLst>
                                      </p:cBhvr>
                                      <p:to>
                                        <p:strVal val="hidden"/>
                                      </p:to>
                                    </p:set>
                                  </p:childTnLst>
                                </p:cTn>
                              </p:par>
                              <p:par>
                                <p:cTn id="20" presetID="17" presetClass="exit" presetSubtype="2" fill="hold" nodeType="withEffect">
                                  <p:stCondLst>
                                    <p:cond delay="0"/>
                                  </p:stCondLst>
                                  <p:childTnLst>
                                    <p:anim calcmode="lin" valueType="num">
                                      <p:cBhvr>
                                        <p:cTn id="21" dur="3000"/>
                                        <p:tgtEl>
                                          <p:spTgt spid="21"/>
                                        </p:tgtEl>
                                        <p:attrNameLst>
                                          <p:attrName>ppt_x</p:attrName>
                                        </p:attrNameLst>
                                      </p:cBhvr>
                                      <p:tavLst>
                                        <p:tav tm="0">
                                          <p:val>
                                            <p:strVal val="ppt_x"/>
                                          </p:val>
                                        </p:tav>
                                        <p:tav tm="100000">
                                          <p:val>
                                            <p:strVal val="ppt_x+ppt_w/2"/>
                                          </p:val>
                                        </p:tav>
                                      </p:tavLst>
                                    </p:anim>
                                    <p:anim calcmode="lin" valueType="num">
                                      <p:cBhvr>
                                        <p:cTn id="22" dur="3000"/>
                                        <p:tgtEl>
                                          <p:spTgt spid="21"/>
                                        </p:tgtEl>
                                        <p:attrNameLst>
                                          <p:attrName>ppt_y</p:attrName>
                                        </p:attrNameLst>
                                      </p:cBhvr>
                                      <p:tavLst>
                                        <p:tav tm="0">
                                          <p:val>
                                            <p:strVal val="ppt_y"/>
                                          </p:val>
                                        </p:tav>
                                        <p:tav tm="100000">
                                          <p:val>
                                            <p:strVal val="ppt_y"/>
                                          </p:val>
                                        </p:tav>
                                      </p:tavLst>
                                    </p:anim>
                                    <p:anim calcmode="lin" valueType="num">
                                      <p:cBhvr>
                                        <p:cTn id="23" dur="3000"/>
                                        <p:tgtEl>
                                          <p:spTgt spid="21"/>
                                        </p:tgtEl>
                                        <p:attrNameLst>
                                          <p:attrName>ppt_w</p:attrName>
                                        </p:attrNameLst>
                                      </p:cBhvr>
                                      <p:tavLst>
                                        <p:tav tm="0">
                                          <p:val>
                                            <p:strVal val="ppt_w"/>
                                          </p:val>
                                        </p:tav>
                                        <p:tav tm="100000">
                                          <p:val>
                                            <p:fltVal val="0"/>
                                          </p:val>
                                        </p:tav>
                                      </p:tavLst>
                                    </p:anim>
                                    <p:anim calcmode="lin" valueType="num">
                                      <p:cBhvr>
                                        <p:cTn id="24" dur="3000"/>
                                        <p:tgtEl>
                                          <p:spTgt spid="21"/>
                                        </p:tgtEl>
                                        <p:attrNameLst>
                                          <p:attrName>ppt_h</p:attrName>
                                        </p:attrNameLst>
                                      </p:cBhvr>
                                      <p:tavLst>
                                        <p:tav tm="0">
                                          <p:val>
                                            <p:strVal val="ppt_h"/>
                                          </p:val>
                                        </p:tav>
                                        <p:tav tm="100000">
                                          <p:val>
                                            <p:strVal val="ppt_h"/>
                                          </p:val>
                                        </p:tav>
                                      </p:tavLst>
                                    </p:anim>
                                    <p:set>
                                      <p:cBhvr>
                                        <p:cTn id="25" dur="1" fill="hold">
                                          <p:stCondLst>
                                            <p:cond delay="2999"/>
                                          </p:stCondLst>
                                        </p:cTn>
                                        <p:tgtEl>
                                          <p:spTgt spid="21"/>
                                        </p:tgtEl>
                                        <p:attrNameLst>
                                          <p:attrName>style.visibility</p:attrName>
                                        </p:attrNameLst>
                                      </p:cBhvr>
                                      <p:to>
                                        <p:strVal val="hidden"/>
                                      </p:to>
                                    </p:set>
                                  </p:childTnLst>
                                </p:cTn>
                              </p:par>
                              <p:par>
                                <p:cTn id="26" presetID="17" presetClass="exit" presetSubtype="4" fill="hold" nodeType="withEffect">
                                  <p:stCondLst>
                                    <p:cond delay="0"/>
                                  </p:stCondLst>
                                  <p:childTnLst>
                                    <p:anim calcmode="lin" valueType="num">
                                      <p:cBhvr>
                                        <p:cTn id="27" dur="3000"/>
                                        <p:tgtEl>
                                          <p:spTgt spid="23"/>
                                        </p:tgtEl>
                                        <p:attrNameLst>
                                          <p:attrName>ppt_x</p:attrName>
                                        </p:attrNameLst>
                                      </p:cBhvr>
                                      <p:tavLst>
                                        <p:tav tm="0">
                                          <p:val>
                                            <p:strVal val="ppt_x"/>
                                          </p:val>
                                        </p:tav>
                                        <p:tav tm="100000">
                                          <p:val>
                                            <p:strVal val="ppt_x"/>
                                          </p:val>
                                        </p:tav>
                                      </p:tavLst>
                                    </p:anim>
                                    <p:anim calcmode="lin" valueType="num">
                                      <p:cBhvr>
                                        <p:cTn id="28" dur="3000"/>
                                        <p:tgtEl>
                                          <p:spTgt spid="23"/>
                                        </p:tgtEl>
                                        <p:attrNameLst>
                                          <p:attrName>ppt_y</p:attrName>
                                        </p:attrNameLst>
                                      </p:cBhvr>
                                      <p:tavLst>
                                        <p:tav tm="0">
                                          <p:val>
                                            <p:strVal val="ppt_y"/>
                                          </p:val>
                                        </p:tav>
                                        <p:tav tm="100000">
                                          <p:val>
                                            <p:strVal val="ppt_y+ppt_h/2"/>
                                          </p:val>
                                        </p:tav>
                                      </p:tavLst>
                                    </p:anim>
                                    <p:anim calcmode="lin" valueType="num">
                                      <p:cBhvr>
                                        <p:cTn id="29" dur="3000"/>
                                        <p:tgtEl>
                                          <p:spTgt spid="23"/>
                                        </p:tgtEl>
                                        <p:attrNameLst>
                                          <p:attrName>ppt_w</p:attrName>
                                        </p:attrNameLst>
                                      </p:cBhvr>
                                      <p:tavLst>
                                        <p:tav tm="0">
                                          <p:val>
                                            <p:strVal val="ppt_w"/>
                                          </p:val>
                                        </p:tav>
                                        <p:tav tm="100000">
                                          <p:val>
                                            <p:strVal val="ppt_w"/>
                                          </p:val>
                                        </p:tav>
                                      </p:tavLst>
                                    </p:anim>
                                    <p:anim calcmode="lin" valueType="num">
                                      <p:cBhvr>
                                        <p:cTn id="30" dur="3000"/>
                                        <p:tgtEl>
                                          <p:spTgt spid="23"/>
                                        </p:tgtEl>
                                        <p:attrNameLst>
                                          <p:attrName>ppt_h</p:attrName>
                                        </p:attrNameLst>
                                      </p:cBhvr>
                                      <p:tavLst>
                                        <p:tav tm="0">
                                          <p:val>
                                            <p:strVal val="ppt_h"/>
                                          </p:val>
                                        </p:tav>
                                        <p:tav tm="100000">
                                          <p:val>
                                            <p:fltVal val="0"/>
                                          </p:val>
                                        </p:tav>
                                      </p:tavLst>
                                    </p:anim>
                                    <p:set>
                                      <p:cBhvr>
                                        <p:cTn id="31" dur="1" fill="hold">
                                          <p:stCondLst>
                                            <p:cond delay="2999"/>
                                          </p:stCondLst>
                                        </p:cTn>
                                        <p:tgtEl>
                                          <p:spTgt spid="23"/>
                                        </p:tgtEl>
                                        <p:attrNameLst>
                                          <p:attrName>style.visibility</p:attrName>
                                        </p:attrNameLst>
                                      </p:cBhvr>
                                      <p:to>
                                        <p:strVal val="hidden"/>
                                      </p:to>
                                    </p:set>
                                  </p:childTnLst>
                                </p:cTn>
                              </p:par>
                              <p:par>
                                <p:cTn id="32" presetID="17" presetClass="exit" presetSubtype="1" fill="hold" nodeType="withEffect">
                                  <p:stCondLst>
                                    <p:cond delay="0"/>
                                  </p:stCondLst>
                                  <p:childTnLst>
                                    <p:anim calcmode="lin" valueType="num">
                                      <p:cBhvr>
                                        <p:cTn id="33" dur="3000"/>
                                        <p:tgtEl>
                                          <p:spTgt spid="25"/>
                                        </p:tgtEl>
                                        <p:attrNameLst>
                                          <p:attrName>ppt_x</p:attrName>
                                        </p:attrNameLst>
                                      </p:cBhvr>
                                      <p:tavLst>
                                        <p:tav tm="0">
                                          <p:val>
                                            <p:strVal val="ppt_x"/>
                                          </p:val>
                                        </p:tav>
                                        <p:tav tm="100000">
                                          <p:val>
                                            <p:strVal val="ppt_x"/>
                                          </p:val>
                                        </p:tav>
                                      </p:tavLst>
                                    </p:anim>
                                    <p:anim calcmode="lin" valueType="num">
                                      <p:cBhvr>
                                        <p:cTn id="34" dur="3000"/>
                                        <p:tgtEl>
                                          <p:spTgt spid="25"/>
                                        </p:tgtEl>
                                        <p:attrNameLst>
                                          <p:attrName>ppt_y</p:attrName>
                                        </p:attrNameLst>
                                      </p:cBhvr>
                                      <p:tavLst>
                                        <p:tav tm="0">
                                          <p:val>
                                            <p:strVal val="ppt_y"/>
                                          </p:val>
                                        </p:tav>
                                        <p:tav tm="100000">
                                          <p:val>
                                            <p:strVal val="ppt_y-ppt_h/2"/>
                                          </p:val>
                                        </p:tav>
                                      </p:tavLst>
                                    </p:anim>
                                    <p:anim calcmode="lin" valueType="num">
                                      <p:cBhvr>
                                        <p:cTn id="35" dur="3000"/>
                                        <p:tgtEl>
                                          <p:spTgt spid="25"/>
                                        </p:tgtEl>
                                        <p:attrNameLst>
                                          <p:attrName>ppt_w</p:attrName>
                                        </p:attrNameLst>
                                      </p:cBhvr>
                                      <p:tavLst>
                                        <p:tav tm="0">
                                          <p:val>
                                            <p:strVal val="ppt_w"/>
                                          </p:val>
                                        </p:tav>
                                        <p:tav tm="100000">
                                          <p:val>
                                            <p:strVal val="ppt_w"/>
                                          </p:val>
                                        </p:tav>
                                      </p:tavLst>
                                    </p:anim>
                                    <p:anim calcmode="lin" valueType="num">
                                      <p:cBhvr>
                                        <p:cTn id="36" dur="3000"/>
                                        <p:tgtEl>
                                          <p:spTgt spid="25"/>
                                        </p:tgtEl>
                                        <p:attrNameLst>
                                          <p:attrName>ppt_h</p:attrName>
                                        </p:attrNameLst>
                                      </p:cBhvr>
                                      <p:tavLst>
                                        <p:tav tm="0">
                                          <p:val>
                                            <p:strVal val="ppt_h"/>
                                          </p:val>
                                        </p:tav>
                                        <p:tav tm="100000">
                                          <p:val>
                                            <p:fltVal val="0"/>
                                          </p:val>
                                        </p:tav>
                                      </p:tavLst>
                                    </p:anim>
                                    <p:set>
                                      <p:cBhvr>
                                        <p:cTn id="37" dur="1" fill="hold">
                                          <p:stCondLst>
                                            <p:cond delay="2999"/>
                                          </p:stCondLst>
                                        </p:cTn>
                                        <p:tgtEl>
                                          <p:spTgt spid="25"/>
                                        </p:tgtEl>
                                        <p:attrNameLst>
                                          <p:attrName>style.visibility</p:attrName>
                                        </p:attrNameLst>
                                      </p:cBhvr>
                                      <p:to>
                                        <p:strVal val="hidden"/>
                                      </p:to>
                                    </p:set>
                                  </p:childTnLst>
                                </p:cTn>
                              </p:par>
                              <p:par>
                                <p:cTn id="38" presetID="17" presetClass="exit" presetSubtype="2" fill="hold" nodeType="withEffect">
                                  <p:stCondLst>
                                    <p:cond delay="0"/>
                                  </p:stCondLst>
                                  <p:childTnLst>
                                    <p:anim calcmode="lin" valueType="num">
                                      <p:cBhvr>
                                        <p:cTn id="39" dur="3000"/>
                                        <p:tgtEl>
                                          <p:spTgt spid="11"/>
                                        </p:tgtEl>
                                        <p:attrNameLst>
                                          <p:attrName>ppt_x</p:attrName>
                                        </p:attrNameLst>
                                      </p:cBhvr>
                                      <p:tavLst>
                                        <p:tav tm="0">
                                          <p:val>
                                            <p:strVal val="ppt_x"/>
                                          </p:val>
                                        </p:tav>
                                        <p:tav tm="100000">
                                          <p:val>
                                            <p:strVal val="ppt_x+ppt_w/2"/>
                                          </p:val>
                                        </p:tav>
                                      </p:tavLst>
                                    </p:anim>
                                    <p:anim calcmode="lin" valueType="num">
                                      <p:cBhvr>
                                        <p:cTn id="40" dur="3000"/>
                                        <p:tgtEl>
                                          <p:spTgt spid="11"/>
                                        </p:tgtEl>
                                        <p:attrNameLst>
                                          <p:attrName>ppt_y</p:attrName>
                                        </p:attrNameLst>
                                      </p:cBhvr>
                                      <p:tavLst>
                                        <p:tav tm="0">
                                          <p:val>
                                            <p:strVal val="ppt_y"/>
                                          </p:val>
                                        </p:tav>
                                        <p:tav tm="100000">
                                          <p:val>
                                            <p:strVal val="ppt_y"/>
                                          </p:val>
                                        </p:tav>
                                      </p:tavLst>
                                    </p:anim>
                                    <p:anim calcmode="lin" valueType="num">
                                      <p:cBhvr>
                                        <p:cTn id="41" dur="3000"/>
                                        <p:tgtEl>
                                          <p:spTgt spid="11"/>
                                        </p:tgtEl>
                                        <p:attrNameLst>
                                          <p:attrName>ppt_w</p:attrName>
                                        </p:attrNameLst>
                                      </p:cBhvr>
                                      <p:tavLst>
                                        <p:tav tm="0">
                                          <p:val>
                                            <p:strVal val="ppt_w"/>
                                          </p:val>
                                        </p:tav>
                                        <p:tav tm="100000">
                                          <p:val>
                                            <p:fltVal val="0"/>
                                          </p:val>
                                        </p:tav>
                                      </p:tavLst>
                                    </p:anim>
                                    <p:anim calcmode="lin" valueType="num">
                                      <p:cBhvr>
                                        <p:cTn id="42" dur="3000"/>
                                        <p:tgtEl>
                                          <p:spTgt spid="11"/>
                                        </p:tgtEl>
                                        <p:attrNameLst>
                                          <p:attrName>ppt_h</p:attrName>
                                        </p:attrNameLst>
                                      </p:cBhvr>
                                      <p:tavLst>
                                        <p:tav tm="0">
                                          <p:val>
                                            <p:strVal val="ppt_h"/>
                                          </p:val>
                                        </p:tav>
                                        <p:tav tm="100000">
                                          <p:val>
                                            <p:strVal val="ppt_h"/>
                                          </p:val>
                                        </p:tav>
                                      </p:tavLst>
                                    </p:anim>
                                    <p:set>
                                      <p:cBhvr>
                                        <p:cTn id="43" dur="1" fill="hold">
                                          <p:stCondLst>
                                            <p:cond delay="2999"/>
                                          </p:stCondLst>
                                        </p:cTn>
                                        <p:tgtEl>
                                          <p:spTgt spid="11"/>
                                        </p:tgtEl>
                                        <p:attrNameLst>
                                          <p:attrName>style.visibility</p:attrName>
                                        </p:attrNameLst>
                                      </p:cBhvr>
                                      <p:to>
                                        <p:strVal val="hidden"/>
                                      </p:to>
                                    </p:set>
                                  </p:childTnLst>
                                </p:cTn>
                              </p:par>
                              <p:par>
                                <p:cTn id="44" presetID="17" presetClass="exit" presetSubtype="2" fill="hold" nodeType="withEffect">
                                  <p:stCondLst>
                                    <p:cond delay="0"/>
                                  </p:stCondLst>
                                  <p:childTnLst>
                                    <p:anim calcmode="lin" valueType="num">
                                      <p:cBhvr>
                                        <p:cTn id="45" dur="3000"/>
                                        <p:tgtEl>
                                          <p:spTgt spid="8"/>
                                        </p:tgtEl>
                                        <p:attrNameLst>
                                          <p:attrName>ppt_x</p:attrName>
                                        </p:attrNameLst>
                                      </p:cBhvr>
                                      <p:tavLst>
                                        <p:tav tm="0">
                                          <p:val>
                                            <p:strVal val="ppt_x"/>
                                          </p:val>
                                        </p:tav>
                                        <p:tav tm="100000">
                                          <p:val>
                                            <p:strVal val="ppt_x+ppt_w/2"/>
                                          </p:val>
                                        </p:tav>
                                      </p:tavLst>
                                    </p:anim>
                                    <p:anim calcmode="lin" valueType="num">
                                      <p:cBhvr>
                                        <p:cTn id="46" dur="3000"/>
                                        <p:tgtEl>
                                          <p:spTgt spid="8"/>
                                        </p:tgtEl>
                                        <p:attrNameLst>
                                          <p:attrName>ppt_y</p:attrName>
                                        </p:attrNameLst>
                                      </p:cBhvr>
                                      <p:tavLst>
                                        <p:tav tm="0">
                                          <p:val>
                                            <p:strVal val="ppt_y"/>
                                          </p:val>
                                        </p:tav>
                                        <p:tav tm="100000">
                                          <p:val>
                                            <p:strVal val="ppt_y"/>
                                          </p:val>
                                        </p:tav>
                                      </p:tavLst>
                                    </p:anim>
                                    <p:anim calcmode="lin" valueType="num">
                                      <p:cBhvr>
                                        <p:cTn id="47" dur="3000"/>
                                        <p:tgtEl>
                                          <p:spTgt spid="8"/>
                                        </p:tgtEl>
                                        <p:attrNameLst>
                                          <p:attrName>ppt_w</p:attrName>
                                        </p:attrNameLst>
                                      </p:cBhvr>
                                      <p:tavLst>
                                        <p:tav tm="0">
                                          <p:val>
                                            <p:strVal val="ppt_w"/>
                                          </p:val>
                                        </p:tav>
                                        <p:tav tm="100000">
                                          <p:val>
                                            <p:fltVal val="0"/>
                                          </p:val>
                                        </p:tav>
                                      </p:tavLst>
                                    </p:anim>
                                    <p:anim calcmode="lin" valueType="num">
                                      <p:cBhvr>
                                        <p:cTn id="48" dur="3000"/>
                                        <p:tgtEl>
                                          <p:spTgt spid="8"/>
                                        </p:tgtEl>
                                        <p:attrNameLst>
                                          <p:attrName>ppt_h</p:attrName>
                                        </p:attrNameLst>
                                      </p:cBhvr>
                                      <p:tavLst>
                                        <p:tav tm="0">
                                          <p:val>
                                            <p:strVal val="ppt_h"/>
                                          </p:val>
                                        </p:tav>
                                        <p:tav tm="100000">
                                          <p:val>
                                            <p:strVal val="ppt_h"/>
                                          </p:val>
                                        </p:tav>
                                      </p:tavLst>
                                    </p:anim>
                                    <p:set>
                                      <p:cBhvr>
                                        <p:cTn id="49" dur="1" fill="hold">
                                          <p:stCondLst>
                                            <p:cond delay="2999"/>
                                          </p:stCondLst>
                                        </p:cTn>
                                        <p:tgtEl>
                                          <p:spTgt spid="8"/>
                                        </p:tgtEl>
                                        <p:attrNameLst>
                                          <p:attrName>style.visibility</p:attrName>
                                        </p:attrNameLst>
                                      </p:cBhvr>
                                      <p:to>
                                        <p:strVal val="hidden"/>
                                      </p:to>
                                    </p:set>
                                  </p:childTnLst>
                                </p:cTn>
                              </p:par>
                              <p:par>
                                <p:cTn id="50" presetID="17" presetClass="exit" presetSubtype="8" fill="hold" nodeType="withEffect">
                                  <p:stCondLst>
                                    <p:cond delay="0"/>
                                  </p:stCondLst>
                                  <p:childTnLst>
                                    <p:anim calcmode="lin" valueType="num">
                                      <p:cBhvr>
                                        <p:cTn id="51" dur="3000"/>
                                        <p:tgtEl>
                                          <p:spTgt spid="4"/>
                                        </p:tgtEl>
                                        <p:attrNameLst>
                                          <p:attrName>ppt_x</p:attrName>
                                        </p:attrNameLst>
                                      </p:cBhvr>
                                      <p:tavLst>
                                        <p:tav tm="0">
                                          <p:val>
                                            <p:strVal val="ppt_x"/>
                                          </p:val>
                                        </p:tav>
                                        <p:tav tm="100000">
                                          <p:val>
                                            <p:strVal val="ppt_x-ppt_w/2"/>
                                          </p:val>
                                        </p:tav>
                                      </p:tavLst>
                                    </p:anim>
                                    <p:anim calcmode="lin" valueType="num">
                                      <p:cBhvr>
                                        <p:cTn id="52" dur="3000"/>
                                        <p:tgtEl>
                                          <p:spTgt spid="4"/>
                                        </p:tgtEl>
                                        <p:attrNameLst>
                                          <p:attrName>ppt_y</p:attrName>
                                        </p:attrNameLst>
                                      </p:cBhvr>
                                      <p:tavLst>
                                        <p:tav tm="0">
                                          <p:val>
                                            <p:strVal val="ppt_y"/>
                                          </p:val>
                                        </p:tav>
                                        <p:tav tm="100000">
                                          <p:val>
                                            <p:strVal val="ppt_y"/>
                                          </p:val>
                                        </p:tav>
                                      </p:tavLst>
                                    </p:anim>
                                    <p:anim calcmode="lin" valueType="num">
                                      <p:cBhvr>
                                        <p:cTn id="53" dur="3000"/>
                                        <p:tgtEl>
                                          <p:spTgt spid="4"/>
                                        </p:tgtEl>
                                        <p:attrNameLst>
                                          <p:attrName>ppt_w</p:attrName>
                                        </p:attrNameLst>
                                      </p:cBhvr>
                                      <p:tavLst>
                                        <p:tav tm="0">
                                          <p:val>
                                            <p:strVal val="ppt_w"/>
                                          </p:val>
                                        </p:tav>
                                        <p:tav tm="100000">
                                          <p:val>
                                            <p:fltVal val="0"/>
                                          </p:val>
                                        </p:tav>
                                      </p:tavLst>
                                    </p:anim>
                                    <p:anim calcmode="lin" valueType="num">
                                      <p:cBhvr>
                                        <p:cTn id="54" dur="3000"/>
                                        <p:tgtEl>
                                          <p:spTgt spid="4"/>
                                        </p:tgtEl>
                                        <p:attrNameLst>
                                          <p:attrName>ppt_h</p:attrName>
                                        </p:attrNameLst>
                                      </p:cBhvr>
                                      <p:tavLst>
                                        <p:tav tm="0">
                                          <p:val>
                                            <p:strVal val="ppt_h"/>
                                          </p:val>
                                        </p:tav>
                                        <p:tav tm="100000">
                                          <p:val>
                                            <p:strVal val="ppt_h"/>
                                          </p:val>
                                        </p:tav>
                                      </p:tavLst>
                                    </p:anim>
                                    <p:set>
                                      <p:cBhvr>
                                        <p:cTn id="55" dur="1" fill="hold">
                                          <p:stCondLst>
                                            <p:cond delay="2999"/>
                                          </p:stCondLst>
                                        </p:cTn>
                                        <p:tgtEl>
                                          <p:spTgt spid="4"/>
                                        </p:tgtEl>
                                        <p:attrNameLst>
                                          <p:attrName>style.visibility</p:attrName>
                                        </p:attrNameLst>
                                      </p:cBhvr>
                                      <p:to>
                                        <p:strVal val="hidden"/>
                                      </p:to>
                                    </p:set>
                                  </p:childTnLst>
                                </p:cTn>
                              </p:par>
                              <p:par>
                                <p:cTn id="56" presetID="17" presetClass="exit" presetSubtype="8" fill="hold" nodeType="withEffect">
                                  <p:stCondLst>
                                    <p:cond delay="0"/>
                                  </p:stCondLst>
                                  <p:childTnLst>
                                    <p:anim calcmode="lin" valueType="num">
                                      <p:cBhvr>
                                        <p:cTn id="57" dur="3000"/>
                                        <p:tgtEl>
                                          <p:spTgt spid="10"/>
                                        </p:tgtEl>
                                        <p:attrNameLst>
                                          <p:attrName>ppt_x</p:attrName>
                                        </p:attrNameLst>
                                      </p:cBhvr>
                                      <p:tavLst>
                                        <p:tav tm="0">
                                          <p:val>
                                            <p:strVal val="ppt_x"/>
                                          </p:val>
                                        </p:tav>
                                        <p:tav tm="100000">
                                          <p:val>
                                            <p:strVal val="ppt_x-ppt_w/2"/>
                                          </p:val>
                                        </p:tav>
                                      </p:tavLst>
                                    </p:anim>
                                    <p:anim calcmode="lin" valueType="num">
                                      <p:cBhvr>
                                        <p:cTn id="58" dur="3000"/>
                                        <p:tgtEl>
                                          <p:spTgt spid="10"/>
                                        </p:tgtEl>
                                        <p:attrNameLst>
                                          <p:attrName>ppt_y</p:attrName>
                                        </p:attrNameLst>
                                      </p:cBhvr>
                                      <p:tavLst>
                                        <p:tav tm="0">
                                          <p:val>
                                            <p:strVal val="ppt_y"/>
                                          </p:val>
                                        </p:tav>
                                        <p:tav tm="100000">
                                          <p:val>
                                            <p:strVal val="ppt_y"/>
                                          </p:val>
                                        </p:tav>
                                      </p:tavLst>
                                    </p:anim>
                                    <p:anim calcmode="lin" valueType="num">
                                      <p:cBhvr>
                                        <p:cTn id="59" dur="3000"/>
                                        <p:tgtEl>
                                          <p:spTgt spid="10"/>
                                        </p:tgtEl>
                                        <p:attrNameLst>
                                          <p:attrName>ppt_w</p:attrName>
                                        </p:attrNameLst>
                                      </p:cBhvr>
                                      <p:tavLst>
                                        <p:tav tm="0">
                                          <p:val>
                                            <p:strVal val="ppt_w"/>
                                          </p:val>
                                        </p:tav>
                                        <p:tav tm="100000">
                                          <p:val>
                                            <p:fltVal val="0"/>
                                          </p:val>
                                        </p:tav>
                                      </p:tavLst>
                                    </p:anim>
                                    <p:anim calcmode="lin" valueType="num">
                                      <p:cBhvr>
                                        <p:cTn id="60" dur="3000"/>
                                        <p:tgtEl>
                                          <p:spTgt spid="10"/>
                                        </p:tgtEl>
                                        <p:attrNameLst>
                                          <p:attrName>ppt_h</p:attrName>
                                        </p:attrNameLst>
                                      </p:cBhvr>
                                      <p:tavLst>
                                        <p:tav tm="0">
                                          <p:val>
                                            <p:strVal val="ppt_h"/>
                                          </p:val>
                                        </p:tav>
                                        <p:tav tm="100000">
                                          <p:val>
                                            <p:strVal val="ppt_h"/>
                                          </p:val>
                                        </p:tav>
                                      </p:tavLst>
                                    </p:anim>
                                    <p:set>
                                      <p:cBhvr>
                                        <p:cTn id="61" dur="1" fill="hold">
                                          <p:stCondLst>
                                            <p:cond delay="2999"/>
                                          </p:stCondLst>
                                        </p:cTn>
                                        <p:tgtEl>
                                          <p:spTgt spid="10"/>
                                        </p:tgtEl>
                                        <p:attrNameLst>
                                          <p:attrName>style.visibility</p:attrName>
                                        </p:attrNameLst>
                                      </p:cBhvr>
                                      <p:to>
                                        <p:strVal val="hidden"/>
                                      </p:to>
                                    </p:set>
                                  </p:childTnLst>
                                </p:cTn>
                              </p:par>
                              <p:par>
                                <p:cTn id="62" presetID="21" presetClass="entr" presetSubtype="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wheel(8)">
                                      <p:cBhvr>
                                        <p:cTn id="64" dur="3000"/>
                                        <p:tgtEl>
                                          <p:spTgt spid="12"/>
                                        </p:tgtEl>
                                      </p:cBhvr>
                                    </p:animEffect>
                                  </p:childTnLst>
                                </p:cTn>
                              </p:par>
                              <p:par>
                                <p:cTn id="65" presetID="23" presetClass="entr" presetSubtype="288"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ppt_w</p:attrName>
                                        </p:attrNameLst>
                                      </p:cBhvr>
                                      <p:tavLst>
                                        <p:tav tm="0">
                                          <p:val>
                                            <p:strVal val="4/3*#ppt_w"/>
                                          </p:val>
                                        </p:tav>
                                        <p:tav tm="100000">
                                          <p:val>
                                            <p:strVal val="#ppt_w"/>
                                          </p:val>
                                        </p:tav>
                                      </p:tavLst>
                                    </p:anim>
                                    <p:anim calcmode="lin" valueType="num">
                                      <p:cBhvr>
                                        <p:cTn id="68" dur="3000" fill="hold"/>
                                        <p:tgtEl>
                                          <p:spTgt spid="12"/>
                                        </p:tgtEl>
                                        <p:attrNameLst>
                                          <p:attrName>ppt_h</p:attrName>
                                        </p:attrNameLst>
                                      </p:cBhvr>
                                      <p:tavLst>
                                        <p:tav tm="0">
                                          <p:val>
                                            <p:strVal val="4/3*#ppt_h"/>
                                          </p:val>
                                        </p:tav>
                                        <p:tav tm="100000">
                                          <p:val>
                                            <p:strVal val="#ppt_h"/>
                                          </p:val>
                                        </p:tav>
                                      </p:tavLst>
                                    </p:anim>
                                  </p:childTnLst>
                                </p:cTn>
                              </p:par>
                            </p:childTnLst>
                          </p:cTn>
                        </p:par>
                        <p:par>
                          <p:cTn id="69" fill="hold" nodeType="afterGroup">
                            <p:stCondLst>
                              <p:cond delay="6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13"/>
                                        </p:tgtEl>
                                        <p:attrNameLst>
                                          <p:attrName>style.visibility</p:attrName>
                                        </p:attrNameLst>
                                      </p:cBhvr>
                                      <p:to>
                                        <p:strVal val="visible"/>
                                      </p:to>
                                    </p:set>
                                    <p:animEffect transition="in" filter="fade">
                                      <p:cBhvr>
                                        <p:cTn id="72" dur="1000"/>
                                        <p:tgtEl>
                                          <p:spTgt spid="13"/>
                                        </p:tgtEl>
                                      </p:cBhvr>
                                    </p:animEffect>
                                    <p:anim calcmode="lin" valueType="num">
                                      <p:cBhvr>
                                        <p:cTn id="73" dur="1000" fill="hold"/>
                                        <p:tgtEl>
                                          <p:spTgt spid="13"/>
                                        </p:tgtEl>
                                        <p:attrNameLst>
                                          <p:attrName>ppt_x</p:attrName>
                                        </p:attrNameLst>
                                      </p:cBhvr>
                                      <p:tavLst>
                                        <p:tav tm="0">
                                          <p:val>
                                            <p:strVal val="#ppt_x-.1"/>
                                          </p:val>
                                        </p:tav>
                                        <p:tav tm="100000">
                                          <p:val>
                                            <p:strVal val="#ppt_x"/>
                                          </p:val>
                                        </p:tav>
                                      </p:tavLst>
                                    </p:anim>
                                    <p:anim calcmode="lin" valueType="num">
                                      <p:cBhvr>
                                        <p:cTn id="7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Fuente_circuito_agua_lima (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1280px-Fuente_circuito_agua_lima (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77813"/>
            <a:ext cx="8642350" cy="52197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900113" y="265113"/>
            <a:ext cx="3671887"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sz="2000" b="1" i="1" dirty="0">
                <a:effectLst>
                  <a:glow rad="101600">
                    <a:schemeClr val="accent2">
                      <a:satMod val="175000"/>
                      <a:alpha val="40000"/>
                    </a:schemeClr>
                  </a:glow>
                  <a:outerShdw blurRad="38100" dist="38100" dir="2700000" algn="tl">
                    <a:srgbClr val="1F497D"/>
                  </a:outerShdw>
                </a:effectLst>
                <a:latin typeface="Lucida Bright" pitchFamily="18" charset="0"/>
              </a:rPr>
              <a:t>Monumento a Elena </a:t>
            </a:r>
            <a:r>
              <a:rPr lang="es-ES" sz="2000" b="1" i="1" dirty="0" err="1">
                <a:effectLst>
                  <a:glow rad="101600">
                    <a:schemeClr val="accent2">
                      <a:satMod val="175000"/>
                      <a:alpha val="40000"/>
                    </a:schemeClr>
                  </a:glow>
                  <a:outerShdw blurRad="38100" dist="38100" dir="2700000" algn="tl">
                    <a:srgbClr val="1F497D"/>
                  </a:outerShdw>
                </a:effectLst>
                <a:latin typeface="Lucida Bright" pitchFamily="18" charset="0"/>
              </a:rPr>
              <a:t>Fortún</a:t>
            </a:r>
            <a:endParaRPr lang="es-ES" sz="2000" b="1" i="1" dirty="0">
              <a:effectLst>
                <a:glow rad="101600">
                  <a:schemeClr val="accent2">
                    <a:satMod val="175000"/>
                    <a:alpha val="40000"/>
                  </a:schemeClr>
                </a:glow>
                <a:outerShdw blurRad="38100" dist="38100" dir="2700000" algn="tl">
                  <a:srgbClr val="1F497D"/>
                </a:outerShdw>
              </a:effectLst>
              <a:latin typeface="Lucida Bright" pitchFamily="18" charset="0"/>
            </a:endParaRPr>
          </a:p>
        </p:txBody>
      </p:sp>
      <p:sp>
        <p:nvSpPr>
          <p:cNvPr id="9" name="8 CuadroTexto"/>
          <p:cNvSpPr txBox="1"/>
          <p:nvPr/>
        </p:nvSpPr>
        <p:spPr>
          <a:xfrm>
            <a:off x="179388" y="4586288"/>
            <a:ext cx="878522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Elena </a:t>
            </a:r>
            <a:r>
              <a:rPr lang="es-ES" i="1" dirty="0" err="1">
                <a:effectLst>
                  <a:glow rad="101600">
                    <a:schemeClr val="accent2">
                      <a:satMod val="175000"/>
                      <a:alpha val="40000"/>
                    </a:schemeClr>
                  </a:glow>
                  <a:outerShdw blurRad="38100" dist="38100" dir="2700000" algn="tl">
                    <a:srgbClr val="000000">
                      <a:alpha val="43137"/>
                    </a:srgbClr>
                  </a:outerShdw>
                </a:effectLst>
              </a:rPr>
              <a:t>Fortún</a:t>
            </a:r>
            <a:r>
              <a:rPr lang="es-ES" i="1" dirty="0">
                <a:effectLst>
                  <a:glow rad="101600">
                    <a:schemeClr val="accent2">
                      <a:satMod val="175000"/>
                      <a:alpha val="40000"/>
                    </a:schemeClr>
                  </a:glow>
                  <a:outerShdw blurRad="38100" dist="38100" dir="2700000" algn="tl">
                    <a:srgbClr val="000000">
                      <a:alpha val="43137"/>
                    </a:srgbClr>
                  </a:outerShdw>
                </a:effectLst>
              </a:rPr>
              <a:t> nació en Madrid en 1886 en la calle Bailén, cerca del Palacio Real en el que prestaba servicio su padre. Fue una figura primordial de la literatura infantil en España, con una relevancia social que no alcanzó casi nadie.</a:t>
            </a:r>
          </a:p>
        </p:txBody>
      </p:sp>
    </p:spTree>
  </p:cSld>
  <p:clrMapOvr>
    <a:masterClrMapping/>
  </p:clrMapOvr>
  <mc:AlternateContent xmlns:mc="http://schemas.openxmlformats.org/markup-compatibility/2006" xmlns:p14="http://schemas.microsoft.com/office/powerpoint/2010/main">
    <mc:Choice Requires="p14">
      <p:transition spd="slow" p14:dur="2250" advTm="30000">
        <p14:ripple dir="ru"/>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nodeType="withEffect">
                                  <p:stCondLst>
                                    <p:cond delay="0"/>
                                  </p:stCondLst>
                                  <p:childTnLst>
                                    <p:animEffect transition="out" filter="plus(in)">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nodeType="afterGroup">
                            <p:stCondLst>
                              <p:cond delay="5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75200"/>
          <a:stretch/>
        </p:blipFill>
        <p:spPr bwMode="auto">
          <a:xfrm>
            <a:off x="-1" y="0"/>
            <a:ext cx="2267745" cy="5714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4800" r="50000"/>
          <a:stretch/>
        </p:blipFill>
        <p:spPr bwMode="auto">
          <a:xfrm>
            <a:off x="2267744" y="0"/>
            <a:ext cx="2304256" cy="5714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r="24800"/>
          <a:stretch/>
        </p:blipFill>
        <p:spPr bwMode="auto">
          <a:xfrm>
            <a:off x="4572001" y="0"/>
            <a:ext cx="2304256"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5200" r="-1"/>
          <a:stretch/>
        </p:blipFill>
        <p:spPr bwMode="auto">
          <a:xfrm>
            <a:off x="6876257" y="0"/>
            <a:ext cx="2267744" cy="5714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611560" y="4369668"/>
            <a:ext cx="8280400" cy="1200329"/>
          </a:xfrm>
          <a:prstGeom prst="rect">
            <a:avLst/>
          </a:prstGeom>
          <a:noFill/>
        </p:spPr>
        <p:txBody>
          <a:bodyPr>
            <a:spAutoFit/>
          </a:bodyPr>
          <a:lstStyle/>
          <a:p>
            <a:pPr>
              <a:defRPr/>
            </a:pPr>
            <a:r>
              <a:rPr lang="es-ES" i="1" dirty="0" smtClean="0">
                <a:effectLst>
                  <a:glow rad="101600">
                    <a:srgbClr val="C00000">
                      <a:alpha val="60000"/>
                    </a:srgbClr>
                  </a:glow>
                  <a:outerShdw blurRad="38100" dist="38100" dir="2700000" algn="tl">
                    <a:srgbClr val="000000">
                      <a:alpha val="43137"/>
                    </a:srgbClr>
                  </a:outerShdw>
                </a:effectLst>
              </a:rPr>
              <a:t>Durante </a:t>
            </a:r>
            <a:r>
              <a:rPr lang="es-ES" i="1" dirty="0">
                <a:effectLst>
                  <a:glow rad="101600">
                    <a:srgbClr val="C00000">
                      <a:alpha val="60000"/>
                    </a:srgbClr>
                  </a:glow>
                  <a:outerShdw blurRad="38100" dist="38100" dir="2700000" algn="tl">
                    <a:srgbClr val="000000">
                      <a:alpha val="43137"/>
                    </a:srgbClr>
                  </a:outerShdw>
                </a:effectLst>
              </a:rPr>
              <a:t>los tres años que duró la Guerra Civil, esta zona de Madrid se convirtió en un lugar de ataques constantes por parte del ejército sublevado y de resistencia para los republicanos. Por eso no es de extrañar que aquí la historia de España siga estando muy presente.</a:t>
            </a:r>
          </a:p>
        </p:txBody>
      </p:sp>
    </p:spTree>
  </p:cSld>
  <p:clrMapOvr>
    <a:masterClrMapping/>
  </p:clrMapOvr>
  <mc:AlternateContent xmlns:mc="http://schemas.openxmlformats.org/markup-compatibility/2006" xmlns:p14="http://schemas.microsoft.com/office/powerpoint/2010/main">
    <mc:Choice Requires="p14">
      <p:transition spd="slow" p14:dur="2250" advTm="31000">
        <p14:ripple dir="lu"/>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3000"/>
                                        <p:tgtEl>
                                          <p:spTgt spid="5"/>
                                        </p:tgtEl>
                                      </p:cBhvr>
                                    </p:animEffect>
                                  </p:childTnLst>
                                </p:cTn>
                              </p:par>
                              <p:par>
                                <p:cTn id="8" presetID="13"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out)">
                                      <p:cBhvr>
                                        <p:cTn id="10" dur="3000"/>
                                        <p:tgtEl>
                                          <p:spTgt spid="9"/>
                                        </p:tgtEl>
                                      </p:cBhvr>
                                    </p:animEffect>
                                  </p:childTnLst>
                                </p:cTn>
                              </p:par>
                              <p:par>
                                <p:cTn id="11" presetID="13" presetClass="entr" presetSubtype="32"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plus(out)">
                                      <p:cBhvr>
                                        <p:cTn id="13" dur="3000"/>
                                        <p:tgtEl>
                                          <p:spTgt spid="13"/>
                                        </p:tgtEl>
                                      </p:cBhvr>
                                    </p:animEffect>
                                  </p:childTnLst>
                                </p:cTn>
                              </p:par>
                              <p:par>
                                <p:cTn id="14" presetID="13" presetClass="entr" presetSubtype="32"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plus(out)">
                                      <p:cBhvr>
                                        <p:cTn id="16" dur="3000"/>
                                        <p:tgtEl>
                                          <p:spTgt spid="14"/>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49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flipH="1">
            <a:off x="0" y="0"/>
            <a:ext cx="9144000" cy="57149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5 CuadroTexto"/>
          <p:cNvSpPr txBox="1"/>
          <p:nvPr/>
        </p:nvSpPr>
        <p:spPr>
          <a:xfrm>
            <a:off x="611560" y="4081636"/>
            <a:ext cx="8064896" cy="1477328"/>
          </a:xfrm>
          <a:prstGeom prst="rect">
            <a:avLst/>
          </a:prstGeom>
          <a:noFill/>
        </p:spPr>
        <p:txBody>
          <a:bodyPr wrap="square">
            <a:spAutoFit/>
          </a:bodyPr>
          <a:lstStyle/>
          <a:p>
            <a:pPr>
              <a:defRPr/>
            </a:pPr>
            <a:r>
              <a:rPr lang="es-ES" i="1" dirty="0">
                <a:effectLst>
                  <a:glow rad="101600">
                    <a:srgbClr val="C00000">
                      <a:alpha val="60000"/>
                    </a:srgbClr>
                  </a:glow>
                  <a:outerShdw blurRad="38100" dist="38100" dir="2700000" algn="tl">
                    <a:srgbClr val="000000">
                      <a:alpha val="43137"/>
                    </a:srgbClr>
                  </a:outerShdw>
                </a:effectLst>
              </a:rPr>
              <a:t>S</a:t>
            </a:r>
            <a:r>
              <a:rPr lang="es-ES" i="1" dirty="0" smtClean="0">
                <a:effectLst>
                  <a:glow rad="101600">
                    <a:srgbClr val="C00000">
                      <a:alpha val="60000"/>
                    </a:srgbClr>
                  </a:glow>
                  <a:outerShdw blurRad="38100" dist="38100" dir="2700000" algn="tl">
                    <a:srgbClr val="000000">
                      <a:alpha val="43137"/>
                    </a:srgbClr>
                  </a:outerShdw>
                </a:effectLst>
              </a:rPr>
              <a:t>e </a:t>
            </a:r>
            <a:r>
              <a:rPr lang="es-ES" i="1" dirty="0">
                <a:effectLst>
                  <a:glow rad="101600">
                    <a:srgbClr val="C00000">
                      <a:alpha val="60000"/>
                    </a:srgbClr>
                  </a:glow>
                  <a:outerShdw blurRad="38100" dist="38100" dir="2700000" algn="tl">
                    <a:srgbClr val="000000">
                      <a:alpha val="43137"/>
                    </a:srgbClr>
                  </a:outerShdw>
                </a:effectLst>
              </a:rPr>
              <a:t>trata de tres búnkeres construidos por el bando sublevado y concebidos como nido de ametralladoras. Llegó a haber una veintena, pero tan solo han sobrevivido </a:t>
            </a:r>
            <a:r>
              <a:rPr lang="es-ES" i="1" dirty="0" smtClean="0">
                <a:effectLst>
                  <a:glow rad="101600">
                    <a:srgbClr val="C00000">
                      <a:alpha val="60000"/>
                    </a:srgbClr>
                  </a:glow>
                  <a:outerShdw blurRad="38100" dist="38100" dir="2700000" algn="tl">
                    <a:srgbClr val="000000">
                      <a:alpha val="43137"/>
                    </a:srgbClr>
                  </a:outerShdw>
                </a:effectLst>
              </a:rPr>
              <a:t>tres </a:t>
            </a:r>
            <a:r>
              <a:rPr lang="es-ES" i="1" dirty="0">
                <a:effectLst>
                  <a:glow rad="101600">
                    <a:srgbClr val="C00000">
                      <a:alpha val="60000"/>
                    </a:srgbClr>
                  </a:glow>
                  <a:outerShdw blurRad="38100" dist="38100" dir="2700000" algn="tl">
                    <a:srgbClr val="000000">
                      <a:alpha val="43137"/>
                    </a:srgbClr>
                  </a:outerShdw>
                </a:effectLst>
              </a:rPr>
              <a:t>ejemplos a los estragos de la Guerra y a las construcciones posteriores que se realizaron en la zona: como la M30 o los edificios de las inmediaciones.</a:t>
            </a:r>
          </a:p>
        </p:txBody>
      </p:sp>
    </p:spTree>
  </p:cSld>
  <p:clrMapOvr>
    <a:masterClrMapping/>
  </p:clrMapOvr>
  <mc:AlternateContent xmlns:mc="http://schemas.openxmlformats.org/markup-compatibility/2006" xmlns:p14="http://schemas.microsoft.com/office/powerpoint/2010/main">
    <mc:Choice Requires="p14">
      <p:transition spd="slow" p14:dur="2250" advTm="35000">
        <p14:ripple dir="ld"/>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5" fill="hold" nodeType="withEffect">
                                  <p:stCondLst>
                                    <p:cond delay="0"/>
                                  </p:stCondLst>
                                  <p:childTnLst>
                                    <p:animEffect transition="out" filter="checkerboard(dow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down)">
                                      <p:cBhvr>
                                        <p:cTn id="22" dur="3000"/>
                                        <p:tgtEl>
                                          <p:spTgt spid="4"/>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Ana María\Escritorio\entrecal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70388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entrecal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468313" y="4370388"/>
            <a:ext cx="82073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Al final de este área, escondido entre cedros y otros tipos de árboles, se encuentra el Monumento al Maestro, del escultor Víctor de los Ríos.</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Se sospecha que el modelo infantil de la obra pudo ser el primer nieto de Franco, Francisco Martínez-</a:t>
            </a:r>
            <a:r>
              <a:rPr lang="es-ES" i="1" dirty="0" err="1">
                <a:effectLst>
                  <a:glow rad="101600">
                    <a:schemeClr val="accent2">
                      <a:satMod val="175000"/>
                      <a:alpha val="40000"/>
                    </a:schemeClr>
                  </a:glow>
                  <a:outerShdw blurRad="38100" dist="38100" dir="2700000" algn="tl">
                    <a:srgbClr val="000000">
                      <a:alpha val="43137"/>
                    </a:srgbClr>
                  </a:outerShdw>
                </a:effectLst>
              </a:rPr>
              <a:t>Bordíu</a:t>
            </a:r>
            <a:r>
              <a:rPr lang="es-ES" i="1" dirty="0">
                <a:effectLst>
                  <a:glow rad="101600">
                    <a:schemeClr val="accent2">
                      <a:satMod val="175000"/>
                      <a:alpha val="40000"/>
                    </a:schemeClr>
                  </a:glow>
                  <a:outerShdw blurRad="38100" dist="38100" dir="2700000" algn="tl">
                    <a:srgbClr val="000000">
                      <a:alpha val="43137"/>
                    </a:srgbClr>
                  </a:outerShdw>
                </a:effectLst>
              </a:rPr>
              <a:t>. </a:t>
            </a:r>
          </a:p>
        </p:txBody>
      </p:sp>
    </p:spTree>
  </p:cSld>
  <p:clrMapOvr>
    <a:masterClrMapping/>
  </p:clrMapOvr>
  <mc:AlternateContent xmlns:mc="http://schemas.openxmlformats.org/markup-compatibility/2006" xmlns:p14="http://schemas.microsoft.com/office/powerpoint/2010/main">
    <mc:Choice Requires="p14">
      <p:transition spd="slow" p14:dur="2250" advTm="29000">
        <p14:ripple dir="r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9" presetClass="exit" presetSubtype="0" decel="100000" fill="hold" nodeType="withEffect">
                                  <p:stCondLst>
                                    <p:cond delay="0"/>
                                  </p:stCondLst>
                                  <p:childTnLst>
                                    <p:anim calcmode="lin" valueType="num">
                                      <p:cBhvr>
                                        <p:cTn id="6" dur="3000"/>
                                        <p:tgtEl>
                                          <p:spTgt spid="22530"/>
                                        </p:tgtEl>
                                        <p:attrNameLst>
                                          <p:attrName>ppt_h</p:attrName>
                                        </p:attrNameLst>
                                      </p:cBhvr>
                                      <p:tavLst>
                                        <p:tav tm="0">
                                          <p:val>
                                            <p:strVal val="ppt_h"/>
                                          </p:val>
                                        </p:tav>
                                        <p:tav tm="50000">
                                          <p:val>
                                            <p:strVal val="ppt_h/20"/>
                                          </p:val>
                                        </p:tav>
                                        <p:tav tm="100000">
                                          <p:val>
                                            <p:strVal val="ppt_h/20"/>
                                          </p:val>
                                        </p:tav>
                                      </p:tavLst>
                                    </p:anim>
                                    <p:anim calcmode="lin" valueType="num">
                                      <p:cBhvr>
                                        <p:cTn id="7" dur="3000"/>
                                        <p:tgtEl>
                                          <p:spTgt spid="22530"/>
                                        </p:tgtEl>
                                        <p:attrNameLst>
                                          <p:attrName>ppt_w</p:attrName>
                                        </p:attrNameLst>
                                      </p:cBhvr>
                                      <p:tavLst>
                                        <p:tav tm="0">
                                          <p:val>
                                            <p:strVal val="ppt_w"/>
                                          </p:val>
                                        </p:tav>
                                        <p:tav tm="50000">
                                          <p:val>
                                            <p:strVal val="ppt_w+.3"/>
                                          </p:val>
                                        </p:tav>
                                        <p:tav tm="100000">
                                          <p:val>
                                            <p:strVal val="ppt_w+.3"/>
                                          </p:val>
                                        </p:tav>
                                      </p:tavLst>
                                    </p:anim>
                                    <p:anim calcmode="lin" valueType="num">
                                      <p:cBhvr>
                                        <p:cTn id="8" dur="3000"/>
                                        <p:tgtEl>
                                          <p:spTgt spid="22530"/>
                                        </p:tgtEl>
                                        <p:attrNameLst>
                                          <p:attrName>ppt_x</p:attrName>
                                        </p:attrNameLst>
                                      </p:cBhvr>
                                      <p:tavLst>
                                        <p:tav tm="0">
                                          <p:val>
                                            <p:strVal val="ppt_x"/>
                                          </p:val>
                                        </p:tav>
                                        <p:tav tm="50000">
                                          <p:val>
                                            <p:strVal val="ppt_x"/>
                                          </p:val>
                                        </p:tav>
                                        <p:tav tm="100000">
                                          <p:val>
                                            <p:strVal val="ppt_x-.3"/>
                                          </p:val>
                                        </p:tav>
                                      </p:tavLst>
                                    </p:anim>
                                    <p:anim calcmode="lin" valueType="num">
                                      <p:cBhvr>
                                        <p:cTn id="9" dur="3000"/>
                                        <p:tgtEl>
                                          <p:spTgt spid="22530"/>
                                        </p:tgtEl>
                                        <p:attrNameLst>
                                          <p:attrName>ppt_y</p:attrName>
                                        </p:attrNameLst>
                                      </p:cBhvr>
                                      <p:tavLst>
                                        <p:tav tm="0">
                                          <p:val>
                                            <p:strVal val="ppt_y"/>
                                          </p:val>
                                        </p:tav>
                                        <p:tav tm="100000">
                                          <p:val>
                                            <p:strVal val="ppt_y"/>
                                          </p:val>
                                        </p:tav>
                                      </p:tavLst>
                                    </p:anim>
                                    <p:set>
                                      <p:cBhvr>
                                        <p:cTn id="10" dur="1" fill="hold">
                                          <p:stCondLst>
                                            <p:cond delay="2999"/>
                                          </p:stCondLst>
                                        </p:cTn>
                                        <p:tgtEl>
                                          <p:spTgt spid="22530"/>
                                        </p:tgtEl>
                                        <p:attrNameLst>
                                          <p:attrName>style.visibility</p:attrName>
                                        </p:attrNameLst>
                                      </p:cBhvr>
                                      <p:to>
                                        <p:strVal val="hidden"/>
                                      </p:to>
                                    </p:set>
                                  </p:childTnLst>
                                </p:cTn>
                              </p:par>
                              <p:par>
                                <p:cTn id="11" presetID="4" presetClass="entr" presetSubtype="16"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in)">
                                      <p:cBhvr>
                                        <p:cTn id="13" dur="2500"/>
                                        <p:tgtEl>
                                          <p:spTgt spid="3"/>
                                        </p:tgtEl>
                                      </p:cBhvr>
                                    </p:animEffect>
                                  </p:childTnLst>
                                </p:cTn>
                              </p:par>
                              <p:par>
                                <p:cTn id="14" presetID="23" presetClass="entr" presetSubtype="1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2500" fill="hold"/>
                                        <p:tgtEl>
                                          <p:spTgt spid="3"/>
                                        </p:tgtEl>
                                        <p:attrNameLst>
                                          <p:attrName>ppt_w</p:attrName>
                                        </p:attrNameLst>
                                      </p:cBhvr>
                                      <p:tavLst>
                                        <p:tav tm="0">
                                          <p:val>
                                            <p:fltVal val="0"/>
                                          </p:val>
                                        </p:tav>
                                        <p:tav tm="100000">
                                          <p:val>
                                            <p:strVal val="#ppt_w"/>
                                          </p:val>
                                        </p:tav>
                                      </p:tavLst>
                                    </p:anim>
                                    <p:anim calcmode="lin" valueType="num">
                                      <p:cBhvr>
                                        <p:cTn id="17" dur="2500" fill="hold"/>
                                        <p:tgtEl>
                                          <p:spTgt spid="3"/>
                                        </p:tgtEl>
                                        <p:attrNameLst>
                                          <p:attrName>ppt_h</p:attrName>
                                        </p:attrNameLst>
                                      </p:cBhvr>
                                      <p:tavLst>
                                        <p:tav tm="0">
                                          <p:val>
                                            <p:fltVal val="0"/>
                                          </p:val>
                                        </p:tav>
                                        <p:tav tm="100000">
                                          <p:val>
                                            <p:strVal val="#ppt_h"/>
                                          </p:val>
                                        </p:tav>
                                      </p:tavLst>
                                    </p:anim>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86_3d_wallpaper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7023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3">
              <a:lumMod val="5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10286_3d_wallpaper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57163"/>
            <a:ext cx="8642350" cy="53403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611188" y="4657725"/>
            <a:ext cx="80645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Para ver todas y cada una de las estatuas ubicadas en este parque, hay que ir mirando bien entre los árboles o de lo contrario, mas de una se escapará a nuestra vista como esta que vemos a lo lejos.</a:t>
            </a:r>
          </a:p>
        </p:txBody>
      </p:sp>
    </p:spTree>
  </p:cSld>
  <p:clrMapOvr>
    <a:masterClrMapping/>
  </p:clrMapOvr>
  <mc:AlternateContent xmlns:mc="http://schemas.openxmlformats.org/markup-compatibility/2006" xmlns:p14="http://schemas.microsoft.com/office/powerpoint/2010/main">
    <mc:Choice Requires="p14">
      <p:transition spd="slow" p14:dur="2000" advTm="24000">
        <p:wheel spokes="1"/>
      </p:transition>
    </mc:Choice>
    <mc:Fallback xmlns="">
      <p:transition spd="slow" advTm="24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nodeType="with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3000"/>
                                        <p:tgtEl>
                                          <p:spTgt spid="4"/>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5379558329_77198b1eba_b.jpg"/>
          <p:cNvPicPr>
            <a:picLocks noChangeAspect="1" noChangeArrowheads="1"/>
          </p:cNvPicPr>
          <p:nvPr/>
        </p:nvPicPr>
        <p:blipFill>
          <a:blip r:embed="rId2">
            <a:extLst>
              <a:ext uri="{28A0092B-C50C-407E-A947-70E740481C1C}">
                <a14:useLocalDpi xmlns:a14="http://schemas.microsoft.com/office/drawing/2010/main" val="0"/>
              </a:ext>
            </a:extLst>
          </a:blip>
          <a:srcRect r="54726"/>
          <a:stretch>
            <a:fillRect/>
          </a:stretch>
        </p:blipFill>
        <p:spPr bwMode="auto">
          <a:xfrm>
            <a:off x="0" y="0"/>
            <a:ext cx="41402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C:\Documents and Settings\Ana María\Escritorio\5379558329_77198b1eba_b.jpg"/>
          <p:cNvPicPr>
            <a:picLocks noChangeAspect="1" noChangeArrowheads="1"/>
          </p:cNvPicPr>
          <p:nvPr/>
        </p:nvPicPr>
        <p:blipFill>
          <a:blip r:embed="rId2">
            <a:extLst>
              <a:ext uri="{28A0092B-C50C-407E-A947-70E740481C1C}">
                <a14:useLocalDpi xmlns:a14="http://schemas.microsoft.com/office/drawing/2010/main" val="0"/>
              </a:ext>
            </a:extLst>
          </a:blip>
          <a:srcRect l="45274" r="19289"/>
          <a:stretch>
            <a:fillRect/>
          </a:stretch>
        </p:blipFill>
        <p:spPr bwMode="auto">
          <a:xfrm>
            <a:off x="4140200" y="0"/>
            <a:ext cx="324008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C:\Documents and Settings\Ana María\Escritorio\5379558329_77198b1eba_b.jpg"/>
          <p:cNvPicPr>
            <a:picLocks noChangeAspect="1" noChangeArrowheads="1"/>
          </p:cNvPicPr>
          <p:nvPr/>
        </p:nvPicPr>
        <p:blipFill>
          <a:blip r:embed="rId2">
            <a:extLst>
              <a:ext uri="{28A0092B-C50C-407E-A947-70E740481C1C}">
                <a14:useLocalDpi xmlns:a14="http://schemas.microsoft.com/office/drawing/2010/main" val="0"/>
              </a:ext>
            </a:extLst>
          </a:blip>
          <a:srcRect l="80711"/>
          <a:stretch>
            <a:fillRect/>
          </a:stretch>
        </p:blipFill>
        <p:spPr bwMode="auto">
          <a:xfrm>
            <a:off x="7380288" y="0"/>
            <a:ext cx="1763712"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684213" y="4873625"/>
            <a:ext cx="7416800"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 trata de la estatua ecuestre de Simón Bolívar de 1970 realizada por el escultor Emilio </a:t>
            </a:r>
            <a:r>
              <a:rPr lang="es-ES" i="1" dirty="0" err="1">
                <a:effectLst>
                  <a:glow rad="101600">
                    <a:schemeClr val="accent2">
                      <a:satMod val="175000"/>
                      <a:alpha val="40000"/>
                    </a:schemeClr>
                  </a:glow>
                  <a:outerShdw blurRad="38100" dist="38100" dir="2700000" algn="tl">
                    <a:srgbClr val="000000">
                      <a:alpha val="43137"/>
                    </a:srgbClr>
                  </a:outerShdw>
                </a:effectLst>
              </a:rPr>
              <a:t>Laíz</a:t>
            </a:r>
            <a:r>
              <a:rPr lang="es-ES" i="1" dirty="0">
                <a:effectLst>
                  <a:glow rad="101600">
                    <a:schemeClr val="accent2">
                      <a:satMod val="175000"/>
                      <a:alpha val="40000"/>
                    </a:schemeClr>
                  </a:glow>
                  <a:outerShdw blurRad="38100" dist="38100" dir="2700000" algn="tl">
                    <a:srgbClr val="000000">
                      <a:alpha val="43137"/>
                    </a:srgbClr>
                  </a:outerShdw>
                </a:effectLst>
              </a:rPr>
              <a:t> Campos.</a:t>
            </a:r>
          </a:p>
        </p:txBody>
      </p:sp>
    </p:spTree>
  </p:cSld>
  <p:clrMapOvr>
    <a:masterClrMapping/>
  </p:clrMapOvr>
  <mc:AlternateContent xmlns:mc="http://schemas.openxmlformats.org/markup-compatibility/2006" xmlns:p14="http://schemas.microsoft.com/office/powerpoint/2010/main">
    <mc:Choice Requires="p14">
      <p:transition spd="slow" p14:dur="2000" advTm="17000">
        <p14:wheelReverse spokes="1"/>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1+#ppt_w/2"/>
                                          </p:val>
                                        </p:tav>
                                        <p:tav tm="100000">
                                          <p:val>
                                            <p:strVal val="#ppt_x"/>
                                          </p:val>
                                        </p:tav>
                                      </p:tavLst>
                                    </p:anim>
                                    <p:anim calcmode="lin" valueType="num">
                                      <p:cBhvr additive="base">
                                        <p:cTn id="8" dur="3000" fill="hold"/>
                                        <p:tgtEl>
                                          <p:spTgt spid="9"/>
                                        </p:tgtEl>
                                        <p:attrNameLst>
                                          <p:attrName>ppt_y</p:attrName>
                                        </p:attrNameLst>
                                      </p:cBhvr>
                                      <p:tavLst>
                                        <p:tav tm="0">
                                          <p:val>
                                            <p:strVal val="#ppt_y"/>
                                          </p:val>
                                        </p:tav>
                                        <p:tav tm="100000">
                                          <p:val>
                                            <p:strVal val="#ppt_y"/>
                                          </p:val>
                                        </p:tav>
                                      </p:tavLst>
                                    </p:anim>
                                  </p:childTnLst>
                                </p:cTn>
                              </p:par>
                              <p:par>
                                <p:cTn id="9" presetID="8" presetClass="emph" presetSubtype="0" fill="hold" nodeType="withEffect">
                                  <p:stCondLst>
                                    <p:cond delay="0"/>
                                  </p:stCondLst>
                                  <p:childTnLst>
                                    <p:animRot by="21600000">
                                      <p:cBhvr>
                                        <p:cTn id="10" dur="3000" fill="hold"/>
                                        <p:tgtEl>
                                          <p:spTgt spid="9"/>
                                        </p:tgtEl>
                                        <p:attrNameLst>
                                          <p:attrName>r</p:attrName>
                                        </p:attrNameLst>
                                      </p:cBhvr>
                                    </p:animRot>
                                  </p:childTnLst>
                                </p:cTn>
                              </p:par>
                              <p:par>
                                <p:cTn id="11" presetID="3" presetClass="entr" presetSubtype="5"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3000"/>
                                        <p:tgtEl>
                                          <p:spTgt spid="9"/>
                                        </p:tgtEl>
                                      </p:cBhvr>
                                    </p:animEffect>
                                  </p:childTnLst>
                                </p:cTn>
                              </p:par>
                              <p:par>
                                <p:cTn id="14" presetID="2" presetClass="entr" presetSubtype="4"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3000" fill="hold"/>
                                        <p:tgtEl>
                                          <p:spTgt spid="10"/>
                                        </p:tgtEl>
                                        <p:attrNameLst>
                                          <p:attrName>ppt_x</p:attrName>
                                        </p:attrNameLst>
                                      </p:cBhvr>
                                      <p:tavLst>
                                        <p:tav tm="0">
                                          <p:val>
                                            <p:strVal val="#ppt_x"/>
                                          </p:val>
                                        </p:tav>
                                        <p:tav tm="100000">
                                          <p:val>
                                            <p:strVal val="#ppt_x"/>
                                          </p:val>
                                        </p:tav>
                                      </p:tavLst>
                                    </p:anim>
                                    <p:anim calcmode="lin" valueType="num">
                                      <p:cBhvr additive="base">
                                        <p:cTn id="17" dur="3000" fill="hold"/>
                                        <p:tgtEl>
                                          <p:spTgt spid="10"/>
                                        </p:tgtEl>
                                        <p:attrNameLst>
                                          <p:attrName>ppt_y</p:attrName>
                                        </p:attrNameLst>
                                      </p:cBhvr>
                                      <p:tavLst>
                                        <p:tav tm="0">
                                          <p:val>
                                            <p:strVal val="1+#ppt_h/2"/>
                                          </p:val>
                                        </p:tav>
                                        <p:tav tm="100000">
                                          <p:val>
                                            <p:strVal val="#ppt_y"/>
                                          </p:val>
                                        </p:tav>
                                      </p:tavLst>
                                    </p:anim>
                                  </p:childTnLst>
                                </p:cTn>
                              </p:par>
                              <p:par>
                                <p:cTn id="18" presetID="8" presetClass="emph" presetSubtype="0" fill="hold" nodeType="withEffect">
                                  <p:stCondLst>
                                    <p:cond delay="0"/>
                                  </p:stCondLst>
                                  <p:childTnLst>
                                    <p:animRot by="21600000">
                                      <p:cBhvr>
                                        <p:cTn id="19" dur="3000" fill="hold"/>
                                        <p:tgtEl>
                                          <p:spTgt spid="10"/>
                                        </p:tgtEl>
                                        <p:attrNameLst>
                                          <p:attrName>r</p:attrName>
                                        </p:attrNameLst>
                                      </p:cBhvr>
                                    </p:animRot>
                                  </p:childTnLst>
                                </p:cTn>
                              </p:par>
                              <p:par>
                                <p:cTn id="20" presetID="5" presetClass="entr" presetSubtype="5"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down)">
                                      <p:cBhvr>
                                        <p:cTn id="22" dur="3000"/>
                                        <p:tgtEl>
                                          <p:spTgt spid="10"/>
                                        </p:tgtEl>
                                      </p:cBhvr>
                                    </p:animEffect>
                                  </p:childTnLst>
                                </p:cTn>
                              </p:par>
                              <p:par>
                                <p:cTn id="23" presetID="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11"/>
                                        </p:tgtEl>
                                        <p:attrNameLst>
                                          <p:attrName>r</p:attrName>
                                        </p:attrNameLst>
                                      </p:cBhvr>
                                    </p:animRot>
                                  </p:childTnLst>
                                </p:cTn>
                              </p:par>
                              <p:par>
                                <p:cTn id="29" presetID="4" presetClass="entr" presetSubtype="16"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ox(in)">
                                      <p:cBhvr>
                                        <p:cTn id="31" dur="3000"/>
                                        <p:tgtEl>
                                          <p:spTgt spid="11"/>
                                        </p:tgtEl>
                                      </p:cBhvr>
                                    </p:animEffect>
                                  </p:childTnLst>
                                </p:cTn>
                              </p:par>
                            </p:childTnLst>
                          </p:cTn>
                        </p:par>
                        <p:par>
                          <p:cTn id="32" fill="hold" nodeType="afterGroup">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1"/>
                                          </p:val>
                                        </p:tav>
                                        <p:tav tm="100000">
                                          <p:val>
                                            <p:strVal val="#ppt_x"/>
                                          </p:val>
                                        </p:tav>
                                      </p:tavLst>
                                    </p:anim>
                                    <p:anim calcmode="lin" valueType="num">
                                      <p:cBhvr>
                                        <p:cTn id="3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CIELO\conmaripos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C:\Documents and Settings\Ana María\Escritorio\CIELO\conmaripos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827088" y="4657725"/>
            <a:ext cx="7058343"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nuestro ir y venir por este bonito parque, nos fuimos acercando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hasta la misma estación del teleférico para conocer mas de cerca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su funcionamiento y saber cuanto cuesta subir en el mismo.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4000">
        <p15:prstTrans prst="win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heel(4)">
                                      <p:cBhvr>
                                        <p:cTn id="10" dur="3000"/>
                                        <p:tgtEl>
                                          <p:spTgt spid="11"/>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11188" y="4802188"/>
            <a:ext cx="76327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i="1" dirty="0">
                <a:effectLst>
                  <a:glow rad="101600">
                    <a:schemeClr val="accent2">
                      <a:satMod val="175000"/>
                      <a:alpha val="40000"/>
                    </a:schemeClr>
                  </a:glow>
                  <a:outerShdw blurRad="38100" dist="38100" dir="2700000" algn="tl">
                    <a:srgbClr val="1F497D"/>
                  </a:outerShdw>
                </a:effectLst>
              </a:rPr>
              <a:t>Un paseo único que comienza sobrevolando el Parque del Oeste y la Rosaleda, continúa por encima de la estación de Príncipe Pío….</a:t>
            </a:r>
          </a:p>
        </p:txBody>
      </p:sp>
    </p:spTree>
  </p:cSld>
  <p:clrMapOvr>
    <a:masterClrMapping/>
  </p:clrMapOvr>
  <mc:AlternateContent xmlns:mc="http://schemas.openxmlformats.org/markup-compatibility/2006" xmlns:p14="http://schemas.microsoft.com/office/powerpoint/2010/main">
    <mc:Choice Requires="p14">
      <p:transition spd="slow" p14:dur="2250" advTm="19000">
        <p:blinds dir="vert"/>
      </p:transition>
    </mc:Choice>
    <mc:Fallback xmlns="">
      <p:transition spd="slow" advTm="19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in)">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Cheurón"/>
          <p:cNvSpPr/>
          <p:nvPr/>
        </p:nvSpPr>
        <p:spPr>
          <a:xfrm>
            <a:off x="-33338" y="0"/>
            <a:ext cx="9177338" cy="5799138"/>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1 Cheurón"/>
          <p:cNvSpPr/>
          <p:nvPr/>
        </p:nvSpPr>
        <p:spPr>
          <a:xfrm rot="10800000">
            <a:off x="0" y="0"/>
            <a:ext cx="9144000" cy="57150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bg2">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7" name="6 Imagen" descr="Diapositiva5.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900113" y="4873625"/>
            <a:ext cx="7225055"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Desde una distancia corta, vemos como van entrando y saliendo las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vagonetas del teleférico en la estación.</a:t>
            </a:r>
          </a:p>
        </p:txBody>
      </p:sp>
    </p:spTree>
  </p:cSld>
  <p:clrMapOvr>
    <a:masterClrMapping/>
  </p:clrMapOvr>
  <mc:AlternateContent xmlns:mc="http://schemas.openxmlformats.org/markup-compatibility/2006" xmlns:p14="http://schemas.microsoft.com/office/powerpoint/2010/main">
    <mc:Choice Requires="p14">
      <p:transition spd="slow" p14:dur="2500" advTm="20000">
        <p:checker/>
      </p:transition>
    </mc:Choice>
    <mc:Fallback xmlns="">
      <p:transition spd="slow" advTm="20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2000"/>
                                        <p:tgtEl>
                                          <p:spTgt spid="5"/>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2000"/>
                                        <p:tgtEl>
                                          <p:spTgt spid="4"/>
                                        </p:tgtEl>
                                      </p:cBhvr>
                                    </p:animEffect>
                                  </p:childTnLst>
                                </p:cTn>
                              </p:par>
                              <p:par>
                                <p:cTn id="19" presetID="17" presetClass="exit" presetSubtype="8" fill="hold" nodeType="withEffect">
                                  <p:stCondLst>
                                    <p:cond delay="2000"/>
                                  </p:stCondLst>
                                  <p:childTnLst>
                                    <p:anim calcmode="lin" valueType="num">
                                      <p:cBhvr>
                                        <p:cTn id="20" dur="3000"/>
                                        <p:tgtEl>
                                          <p:spTgt spid="4"/>
                                        </p:tgtEl>
                                        <p:attrNameLst>
                                          <p:attrName>ppt_x</p:attrName>
                                        </p:attrNameLst>
                                      </p:cBhvr>
                                      <p:tavLst>
                                        <p:tav tm="0">
                                          <p:val>
                                            <p:strVal val="ppt_x"/>
                                          </p:val>
                                        </p:tav>
                                        <p:tav tm="100000">
                                          <p:val>
                                            <p:strVal val="ppt_x-ppt_w/2"/>
                                          </p:val>
                                        </p:tav>
                                      </p:tavLst>
                                    </p:anim>
                                    <p:anim calcmode="lin" valueType="num">
                                      <p:cBhvr>
                                        <p:cTn id="21" dur="3000"/>
                                        <p:tgtEl>
                                          <p:spTgt spid="4"/>
                                        </p:tgtEl>
                                        <p:attrNameLst>
                                          <p:attrName>ppt_y</p:attrName>
                                        </p:attrNameLst>
                                      </p:cBhvr>
                                      <p:tavLst>
                                        <p:tav tm="0">
                                          <p:val>
                                            <p:strVal val="ppt_y"/>
                                          </p:val>
                                        </p:tav>
                                        <p:tav tm="100000">
                                          <p:val>
                                            <p:strVal val="ppt_y"/>
                                          </p:val>
                                        </p:tav>
                                      </p:tavLst>
                                    </p:anim>
                                    <p:anim calcmode="lin" valueType="num">
                                      <p:cBhvr>
                                        <p:cTn id="22" dur="3000"/>
                                        <p:tgtEl>
                                          <p:spTgt spid="4"/>
                                        </p:tgtEl>
                                        <p:attrNameLst>
                                          <p:attrName>ppt_w</p:attrName>
                                        </p:attrNameLst>
                                      </p:cBhvr>
                                      <p:tavLst>
                                        <p:tav tm="0">
                                          <p:val>
                                            <p:strVal val="ppt_w"/>
                                          </p:val>
                                        </p:tav>
                                        <p:tav tm="100000">
                                          <p:val>
                                            <p:fltVal val="0"/>
                                          </p:val>
                                        </p:tav>
                                      </p:tavLst>
                                    </p:anim>
                                    <p:anim calcmode="lin" valueType="num">
                                      <p:cBhvr>
                                        <p:cTn id="23" dur="3000"/>
                                        <p:tgtEl>
                                          <p:spTgt spid="4"/>
                                        </p:tgtEl>
                                        <p:attrNameLst>
                                          <p:attrName>ppt_h</p:attrName>
                                        </p:attrNameLst>
                                      </p:cBhvr>
                                      <p:tavLst>
                                        <p:tav tm="0">
                                          <p:val>
                                            <p:strVal val="ppt_h"/>
                                          </p:val>
                                        </p:tav>
                                        <p:tav tm="100000">
                                          <p:val>
                                            <p:strVal val="ppt_h"/>
                                          </p:val>
                                        </p:tav>
                                      </p:tavLst>
                                    </p:anim>
                                    <p:set>
                                      <p:cBhvr>
                                        <p:cTn id="24" dur="1" fill="hold">
                                          <p:stCondLst>
                                            <p:cond delay="2999"/>
                                          </p:stCondLst>
                                        </p:cTn>
                                        <p:tgtEl>
                                          <p:spTgt spid="4"/>
                                        </p:tgtEl>
                                        <p:attrNameLst>
                                          <p:attrName>style.visibility</p:attrName>
                                        </p:attrNameLst>
                                      </p:cBhvr>
                                      <p:to>
                                        <p:strVal val="hidden"/>
                                      </p:to>
                                    </p:set>
                                  </p:childTnLst>
                                </p:cTn>
                              </p:par>
                              <p:par>
                                <p:cTn id="25" presetID="17" presetClass="exit" presetSubtype="2" fill="hold" nodeType="withEffect">
                                  <p:stCondLst>
                                    <p:cond delay="2000"/>
                                  </p:stCondLst>
                                  <p:childTnLst>
                                    <p:anim calcmode="lin" valueType="num">
                                      <p:cBhvr>
                                        <p:cTn id="26" dur="3000"/>
                                        <p:tgtEl>
                                          <p:spTgt spid="5"/>
                                        </p:tgtEl>
                                        <p:attrNameLst>
                                          <p:attrName>ppt_x</p:attrName>
                                        </p:attrNameLst>
                                      </p:cBhvr>
                                      <p:tavLst>
                                        <p:tav tm="0">
                                          <p:val>
                                            <p:strVal val="ppt_x"/>
                                          </p:val>
                                        </p:tav>
                                        <p:tav tm="100000">
                                          <p:val>
                                            <p:strVal val="ppt_x+ppt_w/2"/>
                                          </p:val>
                                        </p:tav>
                                      </p:tavLst>
                                    </p:anim>
                                    <p:anim calcmode="lin" valueType="num">
                                      <p:cBhvr>
                                        <p:cTn id="27" dur="3000"/>
                                        <p:tgtEl>
                                          <p:spTgt spid="5"/>
                                        </p:tgtEl>
                                        <p:attrNameLst>
                                          <p:attrName>ppt_y</p:attrName>
                                        </p:attrNameLst>
                                      </p:cBhvr>
                                      <p:tavLst>
                                        <p:tav tm="0">
                                          <p:val>
                                            <p:strVal val="ppt_y"/>
                                          </p:val>
                                        </p:tav>
                                        <p:tav tm="100000">
                                          <p:val>
                                            <p:strVal val="ppt_y"/>
                                          </p:val>
                                        </p:tav>
                                      </p:tavLst>
                                    </p:anim>
                                    <p:anim calcmode="lin" valueType="num">
                                      <p:cBhvr>
                                        <p:cTn id="28" dur="3000"/>
                                        <p:tgtEl>
                                          <p:spTgt spid="5"/>
                                        </p:tgtEl>
                                        <p:attrNameLst>
                                          <p:attrName>ppt_w</p:attrName>
                                        </p:attrNameLst>
                                      </p:cBhvr>
                                      <p:tavLst>
                                        <p:tav tm="0">
                                          <p:val>
                                            <p:strVal val="ppt_w"/>
                                          </p:val>
                                        </p:tav>
                                        <p:tav tm="100000">
                                          <p:val>
                                            <p:fltVal val="0"/>
                                          </p:val>
                                        </p:tav>
                                      </p:tavLst>
                                    </p:anim>
                                    <p:anim calcmode="lin" valueType="num">
                                      <p:cBhvr>
                                        <p:cTn id="29" dur="3000"/>
                                        <p:tgtEl>
                                          <p:spTgt spid="5"/>
                                        </p:tgtEl>
                                        <p:attrNameLst>
                                          <p:attrName>ppt_h</p:attrName>
                                        </p:attrNameLst>
                                      </p:cBhvr>
                                      <p:tavLst>
                                        <p:tav tm="0">
                                          <p:val>
                                            <p:strVal val="ppt_h"/>
                                          </p:val>
                                        </p:tav>
                                        <p:tav tm="100000">
                                          <p:val>
                                            <p:strVal val="ppt_h"/>
                                          </p:val>
                                        </p:tav>
                                      </p:tavLst>
                                    </p:anim>
                                    <p:set>
                                      <p:cBhvr>
                                        <p:cTn id="30" dur="1" fill="hold">
                                          <p:stCondLst>
                                            <p:cond delay="2999"/>
                                          </p:stCondLst>
                                        </p:cTn>
                                        <p:tgtEl>
                                          <p:spTgt spid="5"/>
                                        </p:tgtEl>
                                        <p:attrNameLst>
                                          <p:attrName>style.visibility</p:attrName>
                                        </p:attrNameLst>
                                      </p:cBhvr>
                                      <p:to>
                                        <p:strVal val="hidden"/>
                                      </p:to>
                                    </p:set>
                                  </p:childTnLst>
                                </p:cTn>
                              </p:par>
                              <p:par>
                                <p:cTn id="31" presetID="8" presetClass="entr" presetSubtype="32" fill="hold" nodeType="withEffect">
                                  <p:stCondLst>
                                    <p:cond delay="3500"/>
                                  </p:stCondLst>
                                  <p:childTnLst>
                                    <p:set>
                                      <p:cBhvr>
                                        <p:cTn id="32" dur="1" fill="hold">
                                          <p:stCondLst>
                                            <p:cond delay="0"/>
                                          </p:stCondLst>
                                        </p:cTn>
                                        <p:tgtEl>
                                          <p:spTgt spid="7"/>
                                        </p:tgtEl>
                                        <p:attrNameLst>
                                          <p:attrName>style.visibility</p:attrName>
                                        </p:attrNameLst>
                                      </p:cBhvr>
                                      <p:to>
                                        <p:strVal val="visible"/>
                                      </p:to>
                                    </p:set>
                                    <p:animEffect transition="in" filter="diamond(out)">
                                      <p:cBhvr>
                                        <p:cTn id="33" dur="3000"/>
                                        <p:tgtEl>
                                          <p:spTgt spid="7"/>
                                        </p:tgtEl>
                                      </p:cBhvr>
                                    </p:animEffect>
                                  </p:childTnLst>
                                </p:cTn>
                              </p:par>
                            </p:childTnLst>
                          </p:cTn>
                        </p:par>
                        <p:par>
                          <p:cTn id="34" fill="hold" nodeType="afterGroup">
                            <p:stCondLst>
                              <p:cond delay="65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anim calcmode="lin" valueType="num">
                                      <p:cBhvr>
                                        <p:cTn id="38" dur="1000" fill="hold"/>
                                        <p:tgtEl>
                                          <p:spTgt spid="6"/>
                                        </p:tgtEl>
                                        <p:attrNameLst>
                                          <p:attrName>ppt_x</p:attrName>
                                        </p:attrNameLst>
                                      </p:cBhvr>
                                      <p:tavLst>
                                        <p:tav tm="0">
                                          <p:val>
                                            <p:strVal val="#ppt_x-.1"/>
                                          </p:val>
                                        </p:tav>
                                        <p:tav tm="100000">
                                          <p:val>
                                            <p:strVal val="#ppt_x"/>
                                          </p:val>
                                        </p:tav>
                                      </p:tavLst>
                                    </p:anim>
                                    <p:anim calcmode="lin" valueType="num">
                                      <p:cBhvr>
                                        <p:cTn id="3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demorado.jpg"/>
          <p:cNvPicPr>
            <a:picLocks noChangeAspect="1" noChangeArrowheads="1"/>
          </p:cNvPicPr>
          <p:nvPr/>
        </p:nvPicPr>
        <p:blipFill>
          <a:blip r:embed="rId2">
            <a:extLst>
              <a:ext uri="{28A0092B-C50C-407E-A947-70E740481C1C}">
                <a14:useLocalDpi xmlns:a14="http://schemas.microsoft.com/office/drawing/2010/main" val="0"/>
              </a:ext>
            </a:extLst>
          </a:blip>
          <a:srcRect b="66380"/>
          <a:stretch>
            <a:fillRect/>
          </a:stretch>
        </p:blipFill>
        <p:spPr bwMode="auto">
          <a:xfrm>
            <a:off x="0" y="0"/>
            <a:ext cx="9144000"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Documents and Settings\Ana María\Escritorio\demorado.jpg"/>
          <p:cNvPicPr>
            <a:picLocks noChangeAspect="1" noChangeArrowheads="1"/>
          </p:cNvPicPr>
          <p:nvPr/>
        </p:nvPicPr>
        <p:blipFill>
          <a:blip r:embed="rId2">
            <a:extLst>
              <a:ext uri="{28A0092B-C50C-407E-A947-70E740481C1C}">
                <a14:useLocalDpi xmlns:a14="http://schemas.microsoft.com/office/drawing/2010/main" val="0"/>
              </a:ext>
            </a:extLst>
          </a:blip>
          <a:srcRect t="67641"/>
          <a:stretch>
            <a:fillRect/>
          </a:stretch>
        </p:blipFill>
        <p:spPr bwMode="auto">
          <a:xfrm>
            <a:off x="0" y="3937000"/>
            <a:ext cx="9144000" cy="177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Documents and Settings\Ana María\Escritorio\demorado.jpg"/>
          <p:cNvPicPr>
            <a:picLocks noChangeAspect="1" noChangeArrowheads="1"/>
          </p:cNvPicPr>
          <p:nvPr/>
        </p:nvPicPr>
        <p:blipFill>
          <a:blip r:embed="rId2">
            <a:extLst>
              <a:ext uri="{28A0092B-C50C-407E-A947-70E740481C1C}">
                <a14:useLocalDpi xmlns:a14="http://schemas.microsoft.com/office/drawing/2010/main" val="0"/>
              </a:ext>
            </a:extLst>
          </a:blip>
          <a:srcRect t="33620" r="50000" b="33620"/>
          <a:stretch>
            <a:fillRect/>
          </a:stretch>
        </p:blipFill>
        <p:spPr bwMode="auto">
          <a:xfrm>
            <a:off x="0" y="1920875"/>
            <a:ext cx="4572000"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Documents and Settings\Ana María\Escritorio\demorado.jpg"/>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31099" b="32359"/>
          <a:stretch/>
        </p:blipFill>
        <p:spPr bwMode="auto">
          <a:xfrm>
            <a:off x="4572000" y="1849388"/>
            <a:ext cx="4572000" cy="208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C:\Documents and Settings\Ana María\Escritorio\demorado.jpg"/>
          <p:cNvPicPr>
            <a:picLocks noChangeAspect="1" noChangeArrowheads="1"/>
          </p:cNvPicPr>
          <p:nvPr/>
        </p:nvPicPr>
        <p:blipFill>
          <a:blip r:embed="rId2">
            <a:extLst>
              <a:ext uri="{28A0092B-C50C-407E-A947-70E740481C1C}">
                <a14:useLocalDpi xmlns:a14="http://schemas.microsoft.com/office/drawing/2010/main" val="0"/>
              </a:ext>
            </a:extLst>
          </a:blip>
          <a:srcRect b="66380"/>
          <a:stretch>
            <a:fillRect/>
          </a:stretch>
        </p:blipFill>
        <p:spPr bwMode="auto">
          <a:xfrm>
            <a:off x="0" y="0"/>
            <a:ext cx="9144000"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Documents and Settings\Ana María\Escritorio\demorado.jpg"/>
          <p:cNvPicPr>
            <a:picLocks noChangeAspect="1" noChangeArrowheads="1"/>
          </p:cNvPicPr>
          <p:nvPr/>
        </p:nvPicPr>
        <p:blipFill>
          <a:blip r:embed="rId2">
            <a:extLst>
              <a:ext uri="{28A0092B-C50C-407E-A947-70E740481C1C}">
                <a14:useLocalDpi xmlns:a14="http://schemas.microsoft.com/office/drawing/2010/main" val="0"/>
              </a:ext>
            </a:extLst>
          </a:blip>
          <a:srcRect t="66380"/>
          <a:stretch>
            <a:fillRect/>
          </a:stretch>
        </p:blipFill>
        <p:spPr bwMode="auto">
          <a:xfrm>
            <a:off x="0" y="3937000"/>
            <a:ext cx="9144000" cy="177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C:\Documents and Settings\Ana María\Escritorio\demorado.jpg"/>
          <p:cNvPicPr>
            <a:picLocks noChangeAspect="1" noChangeArrowheads="1"/>
          </p:cNvPicPr>
          <p:nvPr/>
        </p:nvPicPr>
        <p:blipFill>
          <a:blip r:embed="rId2">
            <a:extLst>
              <a:ext uri="{28A0092B-C50C-407E-A947-70E740481C1C}">
                <a14:useLocalDpi xmlns:a14="http://schemas.microsoft.com/office/drawing/2010/main" val="0"/>
              </a:ext>
            </a:extLst>
          </a:blip>
          <a:srcRect t="33620" r="50000" b="32359"/>
          <a:stretch>
            <a:fillRect/>
          </a:stretch>
        </p:blipFill>
        <p:spPr bwMode="auto">
          <a:xfrm>
            <a:off x="0" y="1920875"/>
            <a:ext cx="4572000" cy="2088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C:\Documents and Settings\Ana María\Escritorio\demorado.jpg"/>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31779" b="33621"/>
          <a:stretch/>
        </p:blipFill>
        <p:spPr bwMode="auto">
          <a:xfrm>
            <a:off x="4572000" y="1797270"/>
            <a:ext cx="4572000" cy="2139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11 CuadroTexto"/>
          <p:cNvSpPr txBox="1"/>
          <p:nvPr/>
        </p:nvSpPr>
        <p:spPr>
          <a:xfrm>
            <a:off x="611188" y="4945063"/>
            <a:ext cx="7520007"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Antes de entrar en la estación del teleférico, en la parte baja del mismo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nos encontramos con este monumento dedicado a Goya.</a:t>
            </a:r>
          </a:p>
        </p:txBody>
      </p:sp>
    </p:spTree>
  </p:cSld>
  <p:clrMapOvr>
    <a:masterClrMapping/>
  </p:clrMapOvr>
  <mc:AlternateContent xmlns:mc="http://schemas.openxmlformats.org/markup-compatibility/2006" xmlns:p14="http://schemas.microsoft.com/office/powerpoint/2010/main">
    <mc:Choice Requires="p14">
      <p:transition spd="slow" p14:dur="2000" advTm="18000">
        <p:pull/>
      </p:transition>
    </mc:Choice>
    <mc:Fallback xmlns="">
      <p:transition spd="slow" advTm="18000">
        <p:pull/>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
                                          </p:val>
                                        </p:tav>
                                        <p:tav tm="100000">
                                          <p:val>
                                            <p:strVal val="#ppt_x"/>
                                          </p:val>
                                        </p:tav>
                                      </p:tavLst>
                                    </p:anim>
                                    <p:anim calcmode="lin" valueType="num">
                                      <p:cBhvr>
                                        <p:cTn id="8" dur="3000" fill="hold"/>
                                        <p:tgtEl>
                                          <p:spTgt spid="3"/>
                                        </p:tgtEl>
                                        <p:attrNameLst>
                                          <p:attrName>ppt_y</p:attrName>
                                        </p:attrNameLst>
                                      </p:cBhvr>
                                      <p:tavLst>
                                        <p:tav tm="0">
                                          <p:val>
                                            <p:strVal val="#ppt_y+#ppt_h/2"/>
                                          </p:val>
                                        </p:tav>
                                        <p:tav tm="100000">
                                          <p:val>
                                            <p:strVal val="#ppt_y"/>
                                          </p:val>
                                        </p:tav>
                                      </p:tavLst>
                                    </p:anim>
                                    <p:anim calcmode="lin" valueType="num">
                                      <p:cBhvr>
                                        <p:cTn id="9" dur="3000" fill="hold"/>
                                        <p:tgtEl>
                                          <p:spTgt spid="3"/>
                                        </p:tgtEl>
                                        <p:attrNameLst>
                                          <p:attrName>ppt_w</p:attrName>
                                        </p:attrNameLst>
                                      </p:cBhvr>
                                      <p:tavLst>
                                        <p:tav tm="0">
                                          <p:val>
                                            <p:strVal val="#ppt_w"/>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17" presetClass="exit" presetSubtype="1" fill="hold" nodeType="withEffect">
                                  <p:stCondLst>
                                    <p:cond delay="0"/>
                                  </p:stCondLst>
                                  <p:childTnLst>
                                    <p:anim calcmode="lin" valueType="num">
                                      <p:cBhvr>
                                        <p:cTn id="12" dur="3000"/>
                                        <p:tgtEl>
                                          <p:spTgt spid="8"/>
                                        </p:tgtEl>
                                        <p:attrNameLst>
                                          <p:attrName>ppt_x</p:attrName>
                                        </p:attrNameLst>
                                      </p:cBhvr>
                                      <p:tavLst>
                                        <p:tav tm="0">
                                          <p:val>
                                            <p:strVal val="ppt_x"/>
                                          </p:val>
                                        </p:tav>
                                        <p:tav tm="100000">
                                          <p:val>
                                            <p:strVal val="ppt_x"/>
                                          </p:val>
                                        </p:tav>
                                      </p:tavLst>
                                    </p:anim>
                                    <p:anim calcmode="lin" valueType="num">
                                      <p:cBhvr>
                                        <p:cTn id="13" dur="3000"/>
                                        <p:tgtEl>
                                          <p:spTgt spid="8"/>
                                        </p:tgtEl>
                                        <p:attrNameLst>
                                          <p:attrName>ppt_y</p:attrName>
                                        </p:attrNameLst>
                                      </p:cBhvr>
                                      <p:tavLst>
                                        <p:tav tm="0">
                                          <p:val>
                                            <p:strVal val="ppt_y"/>
                                          </p:val>
                                        </p:tav>
                                        <p:tav tm="100000">
                                          <p:val>
                                            <p:strVal val="ppt_y-ppt_h/2"/>
                                          </p:val>
                                        </p:tav>
                                      </p:tavLst>
                                    </p:anim>
                                    <p:anim calcmode="lin" valueType="num">
                                      <p:cBhvr>
                                        <p:cTn id="14" dur="3000"/>
                                        <p:tgtEl>
                                          <p:spTgt spid="8"/>
                                        </p:tgtEl>
                                        <p:attrNameLst>
                                          <p:attrName>ppt_w</p:attrName>
                                        </p:attrNameLst>
                                      </p:cBhvr>
                                      <p:tavLst>
                                        <p:tav tm="0">
                                          <p:val>
                                            <p:strVal val="ppt_w"/>
                                          </p:val>
                                        </p:tav>
                                        <p:tav tm="100000">
                                          <p:val>
                                            <p:strVal val="ppt_w"/>
                                          </p:val>
                                        </p:tav>
                                      </p:tavLst>
                                    </p:anim>
                                    <p:anim calcmode="lin" valueType="num">
                                      <p:cBhvr>
                                        <p:cTn id="15" dur="3000"/>
                                        <p:tgtEl>
                                          <p:spTgt spid="8"/>
                                        </p:tgtEl>
                                        <p:attrNameLst>
                                          <p:attrName>ppt_h</p:attrName>
                                        </p:attrNameLst>
                                      </p:cBhvr>
                                      <p:tavLst>
                                        <p:tav tm="0">
                                          <p:val>
                                            <p:strVal val="ppt_h"/>
                                          </p:val>
                                        </p:tav>
                                        <p:tav tm="100000">
                                          <p:val>
                                            <p:fltVal val="0"/>
                                          </p:val>
                                        </p:tav>
                                      </p:tavLst>
                                    </p:anim>
                                    <p:set>
                                      <p:cBhvr>
                                        <p:cTn id="16" dur="1" fill="hold">
                                          <p:stCondLst>
                                            <p:cond delay="2999"/>
                                          </p:stCondLst>
                                        </p:cTn>
                                        <p:tgtEl>
                                          <p:spTgt spid="8"/>
                                        </p:tgtEl>
                                        <p:attrNameLst>
                                          <p:attrName>style.visibility</p:attrName>
                                        </p:attrNameLst>
                                      </p:cBhvr>
                                      <p:to>
                                        <p:strVal val="hidden"/>
                                      </p:to>
                                    </p:set>
                                  </p:childTnLst>
                                </p:cTn>
                              </p:par>
                              <p:par>
                                <p:cTn id="17" presetID="17"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ppt_w/2"/>
                                          </p:val>
                                        </p:tav>
                                        <p:tav tm="100000">
                                          <p:val>
                                            <p:strVal val="#ppt_x"/>
                                          </p:val>
                                        </p:tav>
                                      </p:tavLst>
                                    </p:anim>
                                    <p:anim calcmode="lin" valueType="num">
                                      <p:cBhvr>
                                        <p:cTn id="20" dur="3000" fill="hold"/>
                                        <p:tgtEl>
                                          <p:spTgt spid="6"/>
                                        </p:tgtEl>
                                        <p:attrNameLst>
                                          <p:attrName>ppt_y</p:attrName>
                                        </p:attrNameLst>
                                      </p:cBhvr>
                                      <p:tavLst>
                                        <p:tav tm="0">
                                          <p:val>
                                            <p:strVal val="#ppt_y"/>
                                          </p:val>
                                        </p:tav>
                                        <p:tav tm="100000">
                                          <p:val>
                                            <p:strVal val="#ppt_y"/>
                                          </p:val>
                                        </p:tav>
                                      </p:tavLst>
                                    </p:anim>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strVal val="#ppt_h"/>
                                          </p:val>
                                        </p:tav>
                                        <p:tav tm="100000">
                                          <p:val>
                                            <p:strVal val="#ppt_h"/>
                                          </p:val>
                                        </p:tav>
                                      </p:tavLst>
                                    </p:anim>
                                  </p:childTnLst>
                                </p:cTn>
                              </p:par>
                              <p:par>
                                <p:cTn id="23" presetID="17" presetClass="exit" presetSubtype="4" fill="hold" nodeType="withEffect">
                                  <p:stCondLst>
                                    <p:cond delay="0"/>
                                  </p:stCondLst>
                                  <p:childTnLst>
                                    <p:anim calcmode="lin" valueType="num">
                                      <p:cBhvr>
                                        <p:cTn id="24" dur="3000"/>
                                        <p:tgtEl>
                                          <p:spTgt spid="9"/>
                                        </p:tgtEl>
                                        <p:attrNameLst>
                                          <p:attrName>ppt_x</p:attrName>
                                        </p:attrNameLst>
                                      </p:cBhvr>
                                      <p:tavLst>
                                        <p:tav tm="0">
                                          <p:val>
                                            <p:strVal val="ppt_x"/>
                                          </p:val>
                                        </p:tav>
                                        <p:tav tm="100000">
                                          <p:val>
                                            <p:strVal val="ppt_x"/>
                                          </p:val>
                                        </p:tav>
                                      </p:tavLst>
                                    </p:anim>
                                    <p:anim calcmode="lin" valueType="num">
                                      <p:cBhvr>
                                        <p:cTn id="25" dur="3000"/>
                                        <p:tgtEl>
                                          <p:spTgt spid="9"/>
                                        </p:tgtEl>
                                        <p:attrNameLst>
                                          <p:attrName>ppt_y</p:attrName>
                                        </p:attrNameLst>
                                      </p:cBhvr>
                                      <p:tavLst>
                                        <p:tav tm="0">
                                          <p:val>
                                            <p:strVal val="ppt_y"/>
                                          </p:val>
                                        </p:tav>
                                        <p:tav tm="100000">
                                          <p:val>
                                            <p:strVal val="ppt_y+ppt_h/2"/>
                                          </p:val>
                                        </p:tav>
                                      </p:tavLst>
                                    </p:anim>
                                    <p:anim calcmode="lin" valueType="num">
                                      <p:cBhvr>
                                        <p:cTn id="26" dur="3000"/>
                                        <p:tgtEl>
                                          <p:spTgt spid="9"/>
                                        </p:tgtEl>
                                        <p:attrNameLst>
                                          <p:attrName>ppt_w</p:attrName>
                                        </p:attrNameLst>
                                      </p:cBhvr>
                                      <p:tavLst>
                                        <p:tav tm="0">
                                          <p:val>
                                            <p:strVal val="ppt_w"/>
                                          </p:val>
                                        </p:tav>
                                        <p:tav tm="100000">
                                          <p:val>
                                            <p:strVal val="ppt_w"/>
                                          </p:val>
                                        </p:tav>
                                      </p:tavLst>
                                    </p:anim>
                                    <p:anim calcmode="lin" valueType="num">
                                      <p:cBhvr>
                                        <p:cTn id="27" dur="3000"/>
                                        <p:tgtEl>
                                          <p:spTgt spid="9"/>
                                        </p:tgtEl>
                                        <p:attrNameLst>
                                          <p:attrName>ppt_h</p:attrName>
                                        </p:attrNameLst>
                                      </p:cBhvr>
                                      <p:tavLst>
                                        <p:tav tm="0">
                                          <p:val>
                                            <p:strVal val="ppt_h"/>
                                          </p:val>
                                        </p:tav>
                                        <p:tav tm="100000">
                                          <p:val>
                                            <p:fltVal val="0"/>
                                          </p:val>
                                        </p:tav>
                                      </p:tavLst>
                                    </p:anim>
                                    <p:set>
                                      <p:cBhvr>
                                        <p:cTn id="28" dur="1" fill="hold">
                                          <p:stCondLst>
                                            <p:cond delay="2999"/>
                                          </p:stCondLst>
                                        </p:cTn>
                                        <p:tgtEl>
                                          <p:spTgt spid="9"/>
                                        </p:tgtEl>
                                        <p:attrNameLst>
                                          <p:attrName>style.visibility</p:attrName>
                                        </p:attrNameLst>
                                      </p:cBhvr>
                                      <p:to>
                                        <p:strVal val="hidden"/>
                                      </p:to>
                                    </p:set>
                                  </p:childTnLst>
                                </p:cTn>
                              </p:par>
                              <p:par>
                                <p:cTn id="29" presetID="17" presetClass="entr" presetSubtype="2"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ppt_w/2"/>
                                          </p:val>
                                        </p:tav>
                                        <p:tav tm="100000">
                                          <p:val>
                                            <p:strVal val="#ppt_x"/>
                                          </p:val>
                                        </p:tav>
                                      </p:tavLst>
                                    </p:anim>
                                    <p:anim calcmode="lin" valueType="num">
                                      <p:cBhvr>
                                        <p:cTn id="32" dur="3000" fill="hold"/>
                                        <p:tgtEl>
                                          <p:spTgt spid="7"/>
                                        </p:tgtEl>
                                        <p:attrNameLst>
                                          <p:attrName>ppt_y</p:attrName>
                                        </p:attrNameLst>
                                      </p:cBhvr>
                                      <p:tavLst>
                                        <p:tav tm="0">
                                          <p:val>
                                            <p:strVal val="#ppt_y"/>
                                          </p:val>
                                        </p:tav>
                                        <p:tav tm="100000">
                                          <p:val>
                                            <p:strVal val="#ppt_y"/>
                                          </p:val>
                                        </p:tav>
                                      </p:tavLst>
                                    </p:anim>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strVal val="#ppt_h"/>
                                          </p:val>
                                        </p:tav>
                                        <p:tav tm="100000">
                                          <p:val>
                                            <p:strVal val="#ppt_h"/>
                                          </p:val>
                                        </p:tav>
                                      </p:tavLst>
                                    </p:anim>
                                  </p:childTnLst>
                                </p:cTn>
                              </p:par>
                              <p:par>
                                <p:cTn id="35" presetID="17" presetClass="exit" presetSubtype="8" fill="hold" nodeType="withEffect">
                                  <p:stCondLst>
                                    <p:cond delay="0"/>
                                  </p:stCondLst>
                                  <p:childTnLst>
                                    <p:anim calcmode="lin" valueType="num">
                                      <p:cBhvr>
                                        <p:cTn id="36" dur="3000"/>
                                        <p:tgtEl>
                                          <p:spTgt spid="11"/>
                                        </p:tgtEl>
                                        <p:attrNameLst>
                                          <p:attrName>ppt_x</p:attrName>
                                        </p:attrNameLst>
                                      </p:cBhvr>
                                      <p:tavLst>
                                        <p:tav tm="0">
                                          <p:val>
                                            <p:strVal val="ppt_x"/>
                                          </p:val>
                                        </p:tav>
                                        <p:tav tm="100000">
                                          <p:val>
                                            <p:strVal val="ppt_x-ppt_w/2"/>
                                          </p:val>
                                        </p:tav>
                                      </p:tavLst>
                                    </p:anim>
                                    <p:anim calcmode="lin" valueType="num">
                                      <p:cBhvr>
                                        <p:cTn id="37" dur="3000"/>
                                        <p:tgtEl>
                                          <p:spTgt spid="11"/>
                                        </p:tgtEl>
                                        <p:attrNameLst>
                                          <p:attrName>ppt_y</p:attrName>
                                        </p:attrNameLst>
                                      </p:cBhvr>
                                      <p:tavLst>
                                        <p:tav tm="0">
                                          <p:val>
                                            <p:strVal val="ppt_y"/>
                                          </p:val>
                                        </p:tav>
                                        <p:tav tm="100000">
                                          <p:val>
                                            <p:strVal val="ppt_y"/>
                                          </p:val>
                                        </p:tav>
                                      </p:tavLst>
                                    </p:anim>
                                    <p:anim calcmode="lin" valueType="num">
                                      <p:cBhvr>
                                        <p:cTn id="38" dur="3000"/>
                                        <p:tgtEl>
                                          <p:spTgt spid="11"/>
                                        </p:tgtEl>
                                        <p:attrNameLst>
                                          <p:attrName>ppt_w</p:attrName>
                                        </p:attrNameLst>
                                      </p:cBhvr>
                                      <p:tavLst>
                                        <p:tav tm="0">
                                          <p:val>
                                            <p:strVal val="ppt_w"/>
                                          </p:val>
                                        </p:tav>
                                        <p:tav tm="100000">
                                          <p:val>
                                            <p:fltVal val="0"/>
                                          </p:val>
                                        </p:tav>
                                      </p:tavLst>
                                    </p:anim>
                                    <p:anim calcmode="lin" valueType="num">
                                      <p:cBhvr>
                                        <p:cTn id="39" dur="3000"/>
                                        <p:tgtEl>
                                          <p:spTgt spid="11"/>
                                        </p:tgtEl>
                                        <p:attrNameLst>
                                          <p:attrName>ppt_h</p:attrName>
                                        </p:attrNameLst>
                                      </p:cBhvr>
                                      <p:tavLst>
                                        <p:tav tm="0">
                                          <p:val>
                                            <p:strVal val="ppt_h"/>
                                          </p:val>
                                        </p:tav>
                                        <p:tav tm="100000">
                                          <p:val>
                                            <p:strVal val="ppt_h"/>
                                          </p:val>
                                        </p:tav>
                                      </p:tavLst>
                                    </p:anim>
                                    <p:set>
                                      <p:cBhvr>
                                        <p:cTn id="40" dur="1" fill="hold">
                                          <p:stCondLst>
                                            <p:cond delay="2999"/>
                                          </p:stCondLst>
                                        </p:cTn>
                                        <p:tgtEl>
                                          <p:spTgt spid="11"/>
                                        </p:tgtEl>
                                        <p:attrNameLst>
                                          <p:attrName>style.visibility</p:attrName>
                                        </p:attrNameLst>
                                      </p:cBhvr>
                                      <p:to>
                                        <p:strVal val="hidden"/>
                                      </p:to>
                                    </p:set>
                                  </p:childTnLst>
                                </p:cTn>
                              </p:par>
                              <p:par>
                                <p:cTn id="41" presetID="17" presetClass="entr" presetSubtype="1"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ppt_x</p:attrName>
                                        </p:attrNameLst>
                                      </p:cBhvr>
                                      <p:tavLst>
                                        <p:tav tm="0">
                                          <p:val>
                                            <p:strVal val="#ppt_x"/>
                                          </p:val>
                                        </p:tav>
                                        <p:tav tm="100000">
                                          <p:val>
                                            <p:strVal val="#ppt_x"/>
                                          </p:val>
                                        </p:tav>
                                      </p:tavLst>
                                    </p:anim>
                                    <p:anim calcmode="lin" valueType="num">
                                      <p:cBhvr>
                                        <p:cTn id="44" dur="3000" fill="hold"/>
                                        <p:tgtEl>
                                          <p:spTgt spid="5"/>
                                        </p:tgtEl>
                                        <p:attrNameLst>
                                          <p:attrName>ppt_y</p:attrName>
                                        </p:attrNameLst>
                                      </p:cBhvr>
                                      <p:tavLst>
                                        <p:tav tm="0">
                                          <p:val>
                                            <p:strVal val="#ppt_y-#ppt_h/2"/>
                                          </p:val>
                                        </p:tav>
                                        <p:tav tm="100000">
                                          <p:val>
                                            <p:strVal val="#ppt_y"/>
                                          </p:val>
                                        </p:tav>
                                      </p:tavLst>
                                    </p:anim>
                                    <p:anim calcmode="lin" valueType="num">
                                      <p:cBhvr>
                                        <p:cTn id="45" dur="3000" fill="hold"/>
                                        <p:tgtEl>
                                          <p:spTgt spid="5"/>
                                        </p:tgtEl>
                                        <p:attrNameLst>
                                          <p:attrName>ppt_w</p:attrName>
                                        </p:attrNameLst>
                                      </p:cBhvr>
                                      <p:tavLst>
                                        <p:tav tm="0">
                                          <p:val>
                                            <p:strVal val="#ppt_w"/>
                                          </p:val>
                                        </p:tav>
                                        <p:tav tm="100000">
                                          <p:val>
                                            <p:strVal val="#ppt_w"/>
                                          </p:val>
                                        </p:tav>
                                      </p:tavLst>
                                    </p:anim>
                                    <p:anim calcmode="lin" valueType="num">
                                      <p:cBhvr>
                                        <p:cTn id="46" dur="3000" fill="hold"/>
                                        <p:tgtEl>
                                          <p:spTgt spid="5"/>
                                        </p:tgtEl>
                                        <p:attrNameLst>
                                          <p:attrName>ppt_h</p:attrName>
                                        </p:attrNameLst>
                                      </p:cBhvr>
                                      <p:tavLst>
                                        <p:tav tm="0">
                                          <p:val>
                                            <p:fltVal val="0"/>
                                          </p:val>
                                        </p:tav>
                                        <p:tav tm="100000">
                                          <p:val>
                                            <p:strVal val="#ppt_h"/>
                                          </p:val>
                                        </p:tav>
                                      </p:tavLst>
                                    </p:anim>
                                  </p:childTnLst>
                                </p:cTn>
                              </p:par>
                              <p:par>
                                <p:cTn id="47" presetID="17" presetClass="exit" presetSubtype="2" fill="hold" nodeType="withEffect">
                                  <p:stCondLst>
                                    <p:cond delay="0"/>
                                  </p:stCondLst>
                                  <p:childTnLst>
                                    <p:anim calcmode="lin" valueType="num">
                                      <p:cBhvr>
                                        <p:cTn id="48" dur="3000"/>
                                        <p:tgtEl>
                                          <p:spTgt spid="10"/>
                                        </p:tgtEl>
                                        <p:attrNameLst>
                                          <p:attrName>ppt_x</p:attrName>
                                        </p:attrNameLst>
                                      </p:cBhvr>
                                      <p:tavLst>
                                        <p:tav tm="0">
                                          <p:val>
                                            <p:strVal val="ppt_x"/>
                                          </p:val>
                                        </p:tav>
                                        <p:tav tm="100000">
                                          <p:val>
                                            <p:strVal val="ppt_x+ppt_w/2"/>
                                          </p:val>
                                        </p:tav>
                                      </p:tavLst>
                                    </p:anim>
                                    <p:anim calcmode="lin" valueType="num">
                                      <p:cBhvr>
                                        <p:cTn id="49" dur="3000"/>
                                        <p:tgtEl>
                                          <p:spTgt spid="10"/>
                                        </p:tgtEl>
                                        <p:attrNameLst>
                                          <p:attrName>ppt_y</p:attrName>
                                        </p:attrNameLst>
                                      </p:cBhvr>
                                      <p:tavLst>
                                        <p:tav tm="0">
                                          <p:val>
                                            <p:strVal val="ppt_y"/>
                                          </p:val>
                                        </p:tav>
                                        <p:tav tm="100000">
                                          <p:val>
                                            <p:strVal val="ppt_y"/>
                                          </p:val>
                                        </p:tav>
                                      </p:tavLst>
                                    </p:anim>
                                    <p:anim calcmode="lin" valueType="num">
                                      <p:cBhvr>
                                        <p:cTn id="50" dur="3000"/>
                                        <p:tgtEl>
                                          <p:spTgt spid="10"/>
                                        </p:tgtEl>
                                        <p:attrNameLst>
                                          <p:attrName>ppt_w</p:attrName>
                                        </p:attrNameLst>
                                      </p:cBhvr>
                                      <p:tavLst>
                                        <p:tav tm="0">
                                          <p:val>
                                            <p:strVal val="ppt_w"/>
                                          </p:val>
                                        </p:tav>
                                        <p:tav tm="100000">
                                          <p:val>
                                            <p:fltVal val="0"/>
                                          </p:val>
                                        </p:tav>
                                      </p:tavLst>
                                    </p:anim>
                                    <p:anim calcmode="lin" valueType="num">
                                      <p:cBhvr>
                                        <p:cTn id="51" dur="3000"/>
                                        <p:tgtEl>
                                          <p:spTgt spid="10"/>
                                        </p:tgtEl>
                                        <p:attrNameLst>
                                          <p:attrName>ppt_h</p:attrName>
                                        </p:attrNameLst>
                                      </p:cBhvr>
                                      <p:tavLst>
                                        <p:tav tm="0">
                                          <p:val>
                                            <p:strVal val="ppt_h"/>
                                          </p:val>
                                        </p:tav>
                                        <p:tav tm="100000">
                                          <p:val>
                                            <p:strVal val="ppt_h"/>
                                          </p:val>
                                        </p:tav>
                                      </p:tavLst>
                                    </p:anim>
                                    <p:set>
                                      <p:cBhvr>
                                        <p:cTn id="52" dur="1" fill="hold">
                                          <p:stCondLst>
                                            <p:cond delay="2999"/>
                                          </p:stCondLst>
                                        </p:cTn>
                                        <p:tgtEl>
                                          <p:spTgt spid="10"/>
                                        </p:tgtEl>
                                        <p:attrNameLst>
                                          <p:attrName>style.visibility</p:attrName>
                                        </p:attrNameLst>
                                      </p:cBhvr>
                                      <p:to>
                                        <p:strVal val="hidden"/>
                                      </p:to>
                                    </p:set>
                                  </p:childTnLst>
                                </p:cTn>
                              </p:par>
                            </p:childTnLst>
                          </p:cTn>
                        </p:par>
                        <p:par>
                          <p:cTn id="53" fill="hold" nodeType="afterGroup">
                            <p:stCondLst>
                              <p:cond delay="3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2"/>
                                        </p:tgtEl>
                                        <p:attrNameLst>
                                          <p:attrName>style.visibility</p:attrName>
                                        </p:attrNameLst>
                                      </p:cBhvr>
                                      <p:to>
                                        <p:strVal val="visible"/>
                                      </p:to>
                                    </p:set>
                                    <p:animEffect transition="in" filter="fade">
                                      <p:cBhvr>
                                        <p:cTn id="56" dur="1000"/>
                                        <p:tgtEl>
                                          <p:spTgt spid="12"/>
                                        </p:tgtEl>
                                      </p:cBhvr>
                                    </p:animEffect>
                                    <p:anim calcmode="lin" valueType="num">
                                      <p:cBhvr>
                                        <p:cTn id="57" dur="1000" fill="hold"/>
                                        <p:tgtEl>
                                          <p:spTgt spid="12"/>
                                        </p:tgtEl>
                                        <p:attrNameLst>
                                          <p:attrName>ppt_x</p:attrName>
                                        </p:attrNameLst>
                                      </p:cBhvr>
                                      <p:tavLst>
                                        <p:tav tm="0">
                                          <p:val>
                                            <p:strVal val="#ppt_x-.1"/>
                                          </p:val>
                                        </p:tav>
                                        <p:tav tm="100000">
                                          <p:val>
                                            <p:strVal val="#ppt_x"/>
                                          </p:val>
                                        </p:tav>
                                      </p:tavLst>
                                    </p:anim>
                                    <p:anim calcmode="lin" valueType="num">
                                      <p:cBhvr>
                                        <p:cTn id="5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02B_D_ParqueDelAguaLima_001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1002B_D_ParqueDelAguaLima_001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214313" y="265113"/>
            <a:ext cx="8750300" cy="5211762"/>
          </a:xfrm>
          <a:prstGeom prst="rect">
            <a:avLst/>
          </a:prstGeom>
          <a:solidFill>
            <a:srgbClr val="0070C0">
              <a:alpha val="4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187450" y="4873625"/>
            <a:ext cx="6660798"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Una vez dentro de la estación, nos pusimos a cotillear un poco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y a descubrir lo que allí había.</a:t>
            </a:r>
          </a:p>
        </p:txBody>
      </p:sp>
    </p:spTree>
  </p:cSld>
  <p:clrMapOvr>
    <a:masterClrMapping/>
  </p:clrMapOvr>
  <mc:AlternateContent xmlns:mc="http://schemas.openxmlformats.org/markup-compatibility/2006" xmlns:p14="http://schemas.microsoft.com/office/powerpoint/2010/main">
    <mc:Choice Requires="p14">
      <p:transition spd="slow" p14:dur="2000" advTm="16000">
        <p:pull dir="r"/>
      </p:transition>
    </mc:Choice>
    <mc:Fallback xmlns="">
      <p:transition spd="slow" advTm="16000">
        <p:pull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estaurant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rgbClr val="00B0F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rgbClr val="FFFF00">
              <a:alpha val="56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50825" y="4657725"/>
            <a:ext cx="871378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Desde la cabina del Teleférico se observa un Madrid único y distinto, sobrevolando parques, calles y monumentos, en los 11 minutos del recorrido entre la estación de Rosales (Parque Oeste), y la de Casa de Campo.</a:t>
            </a:r>
          </a:p>
        </p:txBody>
      </p:sp>
    </p:spTree>
  </p:cSld>
  <p:clrMapOvr>
    <a:masterClrMapping/>
  </p:clrMapOvr>
  <mc:AlternateContent xmlns:mc="http://schemas.openxmlformats.org/markup-compatibility/2006" xmlns:p14="http://schemas.microsoft.com/office/powerpoint/2010/main">
    <mc:Choice Requires="p14">
      <p:transition spd="slow" p14:dur="2000" advTm="26000">
        <p:pull dir="d"/>
      </p:transition>
    </mc:Choice>
    <mc:Fallback xmlns="">
      <p:transition spd="slow" advTm="26000">
        <p:pull dir="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0.7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2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campos_de_amapolas_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ágrima"/>
          <p:cNvSpPr/>
          <p:nvPr/>
        </p:nvSpPr>
        <p:spPr>
          <a:xfrm flipH="1">
            <a:off x="9858412" y="6837768"/>
            <a:ext cx="285752" cy="38099"/>
          </a:xfrm>
          <a:prstGeom prst="teardrop">
            <a:avLst>
              <a:gd name="adj" fmla="val 20000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solidFill>
                <a:srgbClr val="FFFFFF"/>
              </a:solidFill>
              <a:latin typeface="Calibri" pitchFamily="34" charset="0"/>
            </a:endParaRPr>
          </a:p>
        </p:txBody>
      </p:sp>
      <p:sp>
        <p:nvSpPr>
          <p:cNvPr id="6" name="5 Lágrima"/>
          <p:cNvSpPr/>
          <p:nvPr/>
        </p:nvSpPr>
        <p:spPr>
          <a:xfrm rot="4671508" flipH="1" flipV="1">
            <a:off x="9926786" y="1817396"/>
            <a:ext cx="38099" cy="45719"/>
          </a:xfrm>
          <a:prstGeom prst="teardrop">
            <a:avLst>
              <a:gd name="adj" fmla="val 20000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solidFill>
                <a:srgbClr val="FFFFFF"/>
              </a:solidFill>
              <a:latin typeface="Calibri" pitchFamily="34" charset="0"/>
            </a:endParaRPr>
          </a:p>
        </p:txBody>
      </p:sp>
      <p:sp>
        <p:nvSpPr>
          <p:cNvPr id="7" name="6 Lágrima"/>
          <p:cNvSpPr/>
          <p:nvPr/>
        </p:nvSpPr>
        <p:spPr>
          <a:xfrm rot="6399823" flipV="1">
            <a:off x="11596281" y="946034"/>
            <a:ext cx="64136" cy="92672"/>
          </a:xfrm>
          <a:prstGeom prst="teardrop">
            <a:avLst>
              <a:gd name="adj" fmla="val 20000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solidFill>
                <a:srgbClr val="FFFFFF"/>
              </a:solidFill>
              <a:latin typeface="Calibri" pitchFamily="34" charset="0"/>
            </a:endParaRPr>
          </a:p>
        </p:txBody>
      </p:sp>
      <p:sp>
        <p:nvSpPr>
          <p:cNvPr id="8" name="7 Lágrima"/>
          <p:cNvSpPr/>
          <p:nvPr/>
        </p:nvSpPr>
        <p:spPr>
          <a:xfrm rot="21128357" flipV="1">
            <a:off x="9764719" y="4560640"/>
            <a:ext cx="688834" cy="638799"/>
          </a:xfrm>
          <a:prstGeom prst="teardrop">
            <a:avLst>
              <a:gd name="adj" fmla="val 118354"/>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solidFill>
                <a:srgbClr val="FFFFFF"/>
              </a:solidFill>
              <a:latin typeface="Calibri" pitchFamily="34" charset="0"/>
            </a:endParaRPr>
          </a:p>
        </p:txBody>
      </p:sp>
      <p:sp>
        <p:nvSpPr>
          <p:cNvPr id="10" name="9 Cheurón"/>
          <p:cNvSpPr/>
          <p:nvPr/>
        </p:nvSpPr>
        <p:spPr>
          <a:xfrm>
            <a:off x="642938" y="0"/>
            <a:ext cx="1857375" cy="5715000"/>
          </a:xfrm>
          <a:prstGeom prst="chevron">
            <a:avLst>
              <a:gd name="adj" fmla="val 75641"/>
            </a:avLst>
          </a:prstGeom>
          <a:solidFill>
            <a:schemeClr val="bg2">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a:off x="1285875" y="0"/>
            <a:ext cx="1857375" cy="5715000"/>
          </a:xfrm>
          <a:prstGeom prst="chevron">
            <a:avLst>
              <a:gd name="adj" fmla="val 75641"/>
            </a:avLst>
          </a:prstGeom>
          <a:solidFill>
            <a:schemeClr val="accent1">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a:off x="2000250" y="0"/>
            <a:ext cx="1857375" cy="5715000"/>
          </a:xfrm>
          <a:prstGeom prst="chevron">
            <a:avLst>
              <a:gd name="adj" fmla="val 75641"/>
            </a:avLst>
          </a:prstGeom>
          <a:solidFill>
            <a:schemeClr val="tx2">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a:off x="2786063" y="0"/>
            <a:ext cx="1857375" cy="5715000"/>
          </a:xfrm>
          <a:prstGeom prst="chevron">
            <a:avLst>
              <a:gd name="adj" fmla="val 75641"/>
            </a:avLst>
          </a:prstGeom>
          <a:solidFill>
            <a:schemeClr val="tx2">
              <a:lumMod val="9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flipH="1">
            <a:off x="6572250" y="0"/>
            <a:ext cx="2000250" cy="5715000"/>
          </a:xfrm>
          <a:prstGeom prst="chevron">
            <a:avLst>
              <a:gd name="adj" fmla="val 75641"/>
            </a:avLst>
          </a:prstGeom>
          <a:solidFill>
            <a:schemeClr val="bg2">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heurón"/>
          <p:cNvSpPr/>
          <p:nvPr/>
        </p:nvSpPr>
        <p:spPr>
          <a:xfrm flipH="1">
            <a:off x="5929313" y="0"/>
            <a:ext cx="2000250" cy="5715000"/>
          </a:xfrm>
          <a:prstGeom prst="chevron">
            <a:avLst>
              <a:gd name="adj" fmla="val 75641"/>
            </a:avLst>
          </a:prstGeom>
          <a:solidFill>
            <a:schemeClr val="accent1">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Cheurón"/>
          <p:cNvSpPr/>
          <p:nvPr/>
        </p:nvSpPr>
        <p:spPr>
          <a:xfrm flipH="1">
            <a:off x="5286375" y="0"/>
            <a:ext cx="2000250" cy="5715000"/>
          </a:xfrm>
          <a:prstGeom prst="chevron">
            <a:avLst>
              <a:gd name="adj" fmla="val 75641"/>
            </a:avLst>
          </a:prstGeom>
          <a:solidFill>
            <a:schemeClr val="tx2">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8" name="17 Cheurón"/>
          <p:cNvSpPr/>
          <p:nvPr/>
        </p:nvSpPr>
        <p:spPr>
          <a:xfrm flipH="1">
            <a:off x="4643438" y="0"/>
            <a:ext cx="2000250" cy="5715000"/>
          </a:xfrm>
          <a:prstGeom prst="chevron">
            <a:avLst>
              <a:gd name="adj" fmla="val 75641"/>
            </a:avLst>
          </a:prstGeom>
          <a:solidFill>
            <a:schemeClr val="tx2">
              <a:lumMod val="9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1" name="20 CuadroTexto"/>
          <p:cNvSpPr txBox="1"/>
          <p:nvPr/>
        </p:nvSpPr>
        <p:spPr>
          <a:xfrm>
            <a:off x="684213" y="4586288"/>
            <a:ext cx="7378943"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Después de refrescarnos un poco en la estación del teleférico, fuimos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regresando poco a poco hacia donde habíamos venido y volvimos 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pasar por delante del templo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24000">
        <p:pull dir="u"/>
      </p:transition>
    </mc:Choice>
    <mc:Fallback xmlns="">
      <p:transition spd="slow" advTm="24000">
        <p:pull dir="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1+ppt_w/2"/>
                                          </p:val>
                                        </p:tav>
                                      </p:tavLst>
                                    </p:anim>
                                    <p:anim calcmode="lin" valueType="num">
                                      <p:cBhvr additive="base">
                                        <p:cTn id="7" dur="4000"/>
                                        <p:tgtEl>
                                          <p:spTgt spid="10"/>
                                        </p:tgtEl>
                                        <p:attrNameLst>
                                          <p:attrName>ppt_y</p:attrName>
                                        </p:attrNameLst>
                                      </p:cBhvr>
                                      <p:tavLst>
                                        <p:tav tm="0">
                                          <p:val>
                                            <p:strVal val="ppt_y"/>
                                          </p:val>
                                        </p:tav>
                                        <p:tav tm="100000">
                                          <p:val>
                                            <p:strVal val="ppt_y"/>
                                          </p:val>
                                        </p:tav>
                                      </p:tavLst>
                                    </p:anim>
                                    <p:set>
                                      <p:cBhvr>
                                        <p:cTn id="8" dur="1" fill="hold">
                                          <p:stCondLst>
                                            <p:cond delay="3999"/>
                                          </p:stCondLst>
                                        </p:cTn>
                                        <p:tgtEl>
                                          <p:spTgt spid="10"/>
                                        </p:tgtEl>
                                        <p:attrNameLst>
                                          <p:attrName>style.visibility</p:attrName>
                                        </p:attrNameLst>
                                      </p:cBhvr>
                                      <p:to>
                                        <p:strVal val="hidden"/>
                                      </p:to>
                                    </p:set>
                                  </p:childTnLst>
                                </p:cTn>
                              </p:par>
                              <p:par>
                                <p:cTn id="9" presetID="8" presetClass="emph" presetSubtype="0" fill="hold" grpId="0" nodeType="withEffect">
                                  <p:stCondLst>
                                    <p:cond delay="1000"/>
                                  </p:stCondLst>
                                  <p:childTnLst>
                                    <p:animRot by="10800000">
                                      <p:cBhvr>
                                        <p:cTn id="10" dur="2000" fill="hold"/>
                                        <p:tgtEl>
                                          <p:spTgt spid="10"/>
                                        </p:tgtEl>
                                        <p:attrNameLst>
                                          <p:attrName>r</p:attrName>
                                        </p:attrNameLst>
                                      </p:cBhvr>
                                    </p:animRot>
                                  </p:childTnLst>
                                </p:cTn>
                              </p:par>
                              <p:par>
                                <p:cTn id="11" presetID="2" presetClass="exit" presetSubtype="2" fill="hold" nodeType="withEffect">
                                  <p:stCondLst>
                                    <p:cond delay="0"/>
                                  </p:stCondLst>
                                  <p:childTnLst>
                                    <p:anim calcmode="lin" valueType="num">
                                      <p:cBhvr additive="base">
                                        <p:cTn id="12" dur="4000"/>
                                        <p:tgtEl>
                                          <p:spTgt spid="11"/>
                                        </p:tgtEl>
                                        <p:attrNameLst>
                                          <p:attrName>ppt_x</p:attrName>
                                        </p:attrNameLst>
                                      </p:cBhvr>
                                      <p:tavLst>
                                        <p:tav tm="0">
                                          <p:val>
                                            <p:strVal val="ppt_x"/>
                                          </p:val>
                                        </p:tav>
                                        <p:tav tm="100000">
                                          <p:val>
                                            <p:strVal val="1+ppt_w/2"/>
                                          </p:val>
                                        </p:tav>
                                      </p:tavLst>
                                    </p:anim>
                                    <p:anim calcmode="lin" valueType="num">
                                      <p:cBhvr additive="base">
                                        <p:cTn id="13" dur="4000"/>
                                        <p:tgtEl>
                                          <p:spTgt spid="11"/>
                                        </p:tgtEl>
                                        <p:attrNameLst>
                                          <p:attrName>ppt_y</p:attrName>
                                        </p:attrNameLst>
                                      </p:cBhvr>
                                      <p:tavLst>
                                        <p:tav tm="0">
                                          <p:val>
                                            <p:strVal val="ppt_y"/>
                                          </p:val>
                                        </p:tav>
                                        <p:tav tm="100000">
                                          <p:val>
                                            <p:strVal val="ppt_y"/>
                                          </p:val>
                                        </p:tav>
                                      </p:tavLst>
                                    </p:anim>
                                    <p:set>
                                      <p:cBhvr>
                                        <p:cTn id="14" dur="1" fill="hold">
                                          <p:stCondLst>
                                            <p:cond delay="3999"/>
                                          </p:stCondLst>
                                        </p:cTn>
                                        <p:tgtEl>
                                          <p:spTgt spid="11"/>
                                        </p:tgtEl>
                                        <p:attrNameLst>
                                          <p:attrName>style.visibility</p:attrName>
                                        </p:attrNameLst>
                                      </p:cBhvr>
                                      <p:to>
                                        <p:strVal val="hidden"/>
                                      </p:to>
                                    </p:set>
                                  </p:childTnLst>
                                </p:cTn>
                              </p:par>
                              <p:par>
                                <p:cTn id="15" presetID="8" presetClass="emph" presetSubtype="0" fill="hold" grpId="0" nodeType="withEffect">
                                  <p:stCondLst>
                                    <p:cond delay="1000"/>
                                  </p:stCondLst>
                                  <p:childTnLst>
                                    <p:animRot by="10800000">
                                      <p:cBhvr>
                                        <p:cTn id="16" dur="2000" fill="hold"/>
                                        <p:tgtEl>
                                          <p:spTgt spid="11"/>
                                        </p:tgtEl>
                                        <p:attrNameLst>
                                          <p:attrName>r</p:attrName>
                                        </p:attrNameLst>
                                      </p:cBhvr>
                                    </p:animRot>
                                  </p:childTnLst>
                                </p:cTn>
                              </p:par>
                              <p:par>
                                <p:cTn id="17" presetID="2" presetClass="exit" presetSubtype="2" fill="hold" nodeType="withEffect">
                                  <p:stCondLst>
                                    <p:cond delay="0"/>
                                  </p:stCondLst>
                                  <p:childTnLst>
                                    <p:anim calcmode="lin" valueType="num">
                                      <p:cBhvr additive="base">
                                        <p:cTn id="18" dur="4000"/>
                                        <p:tgtEl>
                                          <p:spTgt spid="12"/>
                                        </p:tgtEl>
                                        <p:attrNameLst>
                                          <p:attrName>ppt_x</p:attrName>
                                        </p:attrNameLst>
                                      </p:cBhvr>
                                      <p:tavLst>
                                        <p:tav tm="0">
                                          <p:val>
                                            <p:strVal val="ppt_x"/>
                                          </p:val>
                                        </p:tav>
                                        <p:tav tm="100000">
                                          <p:val>
                                            <p:strVal val="1+ppt_w/2"/>
                                          </p:val>
                                        </p:tav>
                                      </p:tavLst>
                                    </p:anim>
                                    <p:anim calcmode="lin" valueType="num">
                                      <p:cBhvr additive="base">
                                        <p:cTn id="19" dur="4000"/>
                                        <p:tgtEl>
                                          <p:spTgt spid="12"/>
                                        </p:tgtEl>
                                        <p:attrNameLst>
                                          <p:attrName>ppt_y</p:attrName>
                                        </p:attrNameLst>
                                      </p:cBhvr>
                                      <p:tavLst>
                                        <p:tav tm="0">
                                          <p:val>
                                            <p:strVal val="ppt_y"/>
                                          </p:val>
                                        </p:tav>
                                        <p:tav tm="100000">
                                          <p:val>
                                            <p:strVal val="ppt_y"/>
                                          </p:val>
                                        </p:tav>
                                      </p:tavLst>
                                    </p:anim>
                                    <p:set>
                                      <p:cBhvr>
                                        <p:cTn id="20" dur="1" fill="hold">
                                          <p:stCondLst>
                                            <p:cond delay="3999"/>
                                          </p:stCondLst>
                                        </p:cTn>
                                        <p:tgtEl>
                                          <p:spTgt spid="12"/>
                                        </p:tgtEl>
                                        <p:attrNameLst>
                                          <p:attrName>style.visibility</p:attrName>
                                        </p:attrNameLst>
                                      </p:cBhvr>
                                      <p:to>
                                        <p:strVal val="hidden"/>
                                      </p:to>
                                    </p:set>
                                  </p:childTnLst>
                                </p:cTn>
                              </p:par>
                              <p:par>
                                <p:cTn id="21" presetID="8" presetClass="emph" presetSubtype="0" fill="hold" grpId="0" nodeType="withEffect">
                                  <p:stCondLst>
                                    <p:cond delay="1000"/>
                                  </p:stCondLst>
                                  <p:childTnLst>
                                    <p:animRot by="10800000">
                                      <p:cBhvr>
                                        <p:cTn id="22" dur="2000" fill="hold"/>
                                        <p:tgtEl>
                                          <p:spTgt spid="12"/>
                                        </p:tgtEl>
                                        <p:attrNameLst>
                                          <p:attrName>r</p:attrName>
                                        </p:attrNameLst>
                                      </p:cBhvr>
                                    </p:animRot>
                                  </p:childTnLst>
                                </p:cTn>
                              </p:par>
                              <p:par>
                                <p:cTn id="23" presetID="2" presetClass="exit" presetSubtype="2" fill="hold" nodeType="withEffect">
                                  <p:stCondLst>
                                    <p:cond delay="0"/>
                                  </p:stCondLst>
                                  <p:childTnLst>
                                    <p:anim calcmode="lin" valueType="num">
                                      <p:cBhvr additive="base">
                                        <p:cTn id="24" dur="4000"/>
                                        <p:tgtEl>
                                          <p:spTgt spid="13"/>
                                        </p:tgtEl>
                                        <p:attrNameLst>
                                          <p:attrName>ppt_x</p:attrName>
                                        </p:attrNameLst>
                                      </p:cBhvr>
                                      <p:tavLst>
                                        <p:tav tm="0">
                                          <p:val>
                                            <p:strVal val="ppt_x"/>
                                          </p:val>
                                        </p:tav>
                                        <p:tav tm="100000">
                                          <p:val>
                                            <p:strVal val="1+ppt_w/2"/>
                                          </p:val>
                                        </p:tav>
                                      </p:tavLst>
                                    </p:anim>
                                    <p:anim calcmode="lin" valueType="num">
                                      <p:cBhvr additive="base">
                                        <p:cTn id="25" dur="4000"/>
                                        <p:tgtEl>
                                          <p:spTgt spid="13"/>
                                        </p:tgtEl>
                                        <p:attrNameLst>
                                          <p:attrName>ppt_y</p:attrName>
                                        </p:attrNameLst>
                                      </p:cBhvr>
                                      <p:tavLst>
                                        <p:tav tm="0">
                                          <p:val>
                                            <p:strVal val="ppt_y"/>
                                          </p:val>
                                        </p:tav>
                                        <p:tav tm="100000">
                                          <p:val>
                                            <p:strVal val="ppt_y"/>
                                          </p:val>
                                        </p:tav>
                                      </p:tavLst>
                                    </p:anim>
                                    <p:set>
                                      <p:cBhvr>
                                        <p:cTn id="26" dur="1" fill="hold">
                                          <p:stCondLst>
                                            <p:cond delay="3999"/>
                                          </p:stCondLst>
                                        </p:cTn>
                                        <p:tgtEl>
                                          <p:spTgt spid="13"/>
                                        </p:tgtEl>
                                        <p:attrNameLst>
                                          <p:attrName>style.visibility</p:attrName>
                                        </p:attrNameLst>
                                      </p:cBhvr>
                                      <p:to>
                                        <p:strVal val="hidden"/>
                                      </p:to>
                                    </p:set>
                                  </p:childTnLst>
                                </p:cTn>
                              </p:par>
                              <p:par>
                                <p:cTn id="27" presetID="8" presetClass="emph" presetSubtype="0" fill="hold" grpId="0" nodeType="withEffect">
                                  <p:stCondLst>
                                    <p:cond delay="1000"/>
                                  </p:stCondLst>
                                  <p:childTnLst>
                                    <p:animRot by="10800000">
                                      <p:cBhvr>
                                        <p:cTn id="28" dur="2000" fill="hold"/>
                                        <p:tgtEl>
                                          <p:spTgt spid="13"/>
                                        </p:tgtEl>
                                        <p:attrNameLst>
                                          <p:attrName>r</p:attrName>
                                        </p:attrNameLst>
                                      </p:cBhvr>
                                    </p:animRot>
                                  </p:childTnLst>
                                </p:cTn>
                              </p:par>
                              <p:par>
                                <p:cTn id="29" presetID="2" presetClass="exit" presetSubtype="8" fill="hold" nodeType="withEffect">
                                  <p:stCondLst>
                                    <p:cond delay="0"/>
                                  </p:stCondLst>
                                  <p:childTnLst>
                                    <p:anim calcmode="lin" valueType="num">
                                      <p:cBhvr additive="base">
                                        <p:cTn id="30" dur="4000"/>
                                        <p:tgtEl>
                                          <p:spTgt spid="15"/>
                                        </p:tgtEl>
                                        <p:attrNameLst>
                                          <p:attrName>ppt_x</p:attrName>
                                        </p:attrNameLst>
                                      </p:cBhvr>
                                      <p:tavLst>
                                        <p:tav tm="0">
                                          <p:val>
                                            <p:strVal val="ppt_x"/>
                                          </p:val>
                                        </p:tav>
                                        <p:tav tm="100000">
                                          <p:val>
                                            <p:strVal val="0-ppt_w/2"/>
                                          </p:val>
                                        </p:tav>
                                      </p:tavLst>
                                    </p:anim>
                                    <p:anim calcmode="lin" valueType="num">
                                      <p:cBhvr additive="base">
                                        <p:cTn id="31" dur="4000"/>
                                        <p:tgtEl>
                                          <p:spTgt spid="15"/>
                                        </p:tgtEl>
                                        <p:attrNameLst>
                                          <p:attrName>ppt_y</p:attrName>
                                        </p:attrNameLst>
                                      </p:cBhvr>
                                      <p:tavLst>
                                        <p:tav tm="0">
                                          <p:val>
                                            <p:strVal val="ppt_y"/>
                                          </p:val>
                                        </p:tav>
                                        <p:tav tm="100000">
                                          <p:val>
                                            <p:strVal val="ppt_y"/>
                                          </p:val>
                                        </p:tav>
                                      </p:tavLst>
                                    </p:anim>
                                    <p:set>
                                      <p:cBhvr>
                                        <p:cTn id="32" dur="1" fill="hold">
                                          <p:stCondLst>
                                            <p:cond delay="3999"/>
                                          </p:stCondLst>
                                        </p:cTn>
                                        <p:tgtEl>
                                          <p:spTgt spid="15"/>
                                        </p:tgtEl>
                                        <p:attrNameLst>
                                          <p:attrName>style.visibility</p:attrName>
                                        </p:attrNameLst>
                                      </p:cBhvr>
                                      <p:to>
                                        <p:strVal val="hidden"/>
                                      </p:to>
                                    </p:set>
                                  </p:childTnLst>
                                </p:cTn>
                              </p:par>
                              <p:par>
                                <p:cTn id="33" presetID="8" presetClass="emph" presetSubtype="0" fill="hold" grpId="0" nodeType="withEffect">
                                  <p:stCondLst>
                                    <p:cond delay="1000"/>
                                  </p:stCondLst>
                                  <p:childTnLst>
                                    <p:animRot by="10800000">
                                      <p:cBhvr>
                                        <p:cTn id="34" dur="2000" fill="hold"/>
                                        <p:tgtEl>
                                          <p:spTgt spid="15"/>
                                        </p:tgtEl>
                                        <p:attrNameLst>
                                          <p:attrName>r</p:attrName>
                                        </p:attrNameLst>
                                      </p:cBhvr>
                                    </p:animRot>
                                  </p:childTnLst>
                                </p:cTn>
                              </p:par>
                              <p:par>
                                <p:cTn id="35" presetID="2" presetClass="exit" presetSubtype="8" fill="hold" nodeType="withEffect">
                                  <p:stCondLst>
                                    <p:cond delay="0"/>
                                  </p:stCondLst>
                                  <p:childTnLst>
                                    <p:anim calcmode="lin" valueType="num">
                                      <p:cBhvr additive="base">
                                        <p:cTn id="36" dur="4000"/>
                                        <p:tgtEl>
                                          <p:spTgt spid="16"/>
                                        </p:tgtEl>
                                        <p:attrNameLst>
                                          <p:attrName>ppt_x</p:attrName>
                                        </p:attrNameLst>
                                      </p:cBhvr>
                                      <p:tavLst>
                                        <p:tav tm="0">
                                          <p:val>
                                            <p:strVal val="ppt_x"/>
                                          </p:val>
                                        </p:tav>
                                        <p:tav tm="100000">
                                          <p:val>
                                            <p:strVal val="0-ppt_w/2"/>
                                          </p:val>
                                        </p:tav>
                                      </p:tavLst>
                                    </p:anim>
                                    <p:anim calcmode="lin" valueType="num">
                                      <p:cBhvr additive="base">
                                        <p:cTn id="37" dur="4000"/>
                                        <p:tgtEl>
                                          <p:spTgt spid="16"/>
                                        </p:tgtEl>
                                        <p:attrNameLst>
                                          <p:attrName>ppt_y</p:attrName>
                                        </p:attrNameLst>
                                      </p:cBhvr>
                                      <p:tavLst>
                                        <p:tav tm="0">
                                          <p:val>
                                            <p:strVal val="ppt_y"/>
                                          </p:val>
                                        </p:tav>
                                        <p:tav tm="100000">
                                          <p:val>
                                            <p:strVal val="ppt_y"/>
                                          </p:val>
                                        </p:tav>
                                      </p:tavLst>
                                    </p:anim>
                                    <p:set>
                                      <p:cBhvr>
                                        <p:cTn id="38" dur="1" fill="hold">
                                          <p:stCondLst>
                                            <p:cond delay="3999"/>
                                          </p:stCondLst>
                                        </p:cTn>
                                        <p:tgtEl>
                                          <p:spTgt spid="16"/>
                                        </p:tgtEl>
                                        <p:attrNameLst>
                                          <p:attrName>style.visibility</p:attrName>
                                        </p:attrNameLst>
                                      </p:cBhvr>
                                      <p:to>
                                        <p:strVal val="hidden"/>
                                      </p:to>
                                    </p:set>
                                  </p:childTnLst>
                                </p:cTn>
                              </p:par>
                              <p:par>
                                <p:cTn id="39" presetID="8" presetClass="emph" presetSubtype="0" fill="hold" grpId="0" nodeType="withEffect">
                                  <p:stCondLst>
                                    <p:cond delay="1000"/>
                                  </p:stCondLst>
                                  <p:childTnLst>
                                    <p:animRot by="10800000">
                                      <p:cBhvr>
                                        <p:cTn id="40" dur="2000" fill="hold"/>
                                        <p:tgtEl>
                                          <p:spTgt spid="16"/>
                                        </p:tgtEl>
                                        <p:attrNameLst>
                                          <p:attrName>r</p:attrName>
                                        </p:attrNameLst>
                                      </p:cBhvr>
                                    </p:animRot>
                                  </p:childTnLst>
                                </p:cTn>
                              </p:par>
                              <p:par>
                                <p:cTn id="41" presetID="2" presetClass="exit" presetSubtype="8" fill="hold" nodeType="withEffect">
                                  <p:stCondLst>
                                    <p:cond delay="0"/>
                                  </p:stCondLst>
                                  <p:childTnLst>
                                    <p:anim calcmode="lin" valueType="num">
                                      <p:cBhvr additive="base">
                                        <p:cTn id="42" dur="4000"/>
                                        <p:tgtEl>
                                          <p:spTgt spid="17"/>
                                        </p:tgtEl>
                                        <p:attrNameLst>
                                          <p:attrName>ppt_x</p:attrName>
                                        </p:attrNameLst>
                                      </p:cBhvr>
                                      <p:tavLst>
                                        <p:tav tm="0">
                                          <p:val>
                                            <p:strVal val="ppt_x"/>
                                          </p:val>
                                        </p:tav>
                                        <p:tav tm="100000">
                                          <p:val>
                                            <p:strVal val="0-ppt_w/2"/>
                                          </p:val>
                                        </p:tav>
                                      </p:tavLst>
                                    </p:anim>
                                    <p:anim calcmode="lin" valueType="num">
                                      <p:cBhvr additive="base">
                                        <p:cTn id="43" dur="4000"/>
                                        <p:tgtEl>
                                          <p:spTgt spid="17"/>
                                        </p:tgtEl>
                                        <p:attrNameLst>
                                          <p:attrName>ppt_y</p:attrName>
                                        </p:attrNameLst>
                                      </p:cBhvr>
                                      <p:tavLst>
                                        <p:tav tm="0">
                                          <p:val>
                                            <p:strVal val="ppt_y"/>
                                          </p:val>
                                        </p:tav>
                                        <p:tav tm="100000">
                                          <p:val>
                                            <p:strVal val="ppt_y"/>
                                          </p:val>
                                        </p:tav>
                                      </p:tavLst>
                                    </p:anim>
                                    <p:set>
                                      <p:cBhvr>
                                        <p:cTn id="44" dur="1" fill="hold">
                                          <p:stCondLst>
                                            <p:cond delay="3999"/>
                                          </p:stCondLst>
                                        </p:cTn>
                                        <p:tgtEl>
                                          <p:spTgt spid="17"/>
                                        </p:tgtEl>
                                        <p:attrNameLst>
                                          <p:attrName>style.visibility</p:attrName>
                                        </p:attrNameLst>
                                      </p:cBhvr>
                                      <p:to>
                                        <p:strVal val="hidden"/>
                                      </p:to>
                                    </p:set>
                                  </p:childTnLst>
                                </p:cTn>
                              </p:par>
                              <p:par>
                                <p:cTn id="45" presetID="8" presetClass="emph" presetSubtype="0" fill="hold" grpId="0" nodeType="withEffect">
                                  <p:stCondLst>
                                    <p:cond delay="1000"/>
                                  </p:stCondLst>
                                  <p:childTnLst>
                                    <p:animRot by="10800000">
                                      <p:cBhvr>
                                        <p:cTn id="46" dur="2000" fill="hold"/>
                                        <p:tgtEl>
                                          <p:spTgt spid="17"/>
                                        </p:tgtEl>
                                        <p:attrNameLst>
                                          <p:attrName>r</p:attrName>
                                        </p:attrNameLst>
                                      </p:cBhvr>
                                    </p:animRot>
                                  </p:childTnLst>
                                </p:cTn>
                              </p:par>
                              <p:par>
                                <p:cTn id="47" presetID="2" presetClass="exit" presetSubtype="8" fill="hold" nodeType="withEffect">
                                  <p:stCondLst>
                                    <p:cond delay="0"/>
                                  </p:stCondLst>
                                  <p:childTnLst>
                                    <p:anim calcmode="lin" valueType="num">
                                      <p:cBhvr additive="base">
                                        <p:cTn id="48" dur="4000"/>
                                        <p:tgtEl>
                                          <p:spTgt spid="18"/>
                                        </p:tgtEl>
                                        <p:attrNameLst>
                                          <p:attrName>ppt_x</p:attrName>
                                        </p:attrNameLst>
                                      </p:cBhvr>
                                      <p:tavLst>
                                        <p:tav tm="0">
                                          <p:val>
                                            <p:strVal val="ppt_x"/>
                                          </p:val>
                                        </p:tav>
                                        <p:tav tm="100000">
                                          <p:val>
                                            <p:strVal val="0-ppt_w/2"/>
                                          </p:val>
                                        </p:tav>
                                      </p:tavLst>
                                    </p:anim>
                                    <p:anim calcmode="lin" valueType="num">
                                      <p:cBhvr additive="base">
                                        <p:cTn id="49" dur="4000"/>
                                        <p:tgtEl>
                                          <p:spTgt spid="18"/>
                                        </p:tgtEl>
                                        <p:attrNameLst>
                                          <p:attrName>ppt_y</p:attrName>
                                        </p:attrNameLst>
                                      </p:cBhvr>
                                      <p:tavLst>
                                        <p:tav tm="0">
                                          <p:val>
                                            <p:strVal val="ppt_y"/>
                                          </p:val>
                                        </p:tav>
                                        <p:tav tm="100000">
                                          <p:val>
                                            <p:strVal val="ppt_y"/>
                                          </p:val>
                                        </p:tav>
                                      </p:tavLst>
                                    </p:anim>
                                    <p:set>
                                      <p:cBhvr>
                                        <p:cTn id="50" dur="1" fill="hold">
                                          <p:stCondLst>
                                            <p:cond delay="3999"/>
                                          </p:stCondLst>
                                        </p:cTn>
                                        <p:tgtEl>
                                          <p:spTgt spid="18"/>
                                        </p:tgtEl>
                                        <p:attrNameLst>
                                          <p:attrName>style.visibility</p:attrName>
                                        </p:attrNameLst>
                                      </p:cBhvr>
                                      <p:to>
                                        <p:strVal val="hidden"/>
                                      </p:to>
                                    </p:set>
                                  </p:childTnLst>
                                </p:cTn>
                              </p:par>
                              <p:par>
                                <p:cTn id="51" presetID="8" presetClass="emph" presetSubtype="0" fill="hold" grpId="0" nodeType="withEffect">
                                  <p:stCondLst>
                                    <p:cond delay="1000"/>
                                  </p:stCondLst>
                                  <p:childTnLst>
                                    <p:animRot by="10800000">
                                      <p:cBhvr>
                                        <p:cTn id="52" dur="2000" fill="hold"/>
                                        <p:tgtEl>
                                          <p:spTgt spid="18"/>
                                        </p:tgtEl>
                                        <p:attrNameLst>
                                          <p:attrName>r</p:attrName>
                                        </p:attrNameLst>
                                      </p:cBhvr>
                                    </p:animRot>
                                  </p:childTnLst>
                                </p:cTn>
                              </p:par>
                              <p:par>
                                <p:cTn id="53" presetID="16" presetClass="entr" presetSubtype="37"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arn(outVertical)">
                                      <p:cBhvr>
                                        <p:cTn id="55" dur="4000"/>
                                        <p:tgtEl>
                                          <p:spTgt spid="4"/>
                                        </p:tgtEl>
                                      </p:cBhvr>
                                    </p:animEffect>
                                  </p:childTnLst>
                                </p:cTn>
                              </p:par>
                              <p:par>
                                <p:cTn id="56" presetID="50" presetClass="entr" presetSubtype="0" decel="100000"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p:cTn id="58" dur="4000" fill="hold"/>
                                        <p:tgtEl>
                                          <p:spTgt spid="19"/>
                                        </p:tgtEl>
                                        <p:attrNameLst>
                                          <p:attrName>ppt_w</p:attrName>
                                        </p:attrNameLst>
                                      </p:cBhvr>
                                      <p:tavLst>
                                        <p:tav tm="0">
                                          <p:val>
                                            <p:strVal val="#ppt_w+.3"/>
                                          </p:val>
                                        </p:tav>
                                        <p:tav tm="100000">
                                          <p:val>
                                            <p:strVal val="#ppt_w"/>
                                          </p:val>
                                        </p:tav>
                                      </p:tavLst>
                                    </p:anim>
                                    <p:anim calcmode="lin" valueType="num">
                                      <p:cBhvr>
                                        <p:cTn id="59" dur="4000" fill="hold"/>
                                        <p:tgtEl>
                                          <p:spTgt spid="19"/>
                                        </p:tgtEl>
                                        <p:attrNameLst>
                                          <p:attrName>ppt_h</p:attrName>
                                        </p:attrNameLst>
                                      </p:cBhvr>
                                      <p:tavLst>
                                        <p:tav tm="0">
                                          <p:val>
                                            <p:strVal val="#ppt_h"/>
                                          </p:val>
                                        </p:tav>
                                        <p:tav tm="100000">
                                          <p:val>
                                            <p:strVal val="#ppt_h"/>
                                          </p:val>
                                        </p:tav>
                                      </p:tavLst>
                                    </p:anim>
                                    <p:animEffect transition="in" filter="fade">
                                      <p:cBhvr>
                                        <p:cTn id="60" dur="4000"/>
                                        <p:tgtEl>
                                          <p:spTgt spid="19"/>
                                        </p:tgtEl>
                                      </p:cBhvr>
                                    </p:animEffect>
                                  </p:childTnLst>
                                </p:cTn>
                              </p:par>
                            </p:childTnLst>
                          </p:cTn>
                        </p:par>
                        <p:par>
                          <p:cTn id="61" fill="hold" nodeType="afterGroup">
                            <p:stCondLst>
                              <p:cond delay="4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21"/>
                                        </p:tgtEl>
                                        <p:attrNameLst>
                                          <p:attrName>style.visibility</p:attrName>
                                        </p:attrNameLst>
                                      </p:cBhvr>
                                      <p:to>
                                        <p:strVal val="visible"/>
                                      </p:to>
                                    </p:set>
                                    <p:animEffect transition="in" filter="fade">
                                      <p:cBhvr>
                                        <p:cTn id="64" dur="1000"/>
                                        <p:tgtEl>
                                          <p:spTgt spid="21"/>
                                        </p:tgtEl>
                                      </p:cBhvr>
                                    </p:animEffect>
                                    <p:anim calcmode="lin" valueType="num">
                                      <p:cBhvr>
                                        <p:cTn id="65" dur="1000" fill="hold"/>
                                        <p:tgtEl>
                                          <p:spTgt spid="21"/>
                                        </p:tgtEl>
                                        <p:attrNameLst>
                                          <p:attrName>ppt_x</p:attrName>
                                        </p:attrNameLst>
                                      </p:cBhvr>
                                      <p:tavLst>
                                        <p:tav tm="0">
                                          <p:val>
                                            <p:strVal val="#ppt_x-.1"/>
                                          </p:val>
                                        </p:tav>
                                        <p:tav tm="100000">
                                          <p:val>
                                            <p:strVal val="#ppt_x"/>
                                          </p:val>
                                        </p:tav>
                                      </p:tavLst>
                                    </p:anim>
                                    <p:anim calcmode="lin" valueType="num">
                                      <p:cBhvr>
                                        <p:cTn id="66"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5" grpId="0" animBg="1"/>
      <p:bldP spid="16" grpId="0" animBg="1"/>
      <p:bldP spid="17" grpId="0" animBg="1"/>
      <p:bldP spid="18" grpId="0" animBg="1"/>
      <p:bldP spid="2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Ana María\Escritorio\CIELO\tulipanes5.jpg"/>
          <p:cNvPicPr>
            <a:picLocks noChangeAspect="1" noChangeArrowheads="1"/>
          </p:cNvPicPr>
          <p:nvPr/>
        </p:nvPicPr>
        <p:blipFill>
          <a:blip r:embed="rId2">
            <a:extLst>
              <a:ext uri="{28A0092B-C50C-407E-A947-70E740481C1C}">
                <a14:useLocalDpi xmlns:a14="http://schemas.microsoft.com/office/drawing/2010/main" val="0"/>
              </a:ext>
            </a:extLst>
          </a:blip>
          <a:srcRect b="75200"/>
          <a:stretch>
            <a:fillRect/>
          </a:stretch>
        </p:blipFill>
        <p:spPr bwMode="auto">
          <a:xfrm>
            <a:off x="0" y="0"/>
            <a:ext cx="9144000"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CIELO\tulipanes5.jpg"/>
          <p:cNvPicPr>
            <a:picLocks noChangeAspect="1" noChangeArrowheads="1"/>
          </p:cNvPicPr>
          <p:nvPr/>
        </p:nvPicPr>
        <p:blipFill>
          <a:blip r:embed="rId2">
            <a:extLst>
              <a:ext uri="{28A0092B-C50C-407E-A947-70E740481C1C}">
                <a14:useLocalDpi xmlns:a14="http://schemas.microsoft.com/office/drawing/2010/main" val="0"/>
              </a:ext>
            </a:extLst>
          </a:blip>
          <a:srcRect t="24800" b="50000"/>
          <a:stretch>
            <a:fillRect/>
          </a:stretch>
        </p:blipFill>
        <p:spPr bwMode="auto">
          <a:xfrm>
            <a:off x="0" y="1417638"/>
            <a:ext cx="9144000"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CIELO\tulipanes5.jpg"/>
          <p:cNvPicPr>
            <a:picLocks noChangeAspect="1" noChangeArrowheads="1"/>
          </p:cNvPicPr>
          <p:nvPr/>
        </p:nvPicPr>
        <p:blipFill>
          <a:blip r:embed="rId2">
            <a:extLst>
              <a:ext uri="{28A0092B-C50C-407E-A947-70E740481C1C}">
                <a14:useLocalDpi xmlns:a14="http://schemas.microsoft.com/office/drawing/2010/main" val="0"/>
              </a:ext>
            </a:extLst>
          </a:blip>
          <a:srcRect t="50000" b="24800"/>
          <a:stretch>
            <a:fillRect/>
          </a:stretch>
        </p:blipFill>
        <p:spPr bwMode="auto">
          <a:xfrm>
            <a:off x="0" y="2857500"/>
            <a:ext cx="9144000"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Documents and Settings\Ana María\Escritorio\CIELO\tulipanes5.jpg"/>
          <p:cNvPicPr>
            <a:picLocks noChangeAspect="1" noChangeArrowheads="1"/>
          </p:cNvPicPr>
          <p:nvPr/>
        </p:nvPicPr>
        <p:blipFill>
          <a:blip r:embed="rId2">
            <a:extLst>
              <a:ext uri="{28A0092B-C50C-407E-A947-70E740481C1C}">
                <a14:useLocalDpi xmlns:a14="http://schemas.microsoft.com/office/drawing/2010/main" val="0"/>
              </a:ext>
            </a:extLst>
          </a:blip>
          <a:srcRect t="75200"/>
          <a:stretch>
            <a:fillRect/>
          </a:stretch>
        </p:blipFill>
        <p:spPr bwMode="auto">
          <a:xfrm>
            <a:off x="0" y="4297363"/>
            <a:ext cx="9144000" cy="141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755650" y="4370388"/>
            <a:ext cx="7993063" cy="1200150"/>
          </a:xfrm>
          <a:prstGeom prst="rect">
            <a:avLst/>
          </a:prstGeom>
          <a:noFill/>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i="1" dirty="0">
                <a:effectLst>
                  <a:glow rad="101600">
                    <a:schemeClr val="accent2">
                      <a:satMod val="175000"/>
                      <a:alpha val="40000"/>
                    </a:schemeClr>
                  </a:glow>
                  <a:outerShdw blurRad="38100" dist="38100" dir="2700000" algn="tl">
                    <a:srgbClr val="1F497D"/>
                  </a:outerShdw>
                </a:effectLst>
              </a:rPr>
              <a:t>El templo de </a:t>
            </a:r>
            <a:r>
              <a:rPr lang="es-ES" i="1" dirty="0" err="1">
                <a:effectLst>
                  <a:glow rad="101600">
                    <a:schemeClr val="accent2">
                      <a:satMod val="175000"/>
                      <a:alpha val="40000"/>
                    </a:schemeClr>
                  </a:glow>
                  <a:outerShdw blurRad="38100" dist="38100" dir="2700000" algn="tl">
                    <a:srgbClr val="1F497D"/>
                  </a:outerShdw>
                </a:effectLst>
              </a:rPr>
              <a:t>Debod</a:t>
            </a:r>
            <a:r>
              <a:rPr lang="es-ES" i="1" dirty="0">
                <a:effectLst>
                  <a:glow rad="101600">
                    <a:schemeClr val="accent2">
                      <a:satMod val="175000"/>
                      <a:alpha val="40000"/>
                    </a:schemeClr>
                  </a:glow>
                  <a:outerShdw blurRad="38100" dist="38100" dir="2700000" algn="tl">
                    <a:srgbClr val="1F497D"/>
                  </a:outerShdw>
                </a:effectLst>
              </a:rPr>
              <a:t> tiene su orientación de Este a Oeste. Tiene piedras de distintos colores porque así se reconstruyó, con la técnica de "</a:t>
            </a:r>
            <a:r>
              <a:rPr lang="es-ES" i="1" dirty="0" err="1">
                <a:effectLst>
                  <a:glow rad="101600">
                    <a:schemeClr val="accent2">
                      <a:satMod val="175000"/>
                      <a:alpha val="40000"/>
                    </a:schemeClr>
                  </a:glow>
                  <a:outerShdw blurRad="38100" dist="38100" dir="2700000" algn="tl">
                    <a:srgbClr val="1F497D"/>
                  </a:outerShdw>
                </a:effectLst>
              </a:rPr>
              <a:t>anastilosis</a:t>
            </a:r>
            <a:r>
              <a:rPr lang="es-ES" i="1" dirty="0">
                <a:effectLst>
                  <a:glow rad="101600">
                    <a:schemeClr val="accent2">
                      <a:satMod val="175000"/>
                      <a:alpha val="40000"/>
                    </a:schemeClr>
                  </a:glow>
                  <a:outerShdw blurRad="38100" dist="38100" dir="2700000" algn="tl">
                    <a:srgbClr val="1F497D"/>
                  </a:outerShdw>
                </a:effectLst>
              </a:rPr>
              <a:t>".  Alrededor de los dos pilonos se hizo un estanque para recrear el río Nilo que circundaba al templo allá en Egipto.</a:t>
            </a:r>
          </a:p>
        </p:txBody>
      </p:sp>
    </p:spTree>
  </p:cSld>
  <p:clrMapOvr>
    <a:masterClrMapping/>
  </p:clrMapOvr>
  <mc:AlternateContent xmlns:mc="http://schemas.openxmlformats.org/markup-compatibility/2006" xmlns:p14="http://schemas.microsoft.com/office/powerpoint/2010/main">
    <mc:Choice Requires="p14">
      <p:transition spd="slow" p14:dur="3500" advTm="31000">
        <p14:honeycomb/>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3000" fill="hold"/>
                                        <p:tgtEl>
                                          <p:spTgt spid="27650"/>
                                        </p:tgtEl>
                                        <p:attrNameLst>
                                          <p:attrName>ppt_w</p:attrName>
                                        </p:attrNameLst>
                                      </p:cBhvr>
                                      <p:tavLst>
                                        <p:tav tm="0">
                                          <p:val>
                                            <p:fltVal val="0"/>
                                          </p:val>
                                        </p:tav>
                                        <p:tav tm="100000">
                                          <p:val>
                                            <p:strVal val="#ppt_w"/>
                                          </p:val>
                                        </p:tav>
                                      </p:tavLst>
                                    </p:anim>
                                    <p:anim calcmode="lin" valueType="num">
                                      <p:cBhvr>
                                        <p:cTn id="8" dur="3000" fill="hold"/>
                                        <p:tgtEl>
                                          <p:spTgt spid="27650"/>
                                        </p:tgtEl>
                                        <p:attrNameLst>
                                          <p:attrName>ppt_h</p:attrName>
                                        </p:attrNameLst>
                                      </p:cBhvr>
                                      <p:tavLst>
                                        <p:tav tm="0">
                                          <p:val>
                                            <p:fltVal val="0"/>
                                          </p:val>
                                        </p:tav>
                                        <p:tav tm="100000">
                                          <p:val>
                                            <p:strVal val="#ppt_h"/>
                                          </p:val>
                                        </p:tav>
                                      </p:tavLst>
                                    </p:anim>
                                    <p:anim calcmode="lin" valueType="num">
                                      <p:cBhvr>
                                        <p:cTn id="9" dur="3000" fill="hold"/>
                                        <p:tgtEl>
                                          <p:spTgt spid="27650"/>
                                        </p:tgtEl>
                                        <p:attrNameLst>
                                          <p:attrName>style.rotation</p:attrName>
                                        </p:attrNameLst>
                                      </p:cBhvr>
                                      <p:tavLst>
                                        <p:tav tm="0">
                                          <p:val>
                                            <p:fltVal val="360"/>
                                          </p:val>
                                        </p:tav>
                                        <p:tav tm="100000">
                                          <p:val>
                                            <p:fltVal val="0"/>
                                          </p:val>
                                        </p:tav>
                                      </p:tavLst>
                                    </p:anim>
                                    <p:animEffect transition="in" filter="fade">
                                      <p:cBhvr>
                                        <p:cTn id="10" dur="3000"/>
                                        <p:tgtEl>
                                          <p:spTgt spid="27650"/>
                                        </p:tgtEl>
                                      </p:cBhvr>
                                    </p:animEffect>
                                  </p:childTnLst>
                                </p:cTn>
                              </p:par>
                              <p:par>
                                <p:cTn id="11" presetID="49" presetClass="entr" presetSubtype="0" decel="100000" fill="hold" nodeType="withEffect">
                                  <p:stCondLst>
                                    <p:cond delay="3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fltVal val="0"/>
                                          </p:val>
                                        </p:tav>
                                        <p:tav tm="100000">
                                          <p:val>
                                            <p:strVal val="#ppt_h"/>
                                          </p:val>
                                        </p:tav>
                                      </p:tavLst>
                                    </p:anim>
                                    <p:anim calcmode="lin" valueType="num">
                                      <p:cBhvr>
                                        <p:cTn id="15" dur="3000" fill="hold"/>
                                        <p:tgtEl>
                                          <p:spTgt spid="3"/>
                                        </p:tgtEl>
                                        <p:attrNameLst>
                                          <p:attrName>style.rotation</p:attrName>
                                        </p:attrNameLst>
                                      </p:cBhvr>
                                      <p:tavLst>
                                        <p:tav tm="0">
                                          <p:val>
                                            <p:fltVal val="360"/>
                                          </p:val>
                                        </p:tav>
                                        <p:tav tm="100000">
                                          <p:val>
                                            <p:fltVal val="0"/>
                                          </p:val>
                                        </p:tav>
                                      </p:tavLst>
                                    </p:anim>
                                    <p:animEffect transition="in" filter="fade">
                                      <p:cBhvr>
                                        <p:cTn id="16" dur="3000"/>
                                        <p:tgtEl>
                                          <p:spTgt spid="3"/>
                                        </p:tgtEl>
                                      </p:cBhvr>
                                    </p:animEffect>
                                  </p:childTnLst>
                                </p:cTn>
                              </p:par>
                              <p:par>
                                <p:cTn id="17" presetID="49" presetClass="entr" presetSubtype="0" decel="100000" fill="hold" nodeType="withEffect">
                                  <p:stCondLst>
                                    <p:cond delay="6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anim calcmode="lin" valueType="num">
                                      <p:cBhvr>
                                        <p:cTn id="21" dur="3000" fill="hold"/>
                                        <p:tgtEl>
                                          <p:spTgt spid="4"/>
                                        </p:tgtEl>
                                        <p:attrNameLst>
                                          <p:attrName>style.rotation</p:attrName>
                                        </p:attrNameLst>
                                      </p:cBhvr>
                                      <p:tavLst>
                                        <p:tav tm="0">
                                          <p:val>
                                            <p:fltVal val="360"/>
                                          </p:val>
                                        </p:tav>
                                        <p:tav tm="100000">
                                          <p:val>
                                            <p:fltVal val="0"/>
                                          </p:val>
                                        </p:tav>
                                      </p:tavLst>
                                    </p:anim>
                                    <p:animEffect transition="in" filter="fade">
                                      <p:cBhvr>
                                        <p:cTn id="22" dur="3000"/>
                                        <p:tgtEl>
                                          <p:spTgt spid="4"/>
                                        </p:tgtEl>
                                      </p:cBhvr>
                                    </p:animEffect>
                                  </p:childTnLst>
                                </p:cTn>
                              </p:par>
                              <p:par>
                                <p:cTn id="23" presetID="49" presetClass="entr" presetSubtype="0" decel="100000" fill="hold" nodeType="withEffect">
                                  <p:stCondLst>
                                    <p:cond delay="90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anim calcmode="lin" valueType="num">
                                      <p:cBhvr>
                                        <p:cTn id="27" dur="3000" fill="hold"/>
                                        <p:tgtEl>
                                          <p:spTgt spid="5"/>
                                        </p:tgtEl>
                                        <p:attrNameLst>
                                          <p:attrName>style.rotation</p:attrName>
                                        </p:attrNameLst>
                                      </p:cBhvr>
                                      <p:tavLst>
                                        <p:tav tm="0">
                                          <p:val>
                                            <p:fltVal val="360"/>
                                          </p:val>
                                        </p:tav>
                                        <p:tav tm="100000">
                                          <p:val>
                                            <p:fltVal val="0"/>
                                          </p:val>
                                        </p:tav>
                                      </p:tavLst>
                                    </p:anim>
                                    <p:animEffect transition="in" filter="fade">
                                      <p:cBhvr>
                                        <p:cTn id="28" dur="3000"/>
                                        <p:tgtEl>
                                          <p:spTgt spid="5"/>
                                        </p:tgtEl>
                                      </p:cBhvr>
                                    </p:animEffect>
                                  </p:childTnLst>
                                </p:cTn>
                              </p:par>
                            </p:childTnLst>
                          </p:cTn>
                        </p:par>
                        <p:par>
                          <p:cTn id="29" fill="hold" nodeType="afterGroup">
                            <p:stCondLst>
                              <p:cond delay="39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MARRÓN CALAD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684213" y="4657725"/>
            <a:ext cx="7455887"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Saliendo del templo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y muy cerca de la calle Ferraz, nos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encontramos con este monumento que está dedicado a los que dieron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su vida en el Cuartel de la Montaña, durante la Guerra Civil.</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4000">
        <p15:prstTrans prst="curtains"/>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Luna"/>
          <p:cNvSpPr/>
          <p:nvPr/>
        </p:nvSpPr>
        <p:spPr>
          <a:xfrm rot="13290098">
            <a:off x="1244600" y="757238"/>
            <a:ext cx="2749550" cy="1841500"/>
          </a:xfrm>
          <a:prstGeom prst="moon">
            <a:avLst>
              <a:gd name="adj" fmla="val 18393"/>
            </a:avLst>
          </a:prstGeom>
          <a:no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3" name="2 Luna"/>
          <p:cNvSpPr/>
          <p:nvPr/>
        </p:nvSpPr>
        <p:spPr>
          <a:xfrm rot="19620462">
            <a:off x="4994275" y="538163"/>
            <a:ext cx="2941638" cy="2019300"/>
          </a:xfrm>
          <a:prstGeom prst="moon">
            <a:avLst>
              <a:gd name="adj" fmla="val 17533"/>
            </a:avLst>
          </a:prstGeom>
          <a:no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4" name="3 Luna"/>
          <p:cNvSpPr/>
          <p:nvPr/>
        </p:nvSpPr>
        <p:spPr>
          <a:xfrm rot="8736296">
            <a:off x="1017588" y="3036888"/>
            <a:ext cx="3005137" cy="1905000"/>
          </a:xfrm>
          <a:prstGeom prst="moon">
            <a:avLst>
              <a:gd name="adj" fmla="val 18292"/>
            </a:avLst>
          </a:prstGeom>
          <a:no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Luna"/>
          <p:cNvSpPr/>
          <p:nvPr/>
        </p:nvSpPr>
        <p:spPr>
          <a:xfrm rot="2345729">
            <a:off x="4735513" y="3044825"/>
            <a:ext cx="2776537" cy="1849438"/>
          </a:xfrm>
          <a:prstGeom prst="moon">
            <a:avLst>
              <a:gd name="adj" fmla="val 17662"/>
            </a:avLst>
          </a:prstGeom>
          <a:no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7" name="6 Luna"/>
          <p:cNvSpPr/>
          <p:nvPr/>
        </p:nvSpPr>
        <p:spPr>
          <a:xfrm rot="13290098">
            <a:off x="1133475" y="608013"/>
            <a:ext cx="2282825" cy="1595437"/>
          </a:xfrm>
          <a:prstGeom prst="moon">
            <a:avLst>
              <a:gd name="adj" fmla="val 17560"/>
            </a:avLst>
          </a:prstGeom>
          <a:no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8" name="7 Luna"/>
          <p:cNvSpPr/>
          <p:nvPr/>
        </p:nvSpPr>
        <p:spPr>
          <a:xfrm rot="13290098">
            <a:off x="1101725" y="512763"/>
            <a:ext cx="1830388" cy="1370012"/>
          </a:xfrm>
          <a:prstGeom prst="moon">
            <a:avLst>
              <a:gd name="adj" fmla="val 17560"/>
            </a:avLst>
          </a:prstGeom>
          <a:no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0" name="9 Luna"/>
          <p:cNvSpPr/>
          <p:nvPr/>
        </p:nvSpPr>
        <p:spPr>
          <a:xfrm rot="19554271">
            <a:off x="5626100" y="576263"/>
            <a:ext cx="2282825" cy="1592262"/>
          </a:xfrm>
          <a:prstGeom prst="moon">
            <a:avLst>
              <a:gd name="adj" fmla="val 17560"/>
            </a:avLst>
          </a:prstGeom>
          <a:no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1" name="10 Luna"/>
          <p:cNvSpPr/>
          <p:nvPr/>
        </p:nvSpPr>
        <p:spPr>
          <a:xfrm rot="19404489">
            <a:off x="6167438" y="498475"/>
            <a:ext cx="1830387" cy="1371600"/>
          </a:xfrm>
          <a:prstGeom prst="moon">
            <a:avLst>
              <a:gd name="adj" fmla="val 17560"/>
            </a:avLst>
          </a:prstGeom>
          <a:no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2" name="11 Luna"/>
          <p:cNvSpPr/>
          <p:nvPr/>
        </p:nvSpPr>
        <p:spPr>
          <a:xfrm rot="8746212">
            <a:off x="1022350" y="3286125"/>
            <a:ext cx="2282825" cy="1701800"/>
          </a:xfrm>
          <a:prstGeom prst="moon">
            <a:avLst>
              <a:gd name="adj" fmla="val 14155"/>
            </a:avLst>
          </a:prstGeom>
          <a:no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3" name="12 Luna"/>
          <p:cNvSpPr/>
          <p:nvPr/>
        </p:nvSpPr>
        <p:spPr>
          <a:xfrm rot="8944796">
            <a:off x="1006475" y="3568700"/>
            <a:ext cx="1831975" cy="1371600"/>
          </a:xfrm>
          <a:prstGeom prst="moon">
            <a:avLst>
              <a:gd name="adj" fmla="val 17560"/>
            </a:avLst>
          </a:prstGeom>
          <a:no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4" name="13 Luna"/>
          <p:cNvSpPr/>
          <p:nvPr/>
        </p:nvSpPr>
        <p:spPr>
          <a:xfrm rot="2317560">
            <a:off x="5348288" y="3395663"/>
            <a:ext cx="2282825" cy="1593850"/>
          </a:xfrm>
          <a:prstGeom prst="moon">
            <a:avLst>
              <a:gd name="adj" fmla="val 17560"/>
            </a:avLst>
          </a:prstGeom>
          <a:no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5" name="14 Luna"/>
          <p:cNvSpPr/>
          <p:nvPr/>
        </p:nvSpPr>
        <p:spPr>
          <a:xfrm rot="2206474">
            <a:off x="5881688" y="3713163"/>
            <a:ext cx="1831975" cy="1371600"/>
          </a:xfrm>
          <a:prstGeom prst="moon">
            <a:avLst>
              <a:gd name="adj" fmla="val 17560"/>
            </a:avLst>
          </a:prstGeom>
          <a:no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pic>
        <p:nvPicPr>
          <p:cNvPr id="16" name="15 Imagen" descr="01 time_city_by_engendrarte-d5r7fai.jpg"/>
          <p:cNvPicPr>
            <a:picLocks noChangeAspect="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857500"/>
          </a:xfrm>
          <a:prstGeom prst="rect">
            <a:avLst/>
          </a:prstGeom>
          <a:noFill/>
          <a:ln>
            <a:noFill/>
          </a:ln>
          <a:effectLst>
            <a:outerShdw blurRad="44450" dist="27940" dir="5400000" algn="ctr">
              <a:srgbClr val="000000">
                <a:alpha val="32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3" descr="E:\MIS COSAS\DOCUMENTOS ANA\PAISAJES\MONTAÑAS\portitsa_canyon_by_pestilence-d2y011e.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62617" y="-2813"/>
            <a:ext cx="4572000" cy="2860303"/>
          </a:xfrm>
          <a:prstGeom prst="rect">
            <a:avLst/>
          </a:prstGeom>
          <a:noFill/>
          <a:ln>
            <a:noFill/>
          </a:ln>
          <a:effectLst>
            <a:outerShdw blurRad="44450" dist="27940" dir="5400000" algn="ctr">
              <a:srgbClr val="000000">
                <a:alpha val="32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17 Imagen" descr="01 time_city_by_engendrarte-d5r7fai.jpg"/>
          <p:cNvPicPr>
            <a:picLocks noChangeAspect="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857500"/>
            <a:ext cx="4572000" cy="2857500"/>
          </a:xfrm>
          <a:prstGeom prst="rect">
            <a:avLst/>
          </a:prstGeom>
          <a:noFill/>
          <a:ln>
            <a:noFill/>
          </a:ln>
          <a:effectLst>
            <a:outerShdw blurRad="44450" dist="27940" dir="5400000" algn="ctr">
              <a:srgbClr val="000000">
                <a:alpha val="32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18 Imagen" descr="01 time_city_by_engendrarte-d5r7fai.jpg"/>
          <p:cNvPicPr>
            <a:picLocks noChangeAspect="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857500"/>
            <a:ext cx="4572000" cy="2857500"/>
          </a:xfrm>
          <a:prstGeom prst="rect">
            <a:avLst/>
          </a:prstGeom>
          <a:noFill/>
          <a:ln>
            <a:noFill/>
          </a:ln>
          <a:effectLst>
            <a:outerShdw blurRad="44450" dist="27940" dir="5400000" algn="ctr">
              <a:srgbClr val="000000">
                <a:alpha val="32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20 CuadroTexto"/>
          <p:cNvSpPr txBox="1"/>
          <p:nvPr/>
        </p:nvSpPr>
        <p:spPr>
          <a:xfrm>
            <a:off x="1331913" y="625475"/>
            <a:ext cx="5832475" cy="5842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sz="3200" b="1" dirty="0">
                <a:effectLst>
                  <a:glow rad="101600">
                    <a:schemeClr val="accent2">
                      <a:satMod val="175000"/>
                      <a:alpha val="40000"/>
                    </a:schemeClr>
                  </a:glow>
                  <a:outerShdw blurRad="38100" dist="38100" dir="2700000" algn="tl">
                    <a:srgbClr val="1F497D"/>
                  </a:outerShdw>
                </a:effectLst>
              </a:rPr>
              <a:t>PARQUE  DE  LA  MONTAÑA</a:t>
            </a:r>
            <a:endParaRPr lang="es-ES" sz="3200" dirty="0">
              <a:effectLst>
                <a:glow rad="101600">
                  <a:schemeClr val="accent2">
                    <a:satMod val="175000"/>
                    <a:alpha val="40000"/>
                  </a:schemeClr>
                </a:glow>
                <a:outerShdw blurRad="38100" dist="38100" dir="2700000" algn="tl">
                  <a:srgbClr val="1F497D"/>
                </a:outerShdw>
              </a:effectLst>
            </a:endParaRPr>
          </a:p>
        </p:txBody>
      </p:sp>
      <p:sp>
        <p:nvSpPr>
          <p:cNvPr id="22" name="21 CuadroTexto"/>
          <p:cNvSpPr txBox="1"/>
          <p:nvPr/>
        </p:nvSpPr>
        <p:spPr>
          <a:xfrm>
            <a:off x="539750" y="4657725"/>
            <a:ext cx="8126413" cy="922338"/>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SOBRE EL SOLAR DEL HISTÓRICO CUARTEL DE LA MONTAÑA,</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EL AYUNTAMIENTO DE MADRID CONSTRUYÓ ESTE PARQUE PÚBLICO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SIENDO ALCALDE CARLOS ARIAS NAVARRO (DICIEMBRE 1970).</a:t>
            </a:r>
          </a:p>
        </p:txBody>
      </p:sp>
    </p:spTree>
  </p:cSld>
  <p:clrMapOvr>
    <a:masterClrMapping/>
  </p:clrMapOvr>
  <mc:AlternateContent xmlns:mc="http://schemas.openxmlformats.org/markup-compatibility/2006" xmlns:p14="http://schemas.microsoft.com/office/powerpoint/2010/main">
    <mc:Choice Requires="p14">
      <p:transition spd="slow" p14:dur="2000" advTm="26000">
        <p:circle/>
      </p:transition>
    </mc:Choice>
    <mc:Fallback xmlns="">
      <p:transition spd="slow" advTm="26000">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6" fill="hold" grpId="0"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1+ppt_w/2"/>
                                          </p:val>
                                        </p:tav>
                                      </p:tavLst>
                                    </p:anim>
                                    <p:anim calcmode="lin" valueType="num">
                                      <p:cBhvr additive="base">
                                        <p:cTn id="7" dur="3000"/>
                                        <p:tgtEl>
                                          <p:spTgt spid="2"/>
                                        </p:tgtEl>
                                        <p:attrNameLst>
                                          <p:attrName>ppt_y</p:attrName>
                                        </p:attrNameLst>
                                      </p:cBhvr>
                                      <p:tavLst>
                                        <p:tav tm="0">
                                          <p:val>
                                            <p:strVal val="ppt_y"/>
                                          </p:val>
                                        </p:tav>
                                        <p:tav tm="100000">
                                          <p:val>
                                            <p:strVal val="1+ppt_h/2"/>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0-ppt_w/2"/>
                                          </p:val>
                                        </p:tav>
                                      </p:tavLst>
                                    </p:anim>
                                    <p:anim calcmode="lin" valueType="num">
                                      <p:cBhvr additive="base">
                                        <p:cTn id="11" dur="3000"/>
                                        <p:tgtEl>
                                          <p:spTgt spid="3"/>
                                        </p:tgtEl>
                                        <p:attrNameLst>
                                          <p:attrName>ppt_y</p:attrName>
                                        </p:attrNameLst>
                                      </p:cBhvr>
                                      <p:tavLst>
                                        <p:tav tm="0">
                                          <p:val>
                                            <p:strVal val="ppt_y"/>
                                          </p:val>
                                        </p:tav>
                                        <p:tav tm="100000">
                                          <p:val>
                                            <p:strVal val="1+ppt_h/2"/>
                                          </p:val>
                                        </p:tav>
                                      </p:tavLst>
                                    </p:anim>
                                    <p:set>
                                      <p:cBhvr>
                                        <p:cTn id="12" dur="1" fill="hold">
                                          <p:stCondLst>
                                            <p:cond delay="2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3000"/>
                                        <p:tgtEl>
                                          <p:spTgt spid="5"/>
                                        </p:tgtEl>
                                        <p:attrNameLst>
                                          <p:attrName>ppt_x</p:attrName>
                                        </p:attrNameLst>
                                      </p:cBhvr>
                                      <p:tavLst>
                                        <p:tav tm="0">
                                          <p:val>
                                            <p:strVal val="ppt_x"/>
                                          </p:val>
                                        </p:tav>
                                        <p:tav tm="100000">
                                          <p:val>
                                            <p:strVal val="0-ppt_w/2"/>
                                          </p:val>
                                        </p:tav>
                                      </p:tavLst>
                                    </p:anim>
                                    <p:anim calcmode="lin" valueType="num">
                                      <p:cBhvr additive="base">
                                        <p:cTn id="15" dur="3000"/>
                                        <p:tgtEl>
                                          <p:spTgt spid="5"/>
                                        </p:tgtEl>
                                        <p:attrNameLst>
                                          <p:attrName>ppt_y</p:attrName>
                                        </p:attrNameLst>
                                      </p:cBhvr>
                                      <p:tavLst>
                                        <p:tav tm="0">
                                          <p:val>
                                            <p:strVal val="ppt_y"/>
                                          </p:val>
                                        </p:tav>
                                        <p:tav tm="100000">
                                          <p:val>
                                            <p:strVal val="0-ppt_h/2"/>
                                          </p:val>
                                        </p:tav>
                                      </p:tavLst>
                                    </p:anim>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3000"/>
                                        <p:tgtEl>
                                          <p:spTgt spid="4"/>
                                        </p:tgtEl>
                                        <p:attrNameLst>
                                          <p:attrName>ppt_x</p:attrName>
                                        </p:attrNameLst>
                                      </p:cBhvr>
                                      <p:tavLst>
                                        <p:tav tm="0">
                                          <p:val>
                                            <p:strVal val="ppt_x"/>
                                          </p:val>
                                        </p:tav>
                                        <p:tav tm="100000">
                                          <p:val>
                                            <p:strVal val="1+ppt_w/2"/>
                                          </p:val>
                                        </p:tav>
                                      </p:tavLst>
                                    </p:anim>
                                    <p:anim calcmode="lin" valueType="num">
                                      <p:cBhvr additive="base">
                                        <p:cTn id="19" dur="3000"/>
                                        <p:tgtEl>
                                          <p:spTgt spid="4"/>
                                        </p:tgtEl>
                                        <p:attrNameLst>
                                          <p:attrName>ppt_y</p:attrName>
                                        </p:attrNameLst>
                                      </p:cBhvr>
                                      <p:tavLst>
                                        <p:tav tm="0">
                                          <p:val>
                                            <p:strVal val="ppt_y"/>
                                          </p:val>
                                        </p:tav>
                                        <p:tav tm="100000">
                                          <p:val>
                                            <p:strVal val="0-ppt_h/2"/>
                                          </p:val>
                                        </p:tav>
                                      </p:tavLst>
                                    </p:anim>
                                    <p:set>
                                      <p:cBhvr>
                                        <p:cTn id="20" dur="1" fill="hold">
                                          <p:stCondLst>
                                            <p:cond delay="2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3000"/>
                                        <p:tgtEl>
                                          <p:spTgt spid="7"/>
                                        </p:tgtEl>
                                        <p:attrNameLst>
                                          <p:attrName>ppt_x</p:attrName>
                                        </p:attrNameLst>
                                      </p:cBhvr>
                                      <p:tavLst>
                                        <p:tav tm="0">
                                          <p:val>
                                            <p:strVal val="ppt_x"/>
                                          </p:val>
                                        </p:tav>
                                        <p:tav tm="100000">
                                          <p:val>
                                            <p:strVal val="1+ppt_w/2"/>
                                          </p:val>
                                        </p:tav>
                                      </p:tavLst>
                                    </p:anim>
                                    <p:anim calcmode="lin" valueType="num">
                                      <p:cBhvr additive="base">
                                        <p:cTn id="23" dur="3000"/>
                                        <p:tgtEl>
                                          <p:spTgt spid="7"/>
                                        </p:tgtEl>
                                        <p:attrNameLst>
                                          <p:attrName>ppt_y</p:attrName>
                                        </p:attrNameLst>
                                      </p:cBhvr>
                                      <p:tavLst>
                                        <p:tav tm="0">
                                          <p:val>
                                            <p:strVal val="ppt_y"/>
                                          </p:val>
                                        </p:tav>
                                        <p:tav tm="100000">
                                          <p:val>
                                            <p:strVal val="1+ppt_h/2"/>
                                          </p:val>
                                        </p:tav>
                                      </p:tavLst>
                                    </p:anim>
                                    <p:set>
                                      <p:cBhvr>
                                        <p:cTn id="24" dur="1" fill="hold">
                                          <p:stCondLst>
                                            <p:cond delay="2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3000"/>
                                        <p:tgtEl>
                                          <p:spTgt spid="10"/>
                                        </p:tgtEl>
                                        <p:attrNameLst>
                                          <p:attrName>ppt_x</p:attrName>
                                        </p:attrNameLst>
                                      </p:cBhvr>
                                      <p:tavLst>
                                        <p:tav tm="0">
                                          <p:val>
                                            <p:strVal val="ppt_x"/>
                                          </p:val>
                                        </p:tav>
                                        <p:tav tm="100000">
                                          <p:val>
                                            <p:strVal val="0-ppt_w/2"/>
                                          </p:val>
                                        </p:tav>
                                      </p:tavLst>
                                    </p:anim>
                                    <p:anim calcmode="lin" valueType="num">
                                      <p:cBhvr additive="base">
                                        <p:cTn id="27" dur="3000"/>
                                        <p:tgtEl>
                                          <p:spTgt spid="10"/>
                                        </p:tgtEl>
                                        <p:attrNameLst>
                                          <p:attrName>ppt_y</p:attrName>
                                        </p:attrNameLst>
                                      </p:cBhvr>
                                      <p:tavLst>
                                        <p:tav tm="0">
                                          <p:val>
                                            <p:strVal val="ppt_y"/>
                                          </p:val>
                                        </p:tav>
                                        <p:tav tm="100000">
                                          <p:val>
                                            <p:strVal val="1+ppt_h/2"/>
                                          </p:val>
                                        </p:tav>
                                      </p:tavLst>
                                    </p:anim>
                                    <p:set>
                                      <p:cBhvr>
                                        <p:cTn id="28" dur="1" fill="hold">
                                          <p:stCondLst>
                                            <p:cond delay="2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3000"/>
                                        <p:tgtEl>
                                          <p:spTgt spid="14"/>
                                        </p:tgtEl>
                                        <p:attrNameLst>
                                          <p:attrName>ppt_x</p:attrName>
                                        </p:attrNameLst>
                                      </p:cBhvr>
                                      <p:tavLst>
                                        <p:tav tm="0">
                                          <p:val>
                                            <p:strVal val="ppt_x"/>
                                          </p:val>
                                        </p:tav>
                                        <p:tav tm="100000">
                                          <p:val>
                                            <p:strVal val="0-ppt_w/2"/>
                                          </p:val>
                                        </p:tav>
                                      </p:tavLst>
                                    </p:anim>
                                    <p:anim calcmode="lin" valueType="num">
                                      <p:cBhvr additive="base">
                                        <p:cTn id="31" dur="3000"/>
                                        <p:tgtEl>
                                          <p:spTgt spid="14"/>
                                        </p:tgtEl>
                                        <p:attrNameLst>
                                          <p:attrName>ppt_y</p:attrName>
                                        </p:attrNameLst>
                                      </p:cBhvr>
                                      <p:tavLst>
                                        <p:tav tm="0">
                                          <p:val>
                                            <p:strVal val="ppt_y"/>
                                          </p:val>
                                        </p:tav>
                                        <p:tav tm="100000">
                                          <p:val>
                                            <p:strVal val="0-ppt_h/2"/>
                                          </p:val>
                                        </p:tav>
                                      </p:tavLst>
                                    </p:anim>
                                    <p:set>
                                      <p:cBhvr>
                                        <p:cTn id="32" dur="1" fill="hold">
                                          <p:stCondLst>
                                            <p:cond delay="2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3000"/>
                                        <p:tgtEl>
                                          <p:spTgt spid="12"/>
                                        </p:tgtEl>
                                        <p:attrNameLst>
                                          <p:attrName>ppt_x</p:attrName>
                                        </p:attrNameLst>
                                      </p:cBhvr>
                                      <p:tavLst>
                                        <p:tav tm="0">
                                          <p:val>
                                            <p:strVal val="ppt_x"/>
                                          </p:val>
                                        </p:tav>
                                        <p:tav tm="100000">
                                          <p:val>
                                            <p:strVal val="1+ppt_w/2"/>
                                          </p:val>
                                        </p:tav>
                                      </p:tavLst>
                                    </p:anim>
                                    <p:anim calcmode="lin" valueType="num">
                                      <p:cBhvr additive="base">
                                        <p:cTn id="35" dur="3000"/>
                                        <p:tgtEl>
                                          <p:spTgt spid="12"/>
                                        </p:tgtEl>
                                        <p:attrNameLst>
                                          <p:attrName>ppt_y</p:attrName>
                                        </p:attrNameLst>
                                      </p:cBhvr>
                                      <p:tavLst>
                                        <p:tav tm="0">
                                          <p:val>
                                            <p:strVal val="ppt_y"/>
                                          </p:val>
                                        </p:tav>
                                        <p:tav tm="100000">
                                          <p:val>
                                            <p:strVal val="0-ppt_h/2"/>
                                          </p:val>
                                        </p:tav>
                                      </p:tavLst>
                                    </p:anim>
                                    <p:set>
                                      <p:cBhvr>
                                        <p:cTn id="36" dur="1" fill="hold">
                                          <p:stCondLst>
                                            <p:cond delay="2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3000"/>
                                        <p:tgtEl>
                                          <p:spTgt spid="8"/>
                                        </p:tgtEl>
                                        <p:attrNameLst>
                                          <p:attrName>ppt_x</p:attrName>
                                        </p:attrNameLst>
                                      </p:cBhvr>
                                      <p:tavLst>
                                        <p:tav tm="0">
                                          <p:val>
                                            <p:strVal val="ppt_x"/>
                                          </p:val>
                                        </p:tav>
                                        <p:tav tm="100000">
                                          <p:val>
                                            <p:strVal val="1+ppt_w/2"/>
                                          </p:val>
                                        </p:tav>
                                      </p:tavLst>
                                    </p:anim>
                                    <p:anim calcmode="lin" valueType="num">
                                      <p:cBhvr additive="base">
                                        <p:cTn id="39" dur="3000"/>
                                        <p:tgtEl>
                                          <p:spTgt spid="8"/>
                                        </p:tgtEl>
                                        <p:attrNameLst>
                                          <p:attrName>ppt_y</p:attrName>
                                        </p:attrNameLst>
                                      </p:cBhvr>
                                      <p:tavLst>
                                        <p:tav tm="0">
                                          <p:val>
                                            <p:strVal val="ppt_y"/>
                                          </p:val>
                                        </p:tav>
                                        <p:tav tm="100000">
                                          <p:val>
                                            <p:strVal val="1+ppt_h/2"/>
                                          </p:val>
                                        </p:tav>
                                      </p:tavLst>
                                    </p:anim>
                                    <p:set>
                                      <p:cBhvr>
                                        <p:cTn id="40" dur="1" fill="hold">
                                          <p:stCondLst>
                                            <p:cond delay="2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3000"/>
                                        <p:tgtEl>
                                          <p:spTgt spid="11"/>
                                        </p:tgtEl>
                                        <p:attrNameLst>
                                          <p:attrName>ppt_x</p:attrName>
                                        </p:attrNameLst>
                                      </p:cBhvr>
                                      <p:tavLst>
                                        <p:tav tm="0">
                                          <p:val>
                                            <p:strVal val="ppt_x"/>
                                          </p:val>
                                        </p:tav>
                                        <p:tav tm="100000">
                                          <p:val>
                                            <p:strVal val="0-ppt_w/2"/>
                                          </p:val>
                                        </p:tav>
                                      </p:tavLst>
                                    </p:anim>
                                    <p:anim calcmode="lin" valueType="num">
                                      <p:cBhvr additive="base">
                                        <p:cTn id="43" dur="3000"/>
                                        <p:tgtEl>
                                          <p:spTgt spid="11"/>
                                        </p:tgtEl>
                                        <p:attrNameLst>
                                          <p:attrName>ppt_y</p:attrName>
                                        </p:attrNameLst>
                                      </p:cBhvr>
                                      <p:tavLst>
                                        <p:tav tm="0">
                                          <p:val>
                                            <p:strVal val="ppt_y"/>
                                          </p:val>
                                        </p:tav>
                                        <p:tav tm="100000">
                                          <p:val>
                                            <p:strVal val="1+ppt_h/2"/>
                                          </p:val>
                                        </p:tav>
                                      </p:tavLst>
                                    </p:anim>
                                    <p:set>
                                      <p:cBhvr>
                                        <p:cTn id="44" dur="1" fill="hold">
                                          <p:stCondLst>
                                            <p:cond delay="2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3000"/>
                                        <p:tgtEl>
                                          <p:spTgt spid="15"/>
                                        </p:tgtEl>
                                        <p:attrNameLst>
                                          <p:attrName>ppt_x</p:attrName>
                                        </p:attrNameLst>
                                      </p:cBhvr>
                                      <p:tavLst>
                                        <p:tav tm="0">
                                          <p:val>
                                            <p:strVal val="ppt_x"/>
                                          </p:val>
                                        </p:tav>
                                        <p:tav tm="100000">
                                          <p:val>
                                            <p:strVal val="0-ppt_w/2"/>
                                          </p:val>
                                        </p:tav>
                                      </p:tavLst>
                                    </p:anim>
                                    <p:anim calcmode="lin" valueType="num">
                                      <p:cBhvr additive="base">
                                        <p:cTn id="47" dur="3000"/>
                                        <p:tgtEl>
                                          <p:spTgt spid="15"/>
                                        </p:tgtEl>
                                        <p:attrNameLst>
                                          <p:attrName>ppt_y</p:attrName>
                                        </p:attrNameLst>
                                      </p:cBhvr>
                                      <p:tavLst>
                                        <p:tav tm="0">
                                          <p:val>
                                            <p:strVal val="ppt_y"/>
                                          </p:val>
                                        </p:tav>
                                        <p:tav tm="100000">
                                          <p:val>
                                            <p:strVal val="0-ppt_h/2"/>
                                          </p:val>
                                        </p:tav>
                                      </p:tavLst>
                                    </p:anim>
                                    <p:set>
                                      <p:cBhvr>
                                        <p:cTn id="48" dur="1" fill="hold">
                                          <p:stCondLst>
                                            <p:cond delay="2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3000"/>
                                        <p:tgtEl>
                                          <p:spTgt spid="13"/>
                                        </p:tgtEl>
                                        <p:attrNameLst>
                                          <p:attrName>ppt_x</p:attrName>
                                        </p:attrNameLst>
                                      </p:cBhvr>
                                      <p:tavLst>
                                        <p:tav tm="0">
                                          <p:val>
                                            <p:strVal val="ppt_x"/>
                                          </p:val>
                                        </p:tav>
                                        <p:tav tm="100000">
                                          <p:val>
                                            <p:strVal val="1+ppt_w/2"/>
                                          </p:val>
                                        </p:tav>
                                      </p:tavLst>
                                    </p:anim>
                                    <p:anim calcmode="lin" valueType="num">
                                      <p:cBhvr additive="base">
                                        <p:cTn id="51" dur="3000"/>
                                        <p:tgtEl>
                                          <p:spTgt spid="13"/>
                                        </p:tgtEl>
                                        <p:attrNameLst>
                                          <p:attrName>ppt_y</p:attrName>
                                        </p:attrNameLst>
                                      </p:cBhvr>
                                      <p:tavLst>
                                        <p:tav tm="0">
                                          <p:val>
                                            <p:strVal val="ppt_y"/>
                                          </p:val>
                                        </p:tav>
                                        <p:tav tm="100000">
                                          <p:val>
                                            <p:strVal val="0-ppt_h/2"/>
                                          </p:val>
                                        </p:tav>
                                      </p:tavLst>
                                    </p:anim>
                                    <p:set>
                                      <p:cBhvr>
                                        <p:cTn id="52" dur="1" fill="hold">
                                          <p:stCondLst>
                                            <p:cond delay="2999"/>
                                          </p:stCondLst>
                                        </p:cTn>
                                        <p:tgtEl>
                                          <p:spTgt spid="13"/>
                                        </p:tgtEl>
                                        <p:attrNameLst>
                                          <p:attrName>style.visibility</p:attrName>
                                        </p:attrNameLst>
                                      </p:cBhvr>
                                      <p:to>
                                        <p:strVal val="hidden"/>
                                      </p:to>
                                    </p:set>
                                  </p:childTnLst>
                                </p:cTn>
                              </p:par>
                              <p:par>
                                <p:cTn id="53" presetID="8" presetClass="entr" presetSubtype="32" fill="hold" nodeType="withEffect">
                                  <p:stCondLst>
                                    <p:cond delay="1500"/>
                                  </p:stCondLst>
                                  <p:childTnLst>
                                    <p:set>
                                      <p:cBhvr>
                                        <p:cTn id="54" dur="1" fill="hold">
                                          <p:stCondLst>
                                            <p:cond delay="0"/>
                                          </p:stCondLst>
                                        </p:cTn>
                                        <p:tgtEl>
                                          <p:spTgt spid="17"/>
                                        </p:tgtEl>
                                        <p:attrNameLst>
                                          <p:attrName>style.visibility</p:attrName>
                                        </p:attrNameLst>
                                      </p:cBhvr>
                                      <p:to>
                                        <p:strVal val="visible"/>
                                      </p:to>
                                    </p:set>
                                    <p:animEffect transition="in" filter="diamond(out)">
                                      <p:cBhvr>
                                        <p:cTn id="55" dur="3000"/>
                                        <p:tgtEl>
                                          <p:spTgt spid="17"/>
                                        </p:tgtEl>
                                      </p:cBhvr>
                                    </p:animEffect>
                                  </p:childTnLst>
                                </p:cTn>
                              </p:par>
                              <p:par>
                                <p:cTn id="56" presetID="8" presetClass="entr" presetSubtype="32" fill="hold" nodeType="withEffect">
                                  <p:stCondLst>
                                    <p:cond delay="1500"/>
                                  </p:stCondLst>
                                  <p:childTnLst>
                                    <p:set>
                                      <p:cBhvr>
                                        <p:cTn id="57" dur="1" fill="hold">
                                          <p:stCondLst>
                                            <p:cond delay="0"/>
                                          </p:stCondLst>
                                        </p:cTn>
                                        <p:tgtEl>
                                          <p:spTgt spid="16"/>
                                        </p:tgtEl>
                                        <p:attrNameLst>
                                          <p:attrName>style.visibility</p:attrName>
                                        </p:attrNameLst>
                                      </p:cBhvr>
                                      <p:to>
                                        <p:strVal val="visible"/>
                                      </p:to>
                                    </p:set>
                                    <p:animEffect transition="in" filter="diamond(out)">
                                      <p:cBhvr>
                                        <p:cTn id="58" dur="3000"/>
                                        <p:tgtEl>
                                          <p:spTgt spid="16"/>
                                        </p:tgtEl>
                                      </p:cBhvr>
                                    </p:animEffect>
                                  </p:childTnLst>
                                </p:cTn>
                              </p:par>
                              <p:par>
                                <p:cTn id="59" presetID="8" presetClass="entr" presetSubtype="32" fill="hold" nodeType="withEffect">
                                  <p:stCondLst>
                                    <p:cond delay="1500"/>
                                  </p:stCondLst>
                                  <p:childTnLst>
                                    <p:set>
                                      <p:cBhvr>
                                        <p:cTn id="60" dur="1" fill="hold">
                                          <p:stCondLst>
                                            <p:cond delay="0"/>
                                          </p:stCondLst>
                                        </p:cTn>
                                        <p:tgtEl>
                                          <p:spTgt spid="18"/>
                                        </p:tgtEl>
                                        <p:attrNameLst>
                                          <p:attrName>style.visibility</p:attrName>
                                        </p:attrNameLst>
                                      </p:cBhvr>
                                      <p:to>
                                        <p:strVal val="visible"/>
                                      </p:to>
                                    </p:set>
                                    <p:animEffect transition="in" filter="diamond(out)">
                                      <p:cBhvr>
                                        <p:cTn id="61" dur="3000"/>
                                        <p:tgtEl>
                                          <p:spTgt spid="18"/>
                                        </p:tgtEl>
                                      </p:cBhvr>
                                    </p:animEffect>
                                  </p:childTnLst>
                                </p:cTn>
                              </p:par>
                              <p:par>
                                <p:cTn id="62" presetID="8" presetClass="entr" presetSubtype="32" fill="hold" nodeType="withEffect">
                                  <p:stCondLst>
                                    <p:cond delay="1500"/>
                                  </p:stCondLst>
                                  <p:childTnLst>
                                    <p:set>
                                      <p:cBhvr>
                                        <p:cTn id="63" dur="1" fill="hold">
                                          <p:stCondLst>
                                            <p:cond delay="0"/>
                                          </p:stCondLst>
                                        </p:cTn>
                                        <p:tgtEl>
                                          <p:spTgt spid="19"/>
                                        </p:tgtEl>
                                        <p:attrNameLst>
                                          <p:attrName>style.visibility</p:attrName>
                                        </p:attrNameLst>
                                      </p:cBhvr>
                                      <p:to>
                                        <p:strVal val="visible"/>
                                      </p:to>
                                    </p:set>
                                    <p:animEffect transition="in" filter="diamond(out)">
                                      <p:cBhvr>
                                        <p:cTn id="64" dur="3000"/>
                                        <p:tgtEl>
                                          <p:spTgt spid="19"/>
                                        </p:tgtEl>
                                      </p:cBhvr>
                                    </p:animEffect>
                                  </p:childTnLst>
                                </p:cTn>
                              </p:par>
                            </p:childTnLst>
                          </p:cTn>
                        </p:par>
                        <p:par>
                          <p:cTn id="65" fill="hold" nodeType="afterGroup">
                            <p:stCondLst>
                              <p:cond delay="4500"/>
                            </p:stCondLst>
                            <p:childTnLst>
                              <p:par>
                                <p:cTn id="66" presetID="23" presetClass="entr" presetSubtype="16" fill="hold" grpId="0" nodeType="afterEffect">
                                  <p:stCondLst>
                                    <p:cond delay="0"/>
                                  </p:stCondLst>
                                  <p:childTnLst>
                                    <p:set>
                                      <p:cBhvr>
                                        <p:cTn id="67" dur="1" fill="hold">
                                          <p:stCondLst>
                                            <p:cond delay="0"/>
                                          </p:stCondLst>
                                        </p:cTn>
                                        <p:tgtEl>
                                          <p:spTgt spid="21"/>
                                        </p:tgtEl>
                                        <p:attrNameLst>
                                          <p:attrName>style.visibility</p:attrName>
                                        </p:attrNameLst>
                                      </p:cBhvr>
                                      <p:to>
                                        <p:strVal val="visible"/>
                                      </p:to>
                                    </p:set>
                                    <p:anim calcmode="lin" valueType="num">
                                      <p:cBhvr>
                                        <p:cTn id="68" dur="2000" fill="hold"/>
                                        <p:tgtEl>
                                          <p:spTgt spid="21"/>
                                        </p:tgtEl>
                                        <p:attrNameLst>
                                          <p:attrName>ppt_w</p:attrName>
                                        </p:attrNameLst>
                                      </p:cBhvr>
                                      <p:tavLst>
                                        <p:tav tm="0">
                                          <p:val>
                                            <p:fltVal val="0"/>
                                          </p:val>
                                        </p:tav>
                                        <p:tav tm="100000">
                                          <p:val>
                                            <p:strVal val="#ppt_w"/>
                                          </p:val>
                                        </p:tav>
                                      </p:tavLst>
                                    </p:anim>
                                    <p:anim calcmode="lin" valueType="num">
                                      <p:cBhvr>
                                        <p:cTn id="69" dur="2000" fill="hold"/>
                                        <p:tgtEl>
                                          <p:spTgt spid="21"/>
                                        </p:tgtEl>
                                        <p:attrNameLst>
                                          <p:attrName>ppt_h</p:attrName>
                                        </p:attrNameLst>
                                      </p:cBhvr>
                                      <p:tavLst>
                                        <p:tav tm="0">
                                          <p:val>
                                            <p:fltVal val="0"/>
                                          </p:val>
                                        </p:tav>
                                        <p:tav tm="100000">
                                          <p:val>
                                            <p:strVal val="#ppt_h"/>
                                          </p:val>
                                        </p:tav>
                                      </p:tavLst>
                                    </p:anim>
                                  </p:childTnLst>
                                </p:cTn>
                              </p:par>
                            </p:childTnLst>
                          </p:cTn>
                        </p:par>
                        <p:par>
                          <p:cTn id="70" fill="hold" nodeType="afterGroup">
                            <p:stCondLst>
                              <p:cond delay="6500"/>
                            </p:stCondLst>
                            <p:childTnLst>
                              <p:par>
                                <p:cTn id="71" presetID="40" presetClass="entr" presetSubtype="0" fill="hold" grpId="0" nodeType="afterEffect">
                                  <p:stCondLst>
                                    <p:cond delay="500"/>
                                  </p:stCondLst>
                                  <p:iterate type="lt">
                                    <p:tmPct val="10000"/>
                                  </p:iterate>
                                  <p:childTnLst>
                                    <p:set>
                                      <p:cBhvr>
                                        <p:cTn id="72" dur="1" fill="hold">
                                          <p:stCondLst>
                                            <p:cond delay="0"/>
                                          </p:stCondLst>
                                        </p:cTn>
                                        <p:tgtEl>
                                          <p:spTgt spid="22"/>
                                        </p:tgtEl>
                                        <p:attrNameLst>
                                          <p:attrName>style.visibility</p:attrName>
                                        </p:attrNameLst>
                                      </p:cBhvr>
                                      <p:to>
                                        <p:strVal val="visible"/>
                                      </p:to>
                                    </p:set>
                                    <p:animEffect transition="in" filter="fade">
                                      <p:cBhvr>
                                        <p:cTn id="73" dur="1000"/>
                                        <p:tgtEl>
                                          <p:spTgt spid="22"/>
                                        </p:tgtEl>
                                      </p:cBhvr>
                                    </p:animEffect>
                                    <p:anim calcmode="lin" valueType="num">
                                      <p:cBhvr>
                                        <p:cTn id="74" dur="1000" fill="hold"/>
                                        <p:tgtEl>
                                          <p:spTgt spid="22"/>
                                        </p:tgtEl>
                                        <p:attrNameLst>
                                          <p:attrName>ppt_x</p:attrName>
                                        </p:attrNameLst>
                                      </p:cBhvr>
                                      <p:tavLst>
                                        <p:tav tm="0">
                                          <p:val>
                                            <p:strVal val="#ppt_x-.1"/>
                                          </p:val>
                                        </p:tav>
                                        <p:tav tm="100000">
                                          <p:val>
                                            <p:strVal val="#ppt_x"/>
                                          </p:val>
                                        </p:tav>
                                      </p:tavLst>
                                    </p:anim>
                                    <p:anim calcmode="lin" valueType="num">
                                      <p:cBhvr>
                                        <p:cTn id="75"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P spid="21" grpId="0"/>
      <p:bldP spid="2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am_234108_3606631_60078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683568" y="4369668"/>
            <a:ext cx="7584127"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los jardines de la calle Ferraz muy cerquita del templo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se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encuentra desde 1981 el monumento a Sor Juana Inés de la Cruz, obra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del escultor cántabro Enrique Fernández </a:t>
            </a:r>
            <a:r>
              <a:rPr lang="es-ES" i="1" dirty="0" err="1">
                <a:effectLst>
                  <a:glow rad="101600">
                    <a:schemeClr val="accent2">
                      <a:satMod val="175000"/>
                      <a:alpha val="40000"/>
                    </a:schemeClr>
                  </a:glow>
                  <a:outerShdw blurRad="38100" dist="38100" dir="2700000" algn="tl">
                    <a:srgbClr val="000000">
                      <a:alpha val="43137"/>
                    </a:srgbClr>
                  </a:outerShdw>
                </a:effectLst>
              </a:rPr>
              <a:t>Criach</a:t>
            </a:r>
            <a:r>
              <a:rPr lang="es-ES" i="1" dirty="0">
                <a:effectLst>
                  <a:glow rad="101600">
                    <a:schemeClr val="accent2">
                      <a:satMod val="175000"/>
                      <a:alpha val="40000"/>
                    </a:schemeClr>
                  </a:glow>
                  <a:outerShdw blurRad="38100" dist="38100" dir="2700000" algn="tl">
                    <a:srgbClr val="000000">
                      <a:alpha val="43137"/>
                    </a:srgbClr>
                  </a:outerShdw>
                </a:effectLst>
              </a:rPr>
              <a:t>, que rinde homenaje 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la escritora y dramaturga mexicana.</a:t>
            </a:r>
          </a:p>
        </p:txBody>
      </p:sp>
    </p:spTree>
  </p:cSld>
  <p:clrMapOvr>
    <a:masterClrMapping/>
  </p:clrMapOvr>
  <mc:AlternateContent xmlns:mc="http://schemas.openxmlformats.org/markup-compatibility/2006" xmlns:p14="http://schemas.microsoft.com/office/powerpoint/2010/main">
    <mc:Choice Requires="p14">
      <p:transition spd="slow" p14:dur="2000" advTm="29000">
        <p:diamond/>
      </p:transition>
    </mc:Choice>
    <mc:Fallback xmlns="">
      <p:transition spd="slow" advTm="29000">
        <p:diamon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2500"/>
                                        <p:tgtEl>
                                          <p:spTgt spid="5"/>
                                        </p:tgtEl>
                                        <p:attrNameLst>
                                          <p:attrName>ppt_w</p:attrName>
                                        </p:attrNameLst>
                                      </p:cBhvr>
                                      <p:tavLst>
                                        <p:tav tm="0">
                                          <p:val>
                                            <p:strVal val="ppt_w"/>
                                          </p:val>
                                        </p:tav>
                                        <p:tav tm="100000">
                                          <p:val>
                                            <p:strVal val="4/3*ppt_w"/>
                                          </p:val>
                                        </p:tav>
                                      </p:tavLst>
                                    </p:anim>
                                    <p:anim calcmode="lin" valueType="num">
                                      <p:cBhvr>
                                        <p:cTn id="7" dur="2500"/>
                                        <p:tgtEl>
                                          <p:spTgt spid="5"/>
                                        </p:tgtEl>
                                        <p:attrNameLst>
                                          <p:attrName>ppt_h</p:attrName>
                                        </p:attrNameLst>
                                      </p:cBhvr>
                                      <p:tavLst>
                                        <p:tav tm="0">
                                          <p:val>
                                            <p:strVal val="ppt_h"/>
                                          </p:val>
                                        </p:tav>
                                        <p:tav tm="100000">
                                          <p:val>
                                            <p:strVal val="4/3*ppt_h"/>
                                          </p:val>
                                        </p:tav>
                                      </p:tavLst>
                                    </p:anim>
                                    <p:set>
                                      <p:cBhvr>
                                        <p:cTn id="8" dur="1" fill="hold">
                                          <p:stCondLst>
                                            <p:cond delay="2499"/>
                                          </p:stCondLst>
                                        </p:cTn>
                                        <p:tgtEl>
                                          <p:spTgt spid="5"/>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2500"/>
                                        <p:tgtEl>
                                          <p:spTgt spid="5"/>
                                        </p:tgtEl>
                                      </p:cBhvr>
                                    </p:animEffect>
                                    <p:set>
                                      <p:cBhvr>
                                        <p:cTn id="11" dur="1" fill="hold">
                                          <p:stCondLst>
                                            <p:cond delay="24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na María\Escritorio\congafa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congafa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899593" y="4657700"/>
            <a:ext cx="712879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monumento a los Héroes del 2 de Mayo, está compuesto por un grupo de figuras desordenadas que indican lo que debió ser aquel levantamiento contra las tropas francesas.</a:t>
            </a:r>
          </a:p>
        </p:txBody>
      </p:sp>
    </p:spTree>
  </p:cSld>
  <p:clrMapOvr>
    <a:masterClrMapping/>
  </p:clrMapOvr>
  <mc:AlternateContent xmlns:mc="http://schemas.openxmlformats.org/markup-compatibility/2006" xmlns:p14="http://schemas.microsoft.com/office/powerpoint/2010/main">
    <mc:Choice Requires="p14">
      <p:transition spd="slow" p14:dur="2250" advTm="23000">
        <p14:ripp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9" presetClass="exit" presetSubtype="10" fill="hold" nodeType="withEffect">
                                  <p:stCondLst>
                                    <p:cond delay="0"/>
                                  </p:stCondLst>
                                  <p:childTnLst>
                                    <p:anim calcmode="lin" valueType="num">
                                      <p:cBhvr>
                                        <p:cTn id="9" dur="3000"/>
                                        <p:tgtEl>
                                          <p:spTgt spid="3"/>
                                        </p:tgtEl>
                                        <p:attrNameLst>
                                          <p:attrName>ppt_h</p:attrName>
                                        </p:attrNameLst>
                                      </p:cBhvr>
                                      <p:tavLst>
                                        <p:tav tm="0">
                                          <p:val>
                                            <p:strVal val="ppt_h"/>
                                          </p:val>
                                        </p:tav>
                                        <p:tav tm="100000">
                                          <p:val>
                                            <p:strVal val="ppt_h"/>
                                          </p:val>
                                        </p:tav>
                                      </p:tavLst>
                                    </p:anim>
                                    <p:anim calcmode="lin" valueType="num">
                                      <p:cBhvr>
                                        <p:cTn id="1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3"/>
                                        </p:tgtEl>
                                        <p:attrNameLst>
                                          <p:attrName>style.visibility</p:attrName>
                                        </p:attrNameLst>
                                      </p:cBhvr>
                                      <p:to>
                                        <p:strVal val="hidden"/>
                                      </p:to>
                                    </p:set>
                                  </p:childTnLst>
                                </p:cTn>
                              </p:par>
                              <p:par>
                                <p:cTn id="12" presetID="8" presetClass="emph" presetSubtype="0" fill="hold" nodeType="withEffect">
                                  <p:stCondLst>
                                    <p:cond delay="0"/>
                                  </p:stCondLst>
                                  <p:childTnLst>
                                    <p:animRot by="21600000">
                                      <p:cBhvr>
                                        <p:cTn id="13" dur="2000" fill="hold"/>
                                        <p:tgtEl>
                                          <p:spTgt spid="3"/>
                                        </p:tgtEl>
                                        <p:attrNameLst>
                                          <p:attrName>r</p:attrName>
                                        </p:attrNameLst>
                                      </p:cBhvr>
                                    </p:animRot>
                                  </p:childTnLst>
                                </p:cTn>
                              </p:par>
                              <p:par>
                                <p:cTn id="14" presetID="8" presetClass="entr" presetSubtype="32" fill="hold" nodeType="withEffect">
                                  <p:stCondLst>
                                    <p:cond delay="0"/>
                                  </p:stCondLst>
                                  <p:childTnLst>
                                    <p:set>
                                      <p:cBhvr>
                                        <p:cTn id="15" dur="1" fill="hold">
                                          <p:stCondLst>
                                            <p:cond delay="0"/>
                                          </p:stCondLst>
                                        </p:cTn>
                                        <p:tgtEl>
                                          <p:spTgt spid="6146"/>
                                        </p:tgtEl>
                                        <p:attrNameLst>
                                          <p:attrName>style.visibility</p:attrName>
                                        </p:attrNameLst>
                                      </p:cBhvr>
                                      <p:to>
                                        <p:strVal val="visible"/>
                                      </p:to>
                                    </p:set>
                                    <p:animEffect transition="in" filter="diamond(out)">
                                      <p:cBhvr>
                                        <p:cTn id="16" dur="3000"/>
                                        <p:tgtEl>
                                          <p:spTgt spid="6146"/>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Luna"/>
          <p:cNvSpPr/>
          <p:nvPr/>
        </p:nvSpPr>
        <p:spPr>
          <a:xfrm rot="10800000" flipH="1">
            <a:off x="0" y="0"/>
            <a:ext cx="4000500" cy="5715000"/>
          </a:xfrm>
          <a:prstGeom prst="moon">
            <a:avLst>
              <a:gd name="adj" fmla="val 6472"/>
            </a:avLst>
          </a:prstGeom>
          <a:gradFill>
            <a:gsLst>
              <a:gs pos="0">
                <a:srgbClr val="FFF200"/>
              </a:gs>
              <a:gs pos="45000">
                <a:srgbClr val="FF7A00"/>
              </a:gs>
              <a:gs pos="70000">
                <a:srgbClr val="FF0300"/>
              </a:gs>
              <a:gs pos="100000">
                <a:srgbClr val="4D0808"/>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Luna"/>
          <p:cNvSpPr/>
          <p:nvPr/>
        </p:nvSpPr>
        <p:spPr>
          <a:xfrm rot="10800000" flipH="1">
            <a:off x="1000125" y="0"/>
            <a:ext cx="3500438" cy="5715000"/>
          </a:xfrm>
          <a:prstGeom prst="moon">
            <a:avLst>
              <a:gd name="adj" fmla="val 6472"/>
            </a:avLst>
          </a:prstGeom>
          <a:solidFill>
            <a:srgbClr val="FF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Luna"/>
          <p:cNvSpPr/>
          <p:nvPr/>
        </p:nvSpPr>
        <p:spPr>
          <a:xfrm rot="10800000" flipH="1">
            <a:off x="2000250" y="0"/>
            <a:ext cx="2714625" cy="5715000"/>
          </a:xfrm>
          <a:prstGeom prst="moon">
            <a:avLst>
              <a:gd name="adj" fmla="val 6472"/>
            </a:avLst>
          </a:prstGeom>
          <a:gradFill>
            <a:gsLst>
              <a:gs pos="0">
                <a:srgbClr val="FFF200"/>
              </a:gs>
              <a:gs pos="45000">
                <a:srgbClr val="FF7A00"/>
              </a:gs>
              <a:gs pos="70000">
                <a:srgbClr val="FF0300"/>
              </a:gs>
              <a:gs pos="100000">
                <a:srgbClr val="4D0808"/>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rot="10800000">
            <a:off x="4357688" y="0"/>
            <a:ext cx="2714625" cy="5715000"/>
          </a:xfrm>
          <a:prstGeom prst="moon">
            <a:avLst>
              <a:gd name="adj" fmla="val 6472"/>
            </a:avLst>
          </a:prstGeom>
          <a:gradFill>
            <a:gsLst>
              <a:gs pos="0">
                <a:srgbClr val="FFF200"/>
              </a:gs>
              <a:gs pos="45000">
                <a:srgbClr val="FF7A00"/>
              </a:gs>
              <a:gs pos="70000">
                <a:srgbClr val="FF0300"/>
              </a:gs>
              <a:gs pos="100000">
                <a:srgbClr val="4D0808"/>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rot="10800000">
            <a:off x="4714875" y="0"/>
            <a:ext cx="3500438" cy="5715000"/>
          </a:xfrm>
          <a:prstGeom prst="moon">
            <a:avLst>
              <a:gd name="adj" fmla="val 6472"/>
            </a:avLst>
          </a:prstGeom>
          <a:solidFill>
            <a:srgbClr val="FF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rot="10800000">
            <a:off x="5143500" y="0"/>
            <a:ext cx="4000500" cy="5715000"/>
          </a:xfrm>
          <a:prstGeom prst="moon">
            <a:avLst>
              <a:gd name="adj" fmla="val 6472"/>
            </a:avLst>
          </a:prstGeom>
          <a:gradFill>
            <a:gsLst>
              <a:gs pos="0">
                <a:srgbClr val="FFF200"/>
              </a:gs>
              <a:gs pos="45000">
                <a:srgbClr val="FF7A00"/>
              </a:gs>
              <a:gs pos="70000">
                <a:srgbClr val="FF0300"/>
              </a:gs>
              <a:gs pos="100000">
                <a:srgbClr val="4D0808"/>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rot="10800000">
            <a:off x="4572000" y="0"/>
            <a:ext cx="1562100" cy="5715000"/>
          </a:xfrm>
          <a:prstGeom prst="moon">
            <a:avLst>
              <a:gd name="adj" fmla="val 6472"/>
            </a:avLst>
          </a:prstGeom>
          <a:solidFill>
            <a:srgbClr val="FF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rot="10800000" flipH="1">
            <a:off x="3000375" y="0"/>
            <a:ext cx="1571625" cy="5715000"/>
          </a:xfrm>
          <a:prstGeom prst="moon">
            <a:avLst>
              <a:gd name="adj" fmla="val 6472"/>
            </a:avLst>
          </a:prstGeom>
          <a:solidFill>
            <a:srgbClr val="FF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Diapositiva6.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0 CuadroTexto"/>
          <p:cNvSpPr txBox="1"/>
          <p:nvPr/>
        </p:nvSpPr>
        <p:spPr>
          <a:xfrm>
            <a:off x="395288" y="4657725"/>
            <a:ext cx="848518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Aquí nos encontramos saliendo ya </a:t>
            </a:r>
            <a:r>
              <a:rPr lang="es-ES" i="1" dirty="0" smtClean="0">
                <a:effectLst>
                  <a:glow rad="101600">
                    <a:schemeClr val="accent2">
                      <a:satMod val="175000"/>
                      <a:alpha val="40000"/>
                    </a:schemeClr>
                  </a:glow>
                  <a:outerShdw blurRad="38100" dist="38100" dir="2700000" algn="tl">
                    <a:srgbClr val="000000">
                      <a:alpha val="43137"/>
                    </a:srgbClr>
                  </a:outerShdw>
                </a:effectLst>
              </a:rPr>
              <a:t>del Parque Oeste, frente </a:t>
            </a:r>
            <a:r>
              <a:rPr lang="es-ES" i="1" dirty="0">
                <a:effectLst>
                  <a:glow rad="101600">
                    <a:schemeClr val="accent2">
                      <a:satMod val="175000"/>
                      <a:alpha val="40000"/>
                    </a:schemeClr>
                  </a:glow>
                  <a:outerShdw blurRad="38100" dist="38100" dir="2700000" algn="tl">
                    <a:srgbClr val="000000">
                      <a:alpha val="43137"/>
                    </a:srgbClr>
                  </a:outerShdw>
                </a:effectLst>
              </a:rPr>
              <a:t>a la calle Ferraz. Esta es la calle donde se encuentra la ejecutiva </a:t>
            </a:r>
            <a:r>
              <a:rPr lang="es-ES" i="1" dirty="0" smtClean="0">
                <a:effectLst>
                  <a:glow rad="101600">
                    <a:schemeClr val="accent2">
                      <a:satMod val="175000"/>
                      <a:alpha val="40000"/>
                    </a:schemeClr>
                  </a:glow>
                  <a:outerShdw blurRad="38100" dist="38100" dir="2700000" algn="tl">
                    <a:srgbClr val="000000">
                      <a:alpha val="43137"/>
                    </a:srgbClr>
                  </a:outerShdw>
                </a:effectLst>
              </a:rPr>
              <a:t>del P.S.O.E</a:t>
            </a:r>
            <a:r>
              <a:rPr lang="es-ES" i="1" dirty="0">
                <a:effectLst>
                  <a:glow rad="101600">
                    <a:schemeClr val="accent2">
                      <a:satMod val="175000"/>
                      <a:alpha val="40000"/>
                    </a:schemeClr>
                  </a:glow>
                  <a:outerShdw blurRad="38100" dist="38100" dir="2700000" algn="tl">
                    <a:srgbClr val="000000">
                      <a:alpha val="43137"/>
                    </a:srgbClr>
                  </a:outerShdw>
                </a:effectLst>
              </a:rPr>
              <a:t>. pero como la calle es muy larga y no sabemos donde es, pues eso.</a:t>
            </a:r>
          </a:p>
        </p:txBody>
      </p:sp>
    </p:spTree>
  </p:cSld>
  <p:clrMapOvr>
    <a:masterClrMapping/>
  </p:clrMapOvr>
  <mc:AlternateContent xmlns:mc="http://schemas.openxmlformats.org/markup-compatibility/2006" xmlns:p14="http://schemas.microsoft.com/office/powerpoint/2010/main">
    <mc:Choice Requires="p14">
      <p:transition spd="slow" p14:dur="2250" advTm="28000">
        <p14:ripp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ppt_w/2"/>
                                          </p:val>
                                        </p:tav>
                                        <p:tav tm="100000">
                                          <p:val>
                                            <p:strVal val="#ppt_x"/>
                                          </p:val>
                                        </p:tav>
                                      </p:tavLst>
                                    </p:anim>
                                    <p:anim calcmode="lin" valueType="num">
                                      <p:cBhvr>
                                        <p:cTn id="8" dur="3000" fill="hold"/>
                                        <p:tgtEl>
                                          <p:spTgt spid="3"/>
                                        </p:tgtEl>
                                        <p:attrNameLst>
                                          <p:attrName>ppt_y</p:attrName>
                                        </p:attrNameLst>
                                      </p:cBhvr>
                                      <p:tavLst>
                                        <p:tav tm="0">
                                          <p:val>
                                            <p:strVal val="#ppt_y"/>
                                          </p:val>
                                        </p:tav>
                                        <p:tav tm="100000">
                                          <p:val>
                                            <p:strVal val="#ppt_y"/>
                                          </p:val>
                                        </p:tav>
                                      </p:tavLst>
                                    </p:anim>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par>
                                <p:cTn id="17" presetID="17"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ppt_x</p:attrName>
                                        </p:attrNameLst>
                                      </p:cBhvr>
                                      <p:tavLst>
                                        <p:tav tm="0">
                                          <p:val>
                                            <p:strVal val="#ppt_x+#ppt_w/2"/>
                                          </p:val>
                                        </p:tav>
                                        <p:tav tm="100000">
                                          <p:val>
                                            <p:strVal val="#ppt_x"/>
                                          </p:val>
                                        </p:tav>
                                      </p:tavLst>
                                    </p:anim>
                                    <p:anim calcmode="lin" valueType="num">
                                      <p:cBhvr>
                                        <p:cTn id="20" dur="3000" fill="hold"/>
                                        <p:tgtEl>
                                          <p:spTgt spid="5"/>
                                        </p:tgtEl>
                                        <p:attrNameLst>
                                          <p:attrName>ppt_y</p:attrName>
                                        </p:attrNameLst>
                                      </p:cBhvr>
                                      <p:tavLst>
                                        <p:tav tm="0">
                                          <p:val>
                                            <p:strVal val="#ppt_y"/>
                                          </p:val>
                                        </p:tav>
                                        <p:tav tm="100000">
                                          <p:val>
                                            <p:strVal val="#ppt_y"/>
                                          </p:val>
                                        </p:tav>
                                      </p:tavLst>
                                    </p:anim>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strVal val="#ppt_h"/>
                                          </p:val>
                                        </p:tav>
                                        <p:tav tm="100000">
                                          <p:val>
                                            <p:strVal val="#ppt_h"/>
                                          </p:val>
                                        </p:tav>
                                      </p:tavLst>
                                    </p:anim>
                                  </p:childTnLst>
                                </p:cTn>
                              </p:par>
                              <p:par>
                                <p:cTn id="23" presetID="17" presetClass="entr" presetSubtype="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ppt_x</p:attrName>
                                        </p:attrNameLst>
                                      </p:cBhvr>
                                      <p:tavLst>
                                        <p:tav tm="0">
                                          <p:val>
                                            <p:strVal val="#ppt_x-#ppt_w/2"/>
                                          </p:val>
                                        </p:tav>
                                        <p:tav tm="100000">
                                          <p:val>
                                            <p:strVal val="#ppt_x"/>
                                          </p:val>
                                        </p:tav>
                                      </p:tavLst>
                                    </p:anim>
                                    <p:anim calcmode="lin" valueType="num">
                                      <p:cBhvr>
                                        <p:cTn id="26" dur="3000" fill="hold"/>
                                        <p:tgtEl>
                                          <p:spTgt spid="6"/>
                                        </p:tgtEl>
                                        <p:attrNameLst>
                                          <p:attrName>ppt_y</p:attrName>
                                        </p:attrNameLst>
                                      </p:cBhvr>
                                      <p:tavLst>
                                        <p:tav tm="0">
                                          <p:val>
                                            <p:strVal val="#ppt_y"/>
                                          </p:val>
                                        </p:tav>
                                        <p:tav tm="100000">
                                          <p:val>
                                            <p:strVal val="#ppt_y"/>
                                          </p:val>
                                        </p:tav>
                                      </p:tavLst>
                                    </p:anim>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strVal val="#ppt_h"/>
                                          </p:val>
                                        </p:tav>
                                        <p:tav tm="100000">
                                          <p:val>
                                            <p:strVal val="#ppt_h"/>
                                          </p:val>
                                        </p:tav>
                                      </p:tavLst>
                                    </p:anim>
                                  </p:childTnLst>
                                </p:cTn>
                              </p:par>
                              <p:par>
                                <p:cTn id="29" presetID="17" presetClass="entr" presetSubtype="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ppt_w/2"/>
                                          </p:val>
                                        </p:tav>
                                        <p:tav tm="100000">
                                          <p:val>
                                            <p:strVal val="#ppt_x"/>
                                          </p:val>
                                        </p:tav>
                                      </p:tavLst>
                                    </p:anim>
                                    <p:anim calcmode="lin" valueType="num">
                                      <p:cBhvr>
                                        <p:cTn id="32" dur="3000" fill="hold"/>
                                        <p:tgtEl>
                                          <p:spTgt spid="7"/>
                                        </p:tgtEl>
                                        <p:attrNameLst>
                                          <p:attrName>ppt_y</p:attrName>
                                        </p:attrNameLst>
                                      </p:cBhvr>
                                      <p:tavLst>
                                        <p:tav tm="0">
                                          <p:val>
                                            <p:strVal val="#ppt_y"/>
                                          </p:val>
                                        </p:tav>
                                        <p:tav tm="100000">
                                          <p:val>
                                            <p:strVal val="#ppt_y"/>
                                          </p:val>
                                        </p:tav>
                                      </p:tavLst>
                                    </p:anim>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strVal val="#ppt_h"/>
                                          </p:val>
                                        </p:tav>
                                        <p:tav tm="100000">
                                          <p:val>
                                            <p:strVal val="#ppt_h"/>
                                          </p:val>
                                        </p:tav>
                                      </p:tavLst>
                                    </p:anim>
                                  </p:childTnLst>
                                </p:cTn>
                              </p:par>
                              <p:par>
                                <p:cTn id="35" presetID="17" presetClass="entr" presetSubtype="8"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ppt_x</p:attrName>
                                        </p:attrNameLst>
                                      </p:cBhvr>
                                      <p:tavLst>
                                        <p:tav tm="0">
                                          <p:val>
                                            <p:strVal val="#ppt_x-#ppt_w/2"/>
                                          </p:val>
                                        </p:tav>
                                        <p:tav tm="100000">
                                          <p:val>
                                            <p:strVal val="#ppt_x"/>
                                          </p:val>
                                        </p:tav>
                                      </p:tavLst>
                                    </p:anim>
                                    <p:anim calcmode="lin" valueType="num">
                                      <p:cBhvr>
                                        <p:cTn id="38" dur="3000" fill="hold"/>
                                        <p:tgtEl>
                                          <p:spTgt spid="8"/>
                                        </p:tgtEl>
                                        <p:attrNameLst>
                                          <p:attrName>ppt_y</p:attrName>
                                        </p:attrNameLst>
                                      </p:cBhvr>
                                      <p:tavLst>
                                        <p:tav tm="0">
                                          <p:val>
                                            <p:strVal val="#ppt_y"/>
                                          </p:val>
                                        </p:tav>
                                        <p:tav tm="100000">
                                          <p:val>
                                            <p:strVal val="#ppt_y"/>
                                          </p:val>
                                        </p:tav>
                                      </p:tavLst>
                                    </p:anim>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strVal val="#ppt_h"/>
                                          </p:val>
                                        </p:tav>
                                        <p:tav tm="100000">
                                          <p:val>
                                            <p:strVal val="#ppt_h"/>
                                          </p:val>
                                        </p:tav>
                                      </p:tavLst>
                                    </p:anim>
                                  </p:childTnLst>
                                </p:cTn>
                              </p:par>
                              <p:par>
                                <p:cTn id="41" presetID="17"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0" fill="hold"/>
                                        <p:tgtEl>
                                          <p:spTgt spid="9"/>
                                        </p:tgtEl>
                                        <p:attrNameLst>
                                          <p:attrName>ppt_x</p:attrName>
                                        </p:attrNameLst>
                                      </p:cBhvr>
                                      <p:tavLst>
                                        <p:tav tm="0">
                                          <p:val>
                                            <p:strVal val="#ppt_x-#ppt_w/2"/>
                                          </p:val>
                                        </p:tav>
                                        <p:tav tm="100000">
                                          <p:val>
                                            <p:strVal val="#ppt_x"/>
                                          </p:val>
                                        </p:tav>
                                      </p:tavLst>
                                    </p:anim>
                                    <p:anim calcmode="lin" valueType="num">
                                      <p:cBhvr>
                                        <p:cTn id="44" dur="3000" fill="hold"/>
                                        <p:tgtEl>
                                          <p:spTgt spid="9"/>
                                        </p:tgtEl>
                                        <p:attrNameLst>
                                          <p:attrName>ppt_y</p:attrName>
                                        </p:attrNameLst>
                                      </p:cBhvr>
                                      <p:tavLst>
                                        <p:tav tm="0">
                                          <p:val>
                                            <p:strVal val="#ppt_y"/>
                                          </p:val>
                                        </p:tav>
                                        <p:tav tm="100000">
                                          <p:val>
                                            <p:strVal val="#ppt_y"/>
                                          </p:val>
                                        </p:tav>
                                      </p:tavLst>
                                    </p:anim>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strVal val="#ppt_h"/>
                                          </p:val>
                                        </p:tav>
                                        <p:tav tm="100000">
                                          <p:val>
                                            <p:strVal val="#ppt_h"/>
                                          </p:val>
                                        </p:tav>
                                      </p:tavLst>
                                    </p:anim>
                                  </p:childTnLst>
                                </p:cTn>
                              </p:par>
                              <p:par>
                                <p:cTn id="47" presetID="17" presetClass="entr" presetSubtype="2"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3000" fill="hold"/>
                                        <p:tgtEl>
                                          <p:spTgt spid="10"/>
                                        </p:tgtEl>
                                        <p:attrNameLst>
                                          <p:attrName>ppt_x</p:attrName>
                                        </p:attrNameLst>
                                      </p:cBhvr>
                                      <p:tavLst>
                                        <p:tav tm="0">
                                          <p:val>
                                            <p:strVal val="#ppt_x+#ppt_w/2"/>
                                          </p:val>
                                        </p:tav>
                                        <p:tav tm="100000">
                                          <p:val>
                                            <p:strVal val="#ppt_x"/>
                                          </p:val>
                                        </p:tav>
                                      </p:tavLst>
                                    </p:anim>
                                    <p:anim calcmode="lin" valueType="num">
                                      <p:cBhvr>
                                        <p:cTn id="50" dur="3000" fill="hold"/>
                                        <p:tgtEl>
                                          <p:spTgt spid="10"/>
                                        </p:tgtEl>
                                        <p:attrNameLst>
                                          <p:attrName>ppt_y</p:attrName>
                                        </p:attrNameLst>
                                      </p:cBhvr>
                                      <p:tavLst>
                                        <p:tav tm="0">
                                          <p:val>
                                            <p:strVal val="#ppt_y"/>
                                          </p:val>
                                        </p:tav>
                                        <p:tav tm="100000">
                                          <p:val>
                                            <p:strVal val="#ppt_y"/>
                                          </p:val>
                                        </p:tav>
                                      </p:tavLst>
                                    </p:anim>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strVal val="#ppt_h"/>
                                          </p:val>
                                        </p:tav>
                                        <p:tav tm="100000">
                                          <p:val>
                                            <p:strVal val="#ppt_h"/>
                                          </p:val>
                                        </p:tav>
                                      </p:tavLst>
                                    </p:anim>
                                  </p:childTnLst>
                                </p:cTn>
                              </p:par>
                              <p:par>
                                <p:cTn id="53" presetID="3" presetClass="entr" presetSubtype="10"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linds(horizontal)">
                                      <p:cBhvr>
                                        <p:cTn id="55" dur="3000"/>
                                        <p:tgtEl>
                                          <p:spTgt spid="8"/>
                                        </p:tgtEl>
                                      </p:cBhvr>
                                    </p:animEffect>
                                  </p:childTnLst>
                                </p:cTn>
                              </p:par>
                              <p:par>
                                <p:cTn id="56" presetID="3" presetClass="entr" presetSubtype="1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linds(horizontal)">
                                      <p:cBhvr>
                                        <p:cTn id="58" dur="3000"/>
                                        <p:tgtEl>
                                          <p:spTgt spid="7"/>
                                        </p:tgtEl>
                                      </p:cBhvr>
                                    </p:animEffect>
                                  </p:childTnLst>
                                </p:cTn>
                              </p:par>
                              <p:par>
                                <p:cTn id="59" presetID="3" presetClass="entr" presetSubtype="1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linds(horizontal)">
                                      <p:cBhvr>
                                        <p:cTn id="61" dur="3000"/>
                                        <p:tgtEl>
                                          <p:spTgt spid="6"/>
                                        </p:tgtEl>
                                      </p:cBhvr>
                                    </p:animEffect>
                                  </p:childTnLst>
                                </p:cTn>
                              </p:par>
                              <p:par>
                                <p:cTn id="62" presetID="3" presetClass="entr" presetSubtype="10" fill="hold"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linds(horizontal)">
                                      <p:cBhvr>
                                        <p:cTn id="64" dur="3000"/>
                                        <p:tgtEl>
                                          <p:spTgt spid="9"/>
                                        </p:tgtEl>
                                      </p:cBhvr>
                                    </p:animEffect>
                                  </p:childTnLst>
                                </p:cTn>
                              </p:par>
                              <p:par>
                                <p:cTn id="65" presetID="3" presetClass="entr" presetSubtype="10"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linds(horizontal)">
                                      <p:cBhvr>
                                        <p:cTn id="67" dur="3000"/>
                                        <p:tgtEl>
                                          <p:spTgt spid="10"/>
                                        </p:tgtEl>
                                      </p:cBhvr>
                                    </p:animEffect>
                                  </p:childTnLst>
                                </p:cTn>
                              </p:par>
                              <p:par>
                                <p:cTn id="68" presetID="3" presetClass="entr" presetSubtype="10" fill="hold" nodeType="withEffect">
                                  <p:stCondLst>
                                    <p:cond delay="0"/>
                                  </p:stCondLst>
                                  <p:childTnLst>
                                    <p:set>
                                      <p:cBhvr>
                                        <p:cTn id="69" dur="1" fill="hold">
                                          <p:stCondLst>
                                            <p:cond delay="0"/>
                                          </p:stCondLst>
                                        </p:cTn>
                                        <p:tgtEl>
                                          <p:spTgt spid="5"/>
                                        </p:tgtEl>
                                        <p:attrNameLst>
                                          <p:attrName>style.visibility</p:attrName>
                                        </p:attrNameLst>
                                      </p:cBhvr>
                                      <p:to>
                                        <p:strVal val="visible"/>
                                      </p:to>
                                    </p:set>
                                    <p:animEffect transition="in" filter="blinds(horizontal)">
                                      <p:cBhvr>
                                        <p:cTn id="70" dur="3000"/>
                                        <p:tgtEl>
                                          <p:spTgt spid="5"/>
                                        </p:tgtEl>
                                      </p:cBhvr>
                                    </p:animEffect>
                                  </p:childTnLst>
                                </p:cTn>
                              </p:par>
                              <p:par>
                                <p:cTn id="71" presetID="3" presetClass="entr" presetSubtype="10"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blinds(horizontal)">
                                      <p:cBhvr>
                                        <p:cTn id="73" dur="3000"/>
                                        <p:tgtEl>
                                          <p:spTgt spid="4"/>
                                        </p:tgtEl>
                                      </p:cBhvr>
                                    </p:animEffect>
                                  </p:childTnLst>
                                </p:cTn>
                              </p:par>
                              <p:par>
                                <p:cTn id="74" presetID="3" presetClass="entr" presetSubtype="10" fill="hold" nodeType="withEffect">
                                  <p:stCondLst>
                                    <p:cond delay="0"/>
                                  </p:stCondLst>
                                  <p:childTnLst>
                                    <p:set>
                                      <p:cBhvr>
                                        <p:cTn id="75" dur="1" fill="hold">
                                          <p:stCondLst>
                                            <p:cond delay="0"/>
                                          </p:stCondLst>
                                        </p:cTn>
                                        <p:tgtEl>
                                          <p:spTgt spid="3"/>
                                        </p:tgtEl>
                                        <p:attrNameLst>
                                          <p:attrName>style.visibility</p:attrName>
                                        </p:attrNameLst>
                                      </p:cBhvr>
                                      <p:to>
                                        <p:strVal val="visible"/>
                                      </p:to>
                                    </p:set>
                                    <p:animEffect transition="in" filter="blinds(horizontal)">
                                      <p:cBhvr>
                                        <p:cTn id="76" dur="3000"/>
                                        <p:tgtEl>
                                          <p:spTgt spid="3"/>
                                        </p:tgtEl>
                                      </p:cBhvr>
                                    </p:animEffect>
                                  </p:childTnLst>
                                </p:cTn>
                              </p:par>
                            </p:childTnLst>
                          </p:cTn>
                        </p:par>
                        <p:par>
                          <p:cTn id="77" fill="hold" nodeType="afterGroup">
                            <p:stCondLst>
                              <p:cond delay="3000"/>
                            </p:stCondLst>
                            <p:childTnLst>
                              <p:par>
                                <p:cTn id="78" presetID="2" presetClass="exit" presetSubtype="8"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0-ppt_w/2"/>
                                          </p:val>
                                        </p:tav>
                                      </p:tavLst>
                                    </p:anim>
                                    <p:anim calcmode="lin" valueType="num">
                                      <p:cBhvr additive="base">
                                        <p:cTn id="80" dur="3000"/>
                                        <p:tgtEl>
                                          <p:spTgt spid="5"/>
                                        </p:tgtEl>
                                        <p:attrNameLst>
                                          <p:attrName>ppt_y</p:attrName>
                                        </p:attrNameLst>
                                      </p:cBhvr>
                                      <p:tavLst>
                                        <p:tav tm="0">
                                          <p:val>
                                            <p:strVal val="ppt_y"/>
                                          </p:val>
                                        </p:tav>
                                        <p:tav tm="100000">
                                          <p:val>
                                            <p:strVal val="ppt_y"/>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4"/>
                                        </p:tgtEl>
                                        <p:attrNameLst>
                                          <p:attrName>ppt_x</p:attrName>
                                        </p:attrNameLst>
                                      </p:cBhvr>
                                      <p:tavLst>
                                        <p:tav tm="0">
                                          <p:val>
                                            <p:strVal val="ppt_x"/>
                                          </p:val>
                                        </p:tav>
                                        <p:tav tm="100000">
                                          <p:val>
                                            <p:strVal val="0-ppt_w/2"/>
                                          </p:val>
                                        </p:tav>
                                      </p:tavLst>
                                    </p:anim>
                                    <p:anim calcmode="lin" valueType="num">
                                      <p:cBhvr additive="base">
                                        <p:cTn id="84" dur="3000"/>
                                        <p:tgtEl>
                                          <p:spTgt spid="4"/>
                                        </p:tgtEl>
                                        <p:attrNameLst>
                                          <p:attrName>ppt_y</p:attrName>
                                        </p:attrNameLst>
                                      </p:cBhvr>
                                      <p:tavLst>
                                        <p:tav tm="0">
                                          <p:val>
                                            <p:strVal val="ppt_y"/>
                                          </p:val>
                                        </p:tav>
                                        <p:tav tm="100000">
                                          <p:val>
                                            <p:strVal val="ppt_y"/>
                                          </p:val>
                                        </p:tav>
                                      </p:tavLst>
                                    </p:anim>
                                    <p:set>
                                      <p:cBhvr>
                                        <p:cTn id="85" dur="1" fill="hold">
                                          <p:stCondLst>
                                            <p:cond delay="2999"/>
                                          </p:stCondLst>
                                        </p:cTn>
                                        <p:tgtEl>
                                          <p:spTgt spid="4"/>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3"/>
                                        </p:tgtEl>
                                        <p:attrNameLst>
                                          <p:attrName>ppt_x</p:attrName>
                                        </p:attrNameLst>
                                      </p:cBhvr>
                                      <p:tavLst>
                                        <p:tav tm="0">
                                          <p:val>
                                            <p:strVal val="ppt_x"/>
                                          </p:val>
                                        </p:tav>
                                        <p:tav tm="100000">
                                          <p:val>
                                            <p:strVal val="0-ppt_w/2"/>
                                          </p:val>
                                        </p:tav>
                                      </p:tavLst>
                                    </p:anim>
                                    <p:anim calcmode="lin" valueType="num">
                                      <p:cBhvr additive="base">
                                        <p:cTn id="88" dur="3000"/>
                                        <p:tgtEl>
                                          <p:spTgt spid="3"/>
                                        </p:tgtEl>
                                        <p:attrNameLst>
                                          <p:attrName>ppt_y</p:attrName>
                                        </p:attrNameLst>
                                      </p:cBhvr>
                                      <p:tavLst>
                                        <p:tav tm="0">
                                          <p:val>
                                            <p:strVal val="ppt_y"/>
                                          </p:val>
                                        </p:tav>
                                        <p:tav tm="100000">
                                          <p:val>
                                            <p:strVal val="ppt_y"/>
                                          </p:val>
                                        </p:tav>
                                      </p:tavLst>
                                    </p:anim>
                                    <p:set>
                                      <p:cBhvr>
                                        <p:cTn id="89" dur="1" fill="hold">
                                          <p:stCondLst>
                                            <p:cond delay="2999"/>
                                          </p:stCondLst>
                                        </p:cTn>
                                        <p:tgtEl>
                                          <p:spTgt spid="3"/>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ppt_y"/>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7"/>
                                        </p:tgtEl>
                                        <p:attrNameLst>
                                          <p:attrName>ppt_x</p:attrName>
                                        </p:attrNameLst>
                                      </p:cBhvr>
                                      <p:tavLst>
                                        <p:tav tm="0">
                                          <p:val>
                                            <p:strVal val="ppt_x"/>
                                          </p:val>
                                        </p:tav>
                                        <p:tav tm="100000">
                                          <p:val>
                                            <p:strVal val="1+ppt_w/2"/>
                                          </p:val>
                                        </p:tav>
                                      </p:tavLst>
                                    </p:anim>
                                    <p:anim calcmode="lin" valueType="num">
                                      <p:cBhvr additive="base">
                                        <p:cTn id="96" dur="3000"/>
                                        <p:tgtEl>
                                          <p:spTgt spid="7"/>
                                        </p:tgtEl>
                                        <p:attrNameLst>
                                          <p:attrName>ppt_y</p:attrName>
                                        </p:attrNameLst>
                                      </p:cBhvr>
                                      <p:tavLst>
                                        <p:tav tm="0">
                                          <p:val>
                                            <p:strVal val="ppt_y"/>
                                          </p:val>
                                        </p:tav>
                                        <p:tav tm="100000">
                                          <p:val>
                                            <p:strVal val="ppt_y"/>
                                          </p:val>
                                        </p:tav>
                                      </p:tavLst>
                                    </p:anim>
                                    <p:set>
                                      <p:cBhvr>
                                        <p:cTn id="97" dur="1" fill="hold">
                                          <p:stCondLst>
                                            <p:cond delay="2999"/>
                                          </p:stCondLst>
                                        </p:cTn>
                                        <p:tgtEl>
                                          <p:spTgt spid="7"/>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8"/>
                                        </p:tgtEl>
                                        <p:attrNameLst>
                                          <p:attrName>ppt_x</p:attrName>
                                        </p:attrNameLst>
                                      </p:cBhvr>
                                      <p:tavLst>
                                        <p:tav tm="0">
                                          <p:val>
                                            <p:strVal val="ppt_x"/>
                                          </p:val>
                                        </p:tav>
                                        <p:tav tm="100000">
                                          <p:val>
                                            <p:strVal val="1+ppt_w/2"/>
                                          </p:val>
                                        </p:tav>
                                      </p:tavLst>
                                    </p:anim>
                                    <p:anim calcmode="lin" valueType="num">
                                      <p:cBhvr additive="base">
                                        <p:cTn id="100" dur="3000"/>
                                        <p:tgtEl>
                                          <p:spTgt spid="8"/>
                                        </p:tgtEl>
                                        <p:attrNameLst>
                                          <p:attrName>ppt_y</p:attrName>
                                        </p:attrNameLst>
                                      </p:cBhvr>
                                      <p:tavLst>
                                        <p:tav tm="0">
                                          <p:val>
                                            <p:strVal val="ppt_y"/>
                                          </p:val>
                                        </p:tav>
                                        <p:tav tm="100000">
                                          <p:val>
                                            <p:strVal val="ppt_y"/>
                                          </p:val>
                                        </p:tav>
                                      </p:tavLst>
                                    </p:anim>
                                    <p:set>
                                      <p:cBhvr>
                                        <p:cTn id="101" dur="1" fill="hold">
                                          <p:stCondLst>
                                            <p:cond delay="2999"/>
                                          </p:stCondLst>
                                        </p:cTn>
                                        <p:tgtEl>
                                          <p:spTgt spid="8"/>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9"/>
                                        </p:tgtEl>
                                        <p:attrNameLst>
                                          <p:attrName>ppt_x</p:attrName>
                                        </p:attrNameLst>
                                      </p:cBhvr>
                                      <p:tavLst>
                                        <p:tav tm="0">
                                          <p:val>
                                            <p:strVal val="ppt_x"/>
                                          </p:val>
                                        </p:tav>
                                        <p:tav tm="100000">
                                          <p:val>
                                            <p:strVal val="1+ppt_w/2"/>
                                          </p:val>
                                        </p:tav>
                                      </p:tavLst>
                                    </p:anim>
                                    <p:anim calcmode="lin" valueType="num">
                                      <p:cBhvr additive="base">
                                        <p:cTn id="104" dur="3000"/>
                                        <p:tgtEl>
                                          <p:spTgt spid="9"/>
                                        </p:tgtEl>
                                        <p:attrNameLst>
                                          <p:attrName>ppt_y</p:attrName>
                                        </p:attrNameLst>
                                      </p:cBhvr>
                                      <p:tavLst>
                                        <p:tav tm="0">
                                          <p:val>
                                            <p:strVal val="ppt_y"/>
                                          </p:val>
                                        </p:tav>
                                        <p:tav tm="100000">
                                          <p:val>
                                            <p:strVal val="ppt_y"/>
                                          </p:val>
                                        </p:tav>
                                      </p:tavLst>
                                    </p:anim>
                                    <p:set>
                                      <p:cBhvr>
                                        <p:cTn id="105" dur="1" fill="hold">
                                          <p:stCondLst>
                                            <p:cond delay="2999"/>
                                          </p:stCondLst>
                                        </p:cTn>
                                        <p:tgtEl>
                                          <p:spTgt spid="9"/>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0-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3000" fill="hold"/>
                                        <p:tgtEl>
                                          <p:spTgt spid="15"/>
                                        </p:tgtEl>
                                        <p:attrNameLst>
                                          <p:attrName>ppt_w</p:attrName>
                                        </p:attrNameLst>
                                      </p:cBhvr>
                                      <p:tavLst>
                                        <p:tav tm="0">
                                          <p:val>
                                            <p:fltVal val="0"/>
                                          </p:val>
                                        </p:tav>
                                        <p:tav tm="100000">
                                          <p:val>
                                            <p:strVal val="#ppt_w"/>
                                          </p:val>
                                        </p:tav>
                                      </p:tavLst>
                                    </p:anim>
                                    <p:anim calcmode="lin" valueType="num">
                                      <p:cBhvr>
                                        <p:cTn id="113" dur="3000" fill="hold"/>
                                        <p:tgtEl>
                                          <p:spTgt spid="15"/>
                                        </p:tgtEl>
                                        <p:attrNameLst>
                                          <p:attrName>ppt_h</p:attrName>
                                        </p:attrNameLst>
                                      </p:cBhvr>
                                      <p:tavLst>
                                        <p:tav tm="0">
                                          <p:val>
                                            <p:strVal val="#ppt_h"/>
                                          </p:val>
                                        </p:tav>
                                        <p:tav tm="100000">
                                          <p:val>
                                            <p:strVal val="#ppt_h"/>
                                          </p:val>
                                        </p:tav>
                                      </p:tavLst>
                                    </p:anim>
                                  </p:childTnLst>
                                </p:cTn>
                              </p:par>
                              <p:par>
                                <p:cTn id="114" presetID="14" presetClass="entr" presetSubtype="10" fill="hold" nodeType="withEffect">
                                  <p:stCondLst>
                                    <p:cond delay="0"/>
                                  </p:stCondLst>
                                  <p:childTnLst>
                                    <p:set>
                                      <p:cBhvr>
                                        <p:cTn id="115" dur="1" fill="hold">
                                          <p:stCondLst>
                                            <p:cond delay="0"/>
                                          </p:stCondLst>
                                        </p:cTn>
                                        <p:tgtEl>
                                          <p:spTgt spid="15"/>
                                        </p:tgtEl>
                                        <p:attrNameLst>
                                          <p:attrName>style.visibility</p:attrName>
                                        </p:attrNameLst>
                                      </p:cBhvr>
                                      <p:to>
                                        <p:strVal val="visible"/>
                                      </p:to>
                                    </p:set>
                                    <p:animEffect transition="in" filter="randombar(horizontal)">
                                      <p:cBhvr>
                                        <p:cTn id="116" dur="3000"/>
                                        <p:tgtEl>
                                          <p:spTgt spid="15"/>
                                        </p:tgtEl>
                                      </p:cBhvr>
                                    </p:animEffect>
                                  </p:childTnLst>
                                </p:cTn>
                              </p:par>
                            </p:childTnLst>
                          </p:cTn>
                        </p:par>
                        <p:par>
                          <p:cTn id="117" fill="hold" nodeType="afterGroup">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1"/>
                                        </p:tgtEl>
                                        <p:attrNameLst>
                                          <p:attrName>style.visibility</p:attrName>
                                        </p:attrNameLst>
                                      </p:cBhvr>
                                      <p:to>
                                        <p:strVal val="visible"/>
                                      </p:to>
                                    </p:set>
                                    <p:animEffect transition="in" filter="fade">
                                      <p:cBhvr>
                                        <p:cTn id="120" dur="1000"/>
                                        <p:tgtEl>
                                          <p:spTgt spid="11"/>
                                        </p:tgtEl>
                                      </p:cBhvr>
                                    </p:animEffect>
                                    <p:anim calcmode="lin" valueType="num">
                                      <p:cBhvr>
                                        <p:cTn id="121" dur="1000" fill="hold"/>
                                        <p:tgtEl>
                                          <p:spTgt spid="11"/>
                                        </p:tgtEl>
                                        <p:attrNameLst>
                                          <p:attrName>ppt_x</p:attrName>
                                        </p:attrNameLst>
                                      </p:cBhvr>
                                      <p:tavLst>
                                        <p:tav tm="0">
                                          <p:val>
                                            <p:strVal val="#ppt_x-.1"/>
                                          </p:val>
                                        </p:tav>
                                        <p:tav tm="100000">
                                          <p:val>
                                            <p:strVal val="#ppt_x"/>
                                          </p:val>
                                        </p:tav>
                                      </p:tavLst>
                                    </p:anim>
                                    <p:anim calcmode="lin" valueType="num">
                                      <p:cBhvr>
                                        <p:cTn id="12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P610017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23850" y="4370388"/>
            <a:ext cx="85693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Un edificio recargado y rematado con un tejado y cúpulas oscuras que hacen un seductor contraste. Es la Casa Gallardo, una de las más extraordinarias y desconocidas construcciones de la calle Ferraz, haciendo esquina con la Plaza de España.</a:t>
            </a:r>
          </a:p>
        </p:txBody>
      </p:sp>
    </p:spTree>
  </p:cSld>
  <p:clrMapOvr>
    <a:masterClrMapping/>
  </p:clrMapOvr>
  <mc:AlternateContent xmlns:mc="http://schemas.openxmlformats.org/markup-compatibility/2006" xmlns:p14="http://schemas.microsoft.com/office/powerpoint/2010/main">
    <mc:Choice Requires="p14">
      <p:transition spd="slow" p14:dur="2250" advTm="29000">
        <p14:doors dir="vert"/>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2000"/>
                                        <p:tgtEl>
                                          <p:spTgt spid="5"/>
                                        </p:tgtEl>
                                        <p:attrNameLst>
                                          <p:attrName>ppt_w</p:attrName>
                                        </p:attrNameLst>
                                      </p:cBhvr>
                                      <p:tavLst>
                                        <p:tav tm="0">
                                          <p:val>
                                            <p:strVal val="ppt_w"/>
                                          </p:val>
                                        </p:tav>
                                        <p:tav tm="100000">
                                          <p:val>
                                            <p:strVal val="4/3*ppt_w"/>
                                          </p:val>
                                        </p:tav>
                                      </p:tavLst>
                                    </p:anim>
                                    <p:anim calcmode="lin" valueType="num">
                                      <p:cBhvr>
                                        <p:cTn id="7" dur="2000"/>
                                        <p:tgtEl>
                                          <p:spTgt spid="5"/>
                                        </p:tgtEl>
                                        <p:attrNameLst>
                                          <p:attrName>ppt_h</p:attrName>
                                        </p:attrNameLst>
                                      </p:cBhvr>
                                      <p:tavLst>
                                        <p:tav tm="0">
                                          <p:val>
                                            <p:strVal val="ppt_h"/>
                                          </p:val>
                                        </p:tav>
                                        <p:tav tm="100000">
                                          <p:val>
                                            <p:strVal val="4/3*ppt_h"/>
                                          </p:val>
                                        </p:tav>
                                      </p:tavLst>
                                    </p:anim>
                                    <p:set>
                                      <p:cBhvr>
                                        <p:cTn id="8" dur="1" fill="hold">
                                          <p:stCondLst>
                                            <p:cond delay="1999"/>
                                          </p:stCondLst>
                                        </p:cTn>
                                        <p:tgtEl>
                                          <p:spTgt spid="5"/>
                                        </p:tgtEl>
                                        <p:attrNameLst>
                                          <p:attrName>style.visibility</p:attrName>
                                        </p:attrNameLst>
                                      </p:cBhvr>
                                      <p:to>
                                        <p:strVal val="hidden"/>
                                      </p:to>
                                    </p:set>
                                  </p:childTnLst>
                                </p:cTn>
                              </p:par>
                              <p:par>
                                <p:cTn id="9" presetID="18" presetClass="exit" presetSubtype="12" fill="hold" nodeType="withEffect">
                                  <p:stCondLst>
                                    <p:cond delay="0"/>
                                  </p:stCondLst>
                                  <p:childTnLst>
                                    <p:animEffect transition="out" filter="strips(downLeft)">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8" presetClass="entr" presetSubtype="9"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Left)">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1.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1 Cheurón"/>
          <p:cNvSpPr/>
          <p:nvPr/>
        </p:nvSpPr>
        <p:spPr>
          <a:xfrm>
            <a:off x="0" y="11113"/>
            <a:ext cx="4749800" cy="5713412"/>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 Cheurón"/>
          <p:cNvSpPr/>
          <p:nvPr/>
        </p:nvSpPr>
        <p:spPr>
          <a:xfrm>
            <a:off x="0" y="714375"/>
            <a:ext cx="3059113" cy="428625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 Cheurón"/>
          <p:cNvSpPr/>
          <p:nvPr/>
        </p:nvSpPr>
        <p:spPr>
          <a:xfrm>
            <a:off x="0" y="1530350"/>
            <a:ext cx="2051050" cy="26543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 Cheurón"/>
          <p:cNvSpPr/>
          <p:nvPr/>
        </p:nvSpPr>
        <p:spPr>
          <a:xfrm flipH="1">
            <a:off x="4357688" y="11113"/>
            <a:ext cx="4749800" cy="5713412"/>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 Cheurón"/>
          <p:cNvSpPr/>
          <p:nvPr/>
        </p:nvSpPr>
        <p:spPr>
          <a:xfrm flipH="1">
            <a:off x="6084888" y="655638"/>
            <a:ext cx="3059112" cy="4405312"/>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 Cheurón"/>
          <p:cNvSpPr/>
          <p:nvPr/>
        </p:nvSpPr>
        <p:spPr>
          <a:xfrm flipH="1">
            <a:off x="7080250" y="1547813"/>
            <a:ext cx="2052638" cy="2655887"/>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21" name="20 Imagen" descr="Diapositiva1.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0 CuadroTexto"/>
          <p:cNvSpPr txBox="1"/>
          <p:nvPr/>
        </p:nvSpPr>
        <p:spPr>
          <a:xfrm>
            <a:off x="250825" y="4657725"/>
            <a:ext cx="864235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Dentro de la Plaza de España, tenemos las esculturas de honor con el monumento a Cervantes, sentado bajo un pedestal, con las estatuas en bronce de Don Quijote y Sancho Panza, en la base del monumento principal.</a:t>
            </a:r>
          </a:p>
        </p:txBody>
      </p:sp>
    </p:spTree>
  </p:cSld>
  <p:clrMapOvr>
    <a:masterClrMapping/>
  </p:clrMapOvr>
  <mc:AlternateContent xmlns:mc="http://schemas.openxmlformats.org/markup-compatibility/2006" xmlns:p14="http://schemas.microsoft.com/office/powerpoint/2010/main">
    <mc:Choice Requires="p14">
      <p:transition spd="slow" p14:dur="2250" advTm="30000">
        <p14:doors dir="ver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3000" fill="hold"/>
                                        <p:tgtEl>
                                          <p:spTgt spid="12"/>
                                        </p:tgtEl>
                                        <p:attrNameLst>
                                          <p:attrName>ppt_x</p:attrName>
                                        </p:attrNameLst>
                                      </p:cBhvr>
                                      <p:tavLst>
                                        <p:tav tm="0">
                                          <p:val>
                                            <p:strVal val="1+#ppt_w/2"/>
                                          </p:val>
                                        </p:tav>
                                        <p:tav tm="100000">
                                          <p:val>
                                            <p:strVal val="#ppt_x"/>
                                          </p:val>
                                        </p:tav>
                                      </p:tavLst>
                                    </p:anim>
                                    <p:anim calcmode="lin" valueType="num">
                                      <p:cBhvr additive="base">
                                        <p:cTn id="8" dur="3000" fill="hold"/>
                                        <p:tgtEl>
                                          <p:spTgt spid="12"/>
                                        </p:tgtEl>
                                        <p:attrNameLst>
                                          <p:attrName>ppt_y</p:attrName>
                                        </p:attrNameLst>
                                      </p:cBhvr>
                                      <p:tavLst>
                                        <p:tav tm="0">
                                          <p:val>
                                            <p:strVal val="#ppt_y"/>
                                          </p:val>
                                        </p:tav>
                                        <p:tav tm="100000">
                                          <p:val>
                                            <p:strVal val="#ppt_y"/>
                                          </p:val>
                                        </p:tav>
                                      </p:tavLst>
                                    </p:anim>
                                  </p:childTnLst>
                                </p:cTn>
                              </p:par>
                              <p:par>
                                <p:cTn id="9" presetID="23" presetClass="entr" presetSubtype="16"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p:val>
                                            <p:fltVal val="0"/>
                                          </p:val>
                                        </p:tav>
                                        <p:tav tm="100000">
                                          <p:val>
                                            <p:strVal val="#ppt_w"/>
                                          </p:val>
                                        </p:tav>
                                      </p:tavLst>
                                    </p:anim>
                                    <p:anim calcmode="lin" valueType="num">
                                      <p:cBhvr>
                                        <p:cTn id="12" dur="3000" fill="hold"/>
                                        <p:tgtEl>
                                          <p:spTgt spid="12"/>
                                        </p:tgtEl>
                                        <p:attrNameLst>
                                          <p:attrName>ppt_h</p:attrName>
                                        </p:attrNameLst>
                                      </p:cBhvr>
                                      <p:tavLst>
                                        <p:tav tm="0">
                                          <p:val>
                                            <p:fltVal val="0"/>
                                          </p:val>
                                        </p:tav>
                                        <p:tav tm="100000">
                                          <p:val>
                                            <p:strVal val="#ppt_h"/>
                                          </p:val>
                                        </p:tav>
                                      </p:tavLst>
                                    </p:anim>
                                  </p:childTnLst>
                                </p:cTn>
                              </p:par>
                              <p:par>
                                <p:cTn id="13" presetID="8" presetClass="emph" presetSubtype="0" fill="hold" nodeType="withEffect">
                                  <p:stCondLst>
                                    <p:cond delay="0"/>
                                  </p:stCondLst>
                                  <p:childTnLst>
                                    <p:animRot by="21600000">
                                      <p:cBhvr>
                                        <p:cTn id="14" dur="2000" fill="hold"/>
                                        <p:tgtEl>
                                          <p:spTgt spid="12"/>
                                        </p:tgtEl>
                                        <p:attrNameLst>
                                          <p:attrName>r</p:attrName>
                                        </p:attrNameLst>
                                      </p:cBhvr>
                                    </p:animRot>
                                  </p:childTnLst>
                                </p:cTn>
                              </p:par>
                              <p:par>
                                <p:cTn id="15" presetID="2" presetClass="entr" presetSubtype="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1+#ppt_w/2"/>
                                          </p:val>
                                        </p:tav>
                                        <p:tav tm="100000">
                                          <p:val>
                                            <p:strVal val="#ppt_x"/>
                                          </p:val>
                                        </p:tav>
                                      </p:tavLst>
                                    </p:anim>
                                    <p:anim calcmode="lin" valueType="num">
                                      <p:cBhvr additive="base">
                                        <p:cTn id="18" dur="3000" fill="hold"/>
                                        <p:tgtEl>
                                          <p:spTgt spid="13"/>
                                        </p:tgtEl>
                                        <p:attrNameLst>
                                          <p:attrName>ppt_y</p:attrName>
                                        </p:attrNameLst>
                                      </p:cBhvr>
                                      <p:tavLst>
                                        <p:tav tm="0">
                                          <p:val>
                                            <p:strVal val="#ppt_y"/>
                                          </p:val>
                                        </p:tav>
                                        <p:tav tm="100000">
                                          <p:val>
                                            <p:strVal val="#ppt_y"/>
                                          </p:val>
                                        </p:tav>
                                      </p:tavLst>
                                    </p:anim>
                                  </p:childTnLst>
                                </p:cTn>
                              </p:par>
                              <p:par>
                                <p:cTn id="19" presetID="23" presetClass="entr" presetSubtype="1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3000" fill="hold"/>
                                        <p:tgtEl>
                                          <p:spTgt spid="13"/>
                                        </p:tgtEl>
                                        <p:attrNameLst>
                                          <p:attrName>ppt_w</p:attrName>
                                        </p:attrNameLst>
                                      </p:cBhvr>
                                      <p:tavLst>
                                        <p:tav tm="0">
                                          <p:val>
                                            <p:fltVal val="0"/>
                                          </p:val>
                                        </p:tav>
                                        <p:tav tm="100000">
                                          <p:val>
                                            <p:strVal val="#ppt_w"/>
                                          </p:val>
                                        </p:tav>
                                      </p:tavLst>
                                    </p:anim>
                                    <p:anim calcmode="lin" valueType="num">
                                      <p:cBhvr>
                                        <p:cTn id="22" dur="3000" fill="hold"/>
                                        <p:tgtEl>
                                          <p:spTgt spid="13"/>
                                        </p:tgtEl>
                                        <p:attrNameLst>
                                          <p:attrName>ppt_h</p:attrName>
                                        </p:attrNameLst>
                                      </p:cBhvr>
                                      <p:tavLst>
                                        <p:tav tm="0">
                                          <p:val>
                                            <p:fltVal val="0"/>
                                          </p:val>
                                        </p:tav>
                                        <p:tav tm="100000">
                                          <p:val>
                                            <p:strVal val="#ppt_h"/>
                                          </p:val>
                                        </p:tav>
                                      </p:tavLst>
                                    </p:anim>
                                  </p:childTnLst>
                                </p:cTn>
                              </p:par>
                              <p:par>
                                <p:cTn id="23" presetID="8" presetClass="emph" presetSubtype="0" fill="hold" nodeType="withEffect">
                                  <p:stCondLst>
                                    <p:cond delay="0"/>
                                  </p:stCondLst>
                                  <p:childTnLst>
                                    <p:animRot by="21600000">
                                      <p:cBhvr>
                                        <p:cTn id="24" dur="2000" fill="hold"/>
                                        <p:tgtEl>
                                          <p:spTgt spid="13"/>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1+#ppt_w/2"/>
                                          </p:val>
                                        </p:tav>
                                        <p:tav tm="100000">
                                          <p:val>
                                            <p:strVal val="#ppt_x"/>
                                          </p:val>
                                        </p:tav>
                                      </p:tavLst>
                                    </p:anim>
                                    <p:anim calcmode="lin" valueType="num">
                                      <p:cBhvr additive="base">
                                        <p:cTn id="28" dur="3000" fill="hold"/>
                                        <p:tgtEl>
                                          <p:spTgt spid="14"/>
                                        </p:tgtEl>
                                        <p:attrNameLst>
                                          <p:attrName>ppt_y</p:attrName>
                                        </p:attrNameLst>
                                      </p:cBhvr>
                                      <p:tavLst>
                                        <p:tav tm="0">
                                          <p:val>
                                            <p:strVal val="#ppt_y"/>
                                          </p:val>
                                        </p:tav>
                                        <p:tav tm="100000">
                                          <p:val>
                                            <p:strVal val="#ppt_y"/>
                                          </p:val>
                                        </p:tav>
                                      </p:tavLst>
                                    </p:anim>
                                  </p:childTnLst>
                                </p:cTn>
                              </p:par>
                              <p:par>
                                <p:cTn id="29" presetID="23" presetClass="entr" presetSubtype="1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ppt_w</p:attrName>
                                        </p:attrNameLst>
                                      </p:cBhvr>
                                      <p:tavLst>
                                        <p:tav tm="0">
                                          <p:val>
                                            <p:fltVal val="0"/>
                                          </p:val>
                                        </p:tav>
                                        <p:tav tm="100000">
                                          <p:val>
                                            <p:strVal val="#ppt_w"/>
                                          </p:val>
                                        </p:tav>
                                      </p:tavLst>
                                    </p:anim>
                                    <p:anim calcmode="lin" valueType="num">
                                      <p:cBhvr>
                                        <p:cTn id="32" dur="3000" fill="hold"/>
                                        <p:tgtEl>
                                          <p:spTgt spid="14"/>
                                        </p:tgtEl>
                                        <p:attrNameLst>
                                          <p:attrName>ppt_h</p:attrName>
                                        </p:attrNameLst>
                                      </p:cBhvr>
                                      <p:tavLst>
                                        <p:tav tm="0">
                                          <p:val>
                                            <p:fltVal val="0"/>
                                          </p:val>
                                        </p:tav>
                                        <p:tav tm="100000">
                                          <p:val>
                                            <p:strVal val="#ppt_h"/>
                                          </p:val>
                                        </p:tav>
                                      </p:tavLst>
                                    </p:anim>
                                  </p:childTnLst>
                                </p:cTn>
                              </p:par>
                              <p:par>
                                <p:cTn id="33" presetID="8" presetClass="emph" presetSubtype="0" fill="hold" nodeType="withEffect">
                                  <p:stCondLst>
                                    <p:cond delay="0"/>
                                  </p:stCondLst>
                                  <p:childTnLst>
                                    <p:animRot by="21600000">
                                      <p:cBhvr>
                                        <p:cTn id="34" dur="2000" fill="hold"/>
                                        <p:tgtEl>
                                          <p:spTgt spid="14"/>
                                        </p:tgtEl>
                                        <p:attrNameLst>
                                          <p:attrName>r</p:attrName>
                                        </p:attrNameLst>
                                      </p:cBhvr>
                                    </p:animRot>
                                  </p:childTnLst>
                                </p:cTn>
                              </p:par>
                              <p:par>
                                <p:cTn id="35" presetID="2" presetClass="entr" presetSubtype="8"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3000" fill="hold"/>
                                        <p:tgtEl>
                                          <p:spTgt spid="15"/>
                                        </p:tgtEl>
                                        <p:attrNameLst>
                                          <p:attrName>ppt_x</p:attrName>
                                        </p:attrNameLst>
                                      </p:cBhvr>
                                      <p:tavLst>
                                        <p:tav tm="0">
                                          <p:val>
                                            <p:strVal val="0-#ppt_w/2"/>
                                          </p:val>
                                        </p:tav>
                                        <p:tav tm="100000">
                                          <p:val>
                                            <p:strVal val="#ppt_x"/>
                                          </p:val>
                                        </p:tav>
                                      </p:tavLst>
                                    </p:anim>
                                    <p:anim calcmode="lin" valueType="num">
                                      <p:cBhvr additive="base">
                                        <p:cTn id="38" dur="3000" fill="hold"/>
                                        <p:tgtEl>
                                          <p:spTgt spid="15"/>
                                        </p:tgtEl>
                                        <p:attrNameLst>
                                          <p:attrName>ppt_y</p:attrName>
                                        </p:attrNameLst>
                                      </p:cBhvr>
                                      <p:tavLst>
                                        <p:tav tm="0">
                                          <p:val>
                                            <p:strVal val="#ppt_y"/>
                                          </p:val>
                                        </p:tav>
                                        <p:tav tm="100000">
                                          <p:val>
                                            <p:strVal val="#ppt_y"/>
                                          </p:val>
                                        </p:tav>
                                      </p:tavLst>
                                    </p:anim>
                                  </p:childTnLst>
                                </p:cTn>
                              </p:par>
                              <p:par>
                                <p:cTn id="39" presetID="23" presetClass="entr" presetSubtype="16"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p:cTn id="41" dur="3000" fill="hold"/>
                                        <p:tgtEl>
                                          <p:spTgt spid="15"/>
                                        </p:tgtEl>
                                        <p:attrNameLst>
                                          <p:attrName>ppt_w</p:attrName>
                                        </p:attrNameLst>
                                      </p:cBhvr>
                                      <p:tavLst>
                                        <p:tav tm="0">
                                          <p:val>
                                            <p:fltVal val="0"/>
                                          </p:val>
                                        </p:tav>
                                        <p:tav tm="100000">
                                          <p:val>
                                            <p:strVal val="#ppt_w"/>
                                          </p:val>
                                        </p:tav>
                                      </p:tavLst>
                                    </p:anim>
                                    <p:anim calcmode="lin" valueType="num">
                                      <p:cBhvr>
                                        <p:cTn id="42" dur="3000" fill="hold"/>
                                        <p:tgtEl>
                                          <p:spTgt spid="15"/>
                                        </p:tgtEl>
                                        <p:attrNameLst>
                                          <p:attrName>ppt_h</p:attrName>
                                        </p:attrNameLst>
                                      </p:cBhvr>
                                      <p:tavLst>
                                        <p:tav tm="0">
                                          <p:val>
                                            <p:fltVal val="0"/>
                                          </p:val>
                                        </p:tav>
                                        <p:tav tm="100000">
                                          <p:val>
                                            <p:strVal val="#ppt_h"/>
                                          </p:val>
                                        </p:tav>
                                      </p:tavLst>
                                    </p:anim>
                                  </p:childTnLst>
                                </p:cTn>
                              </p:par>
                              <p:par>
                                <p:cTn id="43" presetID="8" presetClass="emph" presetSubtype="0" fill="hold" nodeType="withEffect">
                                  <p:stCondLst>
                                    <p:cond delay="0"/>
                                  </p:stCondLst>
                                  <p:childTnLst>
                                    <p:animRot by="-21600000">
                                      <p:cBhvr>
                                        <p:cTn id="44" dur="2000" fill="hold"/>
                                        <p:tgtEl>
                                          <p:spTgt spid="15"/>
                                        </p:tgtEl>
                                        <p:attrNameLst>
                                          <p:attrName>r</p:attrName>
                                        </p:attrNameLst>
                                      </p:cBhvr>
                                    </p:animRot>
                                  </p:childTnLst>
                                </p:cTn>
                              </p:par>
                              <p:par>
                                <p:cTn id="45" presetID="2" presetClass="entr" presetSubtype="8"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3000" fill="hold"/>
                                        <p:tgtEl>
                                          <p:spTgt spid="17"/>
                                        </p:tgtEl>
                                        <p:attrNameLst>
                                          <p:attrName>ppt_x</p:attrName>
                                        </p:attrNameLst>
                                      </p:cBhvr>
                                      <p:tavLst>
                                        <p:tav tm="0">
                                          <p:val>
                                            <p:strVal val="0-#ppt_w/2"/>
                                          </p:val>
                                        </p:tav>
                                        <p:tav tm="100000">
                                          <p:val>
                                            <p:strVal val="#ppt_x"/>
                                          </p:val>
                                        </p:tav>
                                      </p:tavLst>
                                    </p:anim>
                                    <p:anim calcmode="lin" valueType="num">
                                      <p:cBhvr additive="base">
                                        <p:cTn id="48" dur="3000" fill="hold"/>
                                        <p:tgtEl>
                                          <p:spTgt spid="17"/>
                                        </p:tgtEl>
                                        <p:attrNameLst>
                                          <p:attrName>ppt_y</p:attrName>
                                        </p:attrNameLst>
                                      </p:cBhvr>
                                      <p:tavLst>
                                        <p:tav tm="0">
                                          <p:val>
                                            <p:strVal val="#ppt_y"/>
                                          </p:val>
                                        </p:tav>
                                        <p:tav tm="100000">
                                          <p:val>
                                            <p:strVal val="#ppt_y"/>
                                          </p:val>
                                        </p:tav>
                                      </p:tavLst>
                                    </p:anim>
                                  </p:childTnLst>
                                </p:cTn>
                              </p:par>
                              <p:par>
                                <p:cTn id="49" presetID="23" presetClass="entr" presetSubtype="16"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3000" fill="hold"/>
                                        <p:tgtEl>
                                          <p:spTgt spid="17"/>
                                        </p:tgtEl>
                                        <p:attrNameLst>
                                          <p:attrName>ppt_w</p:attrName>
                                        </p:attrNameLst>
                                      </p:cBhvr>
                                      <p:tavLst>
                                        <p:tav tm="0">
                                          <p:val>
                                            <p:fltVal val="0"/>
                                          </p:val>
                                        </p:tav>
                                        <p:tav tm="100000">
                                          <p:val>
                                            <p:strVal val="#ppt_w"/>
                                          </p:val>
                                        </p:tav>
                                      </p:tavLst>
                                    </p:anim>
                                    <p:anim calcmode="lin" valueType="num">
                                      <p:cBhvr>
                                        <p:cTn id="52" dur="3000" fill="hold"/>
                                        <p:tgtEl>
                                          <p:spTgt spid="17"/>
                                        </p:tgtEl>
                                        <p:attrNameLst>
                                          <p:attrName>ppt_h</p:attrName>
                                        </p:attrNameLst>
                                      </p:cBhvr>
                                      <p:tavLst>
                                        <p:tav tm="0">
                                          <p:val>
                                            <p:fltVal val="0"/>
                                          </p:val>
                                        </p:tav>
                                        <p:tav tm="100000">
                                          <p:val>
                                            <p:strVal val="#ppt_h"/>
                                          </p:val>
                                        </p:tav>
                                      </p:tavLst>
                                    </p:anim>
                                  </p:childTnLst>
                                </p:cTn>
                              </p:par>
                              <p:par>
                                <p:cTn id="53" presetID="8" presetClass="emph" presetSubtype="0" fill="hold" nodeType="withEffect">
                                  <p:stCondLst>
                                    <p:cond delay="0"/>
                                  </p:stCondLst>
                                  <p:childTnLst>
                                    <p:animRot by="-21600000">
                                      <p:cBhvr>
                                        <p:cTn id="54" dur="2000" fill="hold"/>
                                        <p:tgtEl>
                                          <p:spTgt spid="17"/>
                                        </p:tgtEl>
                                        <p:attrNameLst>
                                          <p:attrName>r</p:attrName>
                                        </p:attrNameLst>
                                      </p:cBhvr>
                                    </p:animRot>
                                  </p:childTnLst>
                                </p:cTn>
                              </p:par>
                              <p:par>
                                <p:cTn id="55" presetID="2" presetClass="entr" presetSubtype="8"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3000" fill="hold"/>
                                        <p:tgtEl>
                                          <p:spTgt spid="18"/>
                                        </p:tgtEl>
                                        <p:attrNameLst>
                                          <p:attrName>ppt_x</p:attrName>
                                        </p:attrNameLst>
                                      </p:cBhvr>
                                      <p:tavLst>
                                        <p:tav tm="0">
                                          <p:val>
                                            <p:strVal val="0-#ppt_w/2"/>
                                          </p:val>
                                        </p:tav>
                                        <p:tav tm="100000">
                                          <p:val>
                                            <p:strVal val="#ppt_x"/>
                                          </p:val>
                                        </p:tav>
                                      </p:tavLst>
                                    </p:anim>
                                    <p:anim calcmode="lin" valueType="num">
                                      <p:cBhvr additive="base">
                                        <p:cTn id="58" dur="3000" fill="hold"/>
                                        <p:tgtEl>
                                          <p:spTgt spid="18"/>
                                        </p:tgtEl>
                                        <p:attrNameLst>
                                          <p:attrName>ppt_y</p:attrName>
                                        </p:attrNameLst>
                                      </p:cBhvr>
                                      <p:tavLst>
                                        <p:tav tm="0">
                                          <p:val>
                                            <p:strVal val="#ppt_y"/>
                                          </p:val>
                                        </p:tav>
                                        <p:tav tm="100000">
                                          <p:val>
                                            <p:strVal val="#ppt_y"/>
                                          </p:val>
                                        </p:tav>
                                      </p:tavLst>
                                    </p:anim>
                                  </p:childTnLst>
                                </p:cTn>
                              </p:par>
                              <p:par>
                                <p:cTn id="59" presetID="23" presetClass="entr" presetSubtype="1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p:cTn id="61" dur="3000" fill="hold"/>
                                        <p:tgtEl>
                                          <p:spTgt spid="18"/>
                                        </p:tgtEl>
                                        <p:attrNameLst>
                                          <p:attrName>ppt_w</p:attrName>
                                        </p:attrNameLst>
                                      </p:cBhvr>
                                      <p:tavLst>
                                        <p:tav tm="0">
                                          <p:val>
                                            <p:fltVal val="0"/>
                                          </p:val>
                                        </p:tav>
                                        <p:tav tm="100000">
                                          <p:val>
                                            <p:strVal val="#ppt_w"/>
                                          </p:val>
                                        </p:tav>
                                      </p:tavLst>
                                    </p:anim>
                                    <p:anim calcmode="lin" valueType="num">
                                      <p:cBhvr>
                                        <p:cTn id="62" dur="3000" fill="hold"/>
                                        <p:tgtEl>
                                          <p:spTgt spid="18"/>
                                        </p:tgtEl>
                                        <p:attrNameLst>
                                          <p:attrName>ppt_h</p:attrName>
                                        </p:attrNameLst>
                                      </p:cBhvr>
                                      <p:tavLst>
                                        <p:tav tm="0">
                                          <p:val>
                                            <p:fltVal val="0"/>
                                          </p:val>
                                        </p:tav>
                                        <p:tav tm="100000">
                                          <p:val>
                                            <p:strVal val="#ppt_h"/>
                                          </p:val>
                                        </p:tav>
                                      </p:tavLst>
                                    </p:anim>
                                  </p:childTnLst>
                                </p:cTn>
                              </p:par>
                              <p:par>
                                <p:cTn id="63" presetID="8" presetClass="emph" presetSubtype="0" fill="hold" nodeType="withEffect">
                                  <p:stCondLst>
                                    <p:cond delay="0"/>
                                  </p:stCondLst>
                                  <p:childTnLst>
                                    <p:animRot by="-21600000">
                                      <p:cBhvr>
                                        <p:cTn id="64" dur="2000" fill="hold"/>
                                        <p:tgtEl>
                                          <p:spTgt spid="18"/>
                                        </p:tgtEl>
                                        <p:attrNameLst>
                                          <p:attrName>r</p:attrName>
                                        </p:attrNameLst>
                                      </p:cBhvr>
                                    </p:animRot>
                                  </p:childTnLst>
                                </p:cTn>
                              </p:par>
                            </p:childTnLst>
                          </p:cTn>
                        </p:par>
                        <p:par>
                          <p:cTn id="65" fill="hold" nodeType="afterGroup">
                            <p:stCondLst>
                              <p:cond delay="3000"/>
                            </p:stCondLst>
                            <p:childTnLst>
                              <p:par>
                                <p:cTn id="66" presetID="16" presetClass="entr" presetSubtype="42" fill="hold" nodeType="after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barn(outHorizontal)">
                                      <p:cBhvr>
                                        <p:cTn id="68" dur="3000"/>
                                        <p:tgtEl>
                                          <p:spTgt spid="19"/>
                                        </p:tgtEl>
                                      </p:cBhvr>
                                    </p:animEffect>
                                  </p:childTnLst>
                                </p:cTn>
                              </p:par>
                              <p:par>
                                <p:cTn id="69" presetID="23" presetClass="exit" presetSubtype="544" fill="hold" nodeType="withEffect">
                                  <p:stCondLst>
                                    <p:cond delay="0"/>
                                  </p:stCondLst>
                                  <p:childTnLst>
                                    <p:anim calcmode="lin" valueType="num">
                                      <p:cBhvr>
                                        <p:cTn id="70" dur="3000"/>
                                        <p:tgtEl>
                                          <p:spTgt spid="12"/>
                                        </p:tgtEl>
                                        <p:attrNameLst>
                                          <p:attrName>ppt_w</p:attrName>
                                        </p:attrNameLst>
                                      </p:cBhvr>
                                      <p:tavLst>
                                        <p:tav tm="0">
                                          <p:val>
                                            <p:strVal val="ppt_w"/>
                                          </p:val>
                                        </p:tav>
                                        <p:tav tm="100000">
                                          <p:val>
                                            <p:fltVal val="0"/>
                                          </p:val>
                                        </p:tav>
                                      </p:tavLst>
                                    </p:anim>
                                    <p:anim calcmode="lin" valueType="num">
                                      <p:cBhvr>
                                        <p:cTn id="71" dur="3000"/>
                                        <p:tgtEl>
                                          <p:spTgt spid="12"/>
                                        </p:tgtEl>
                                        <p:attrNameLst>
                                          <p:attrName>ppt_h</p:attrName>
                                        </p:attrNameLst>
                                      </p:cBhvr>
                                      <p:tavLst>
                                        <p:tav tm="0">
                                          <p:val>
                                            <p:strVal val="ppt_h"/>
                                          </p:val>
                                        </p:tav>
                                        <p:tav tm="100000">
                                          <p:val>
                                            <p:fltVal val="0"/>
                                          </p:val>
                                        </p:tav>
                                      </p:tavLst>
                                    </p:anim>
                                    <p:anim calcmode="lin" valueType="num">
                                      <p:cBhvr>
                                        <p:cTn id="72" dur="3000"/>
                                        <p:tgtEl>
                                          <p:spTgt spid="12"/>
                                        </p:tgtEl>
                                        <p:attrNameLst>
                                          <p:attrName>ppt_x</p:attrName>
                                        </p:attrNameLst>
                                      </p:cBhvr>
                                      <p:tavLst>
                                        <p:tav tm="0">
                                          <p:val>
                                            <p:strVal val="ppt_x"/>
                                          </p:val>
                                        </p:tav>
                                        <p:tav tm="100000">
                                          <p:val>
                                            <p:fltVal val="0.5"/>
                                          </p:val>
                                        </p:tav>
                                      </p:tavLst>
                                    </p:anim>
                                    <p:anim calcmode="lin" valueType="num">
                                      <p:cBhvr>
                                        <p:cTn id="73" dur="3000"/>
                                        <p:tgtEl>
                                          <p:spTgt spid="12"/>
                                        </p:tgtEl>
                                        <p:attrNameLst>
                                          <p:attrName>ppt_y</p:attrName>
                                        </p:attrNameLst>
                                      </p:cBhvr>
                                      <p:tavLst>
                                        <p:tav tm="0">
                                          <p:val>
                                            <p:strVal val="ppt_y"/>
                                          </p:val>
                                        </p:tav>
                                        <p:tav tm="100000">
                                          <p:val>
                                            <p:fltVal val="0.5"/>
                                          </p:val>
                                        </p:tav>
                                      </p:tavLst>
                                    </p:anim>
                                    <p:set>
                                      <p:cBhvr>
                                        <p:cTn id="74" dur="1" fill="hold">
                                          <p:stCondLst>
                                            <p:cond delay="2999"/>
                                          </p:stCondLst>
                                        </p:cTn>
                                        <p:tgtEl>
                                          <p:spTgt spid="12"/>
                                        </p:tgtEl>
                                        <p:attrNameLst>
                                          <p:attrName>style.visibility</p:attrName>
                                        </p:attrNameLst>
                                      </p:cBhvr>
                                      <p:to>
                                        <p:strVal val="hidden"/>
                                      </p:to>
                                    </p:set>
                                  </p:childTnLst>
                                </p:cTn>
                              </p:par>
                              <p:par>
                                <p:cTn id="75" presetID="23" presetClass="exit" presetSubtype="544" fill="hold" nodeType="withEffect">
                                  <p:stCondLst>
                                    <p:cond delay="500"/>
                                  </p:stCondLst>
                                  <p:childTnLst>
                                    <p:anim calcmode="lin" valueType="num">
                                      <p:cBhvr>
                                        <p:cTn id="76" dur="3000"/>
                                        <p:tgtEl>
                                          <p:spTgt spid="14"/>
                                        </p:tgtEl>
                                        <p:attrNameLst>
                                          <p:attrName>ppt_w</p:attrName>
                                        </p:attrNameLst>
                                      </p:cBhvr>
                                      <p:tavLst>
                                        <p:tav tm="0">
                                          <p:val>
                                            <p:strVal val="ppt_w"/>
                                          </p:val>
                                        </p:tav>
                                        <p:tav tm="100000">
                                          <p:val>
                                            <p:fltVal val="0"/>
                                          </p:val>
                                        </p:tav>
                                      </p:tavLst>
                                    </p:anim>
                                    <p:anim calcmode="lin" valueType="num">
                                      <p:cBhvr>
                                        <p:cTn id="77" dur="3000"/>
                                        <p:tgtEl>
                                          <p:spTgt spid="14"/>
                                        </p:tgtEl>
                                        <p:attrNameLst>
                                          <p:attrName>ppt_h</p:attrName>
                                        </p:attrNameLst>
                                      </p:cBhvr>
                                      <p:tavLst>
                                        <p:tav tm="0">
                                          <p:val>
                                            <p:strVal val="ppt_h"/>
                                          </p:val>
                                        </p:tav>
                                        <p:tav tm="100000">
                                          <p:val>
                                            <p:fltVal val="0"/>
                                          </p:val>
                                        </p:tav>
                                      </p:tavLst>
                                    </p:anim>
                                    <p:anim calcmode="lin" valueType="num">
                                      <p:cBhvr>
                                        <p:cTn id="78" dur="3000"/>
                                        <p:tgtEl>
                                          <p:spTgt spid="14"/>
                                        </p:tgtEl>
                                        <p:attrNameLst>
                                          <p:attrName>ppt_x</p:attrName>
                                        </p:attrNameLst>
                                      </p:cBhvr>
                                      <p:tavLst>
                                        <p:tav tm="0">
                                          <p:val>
                                            <p:strVal val="ppt_x"/>
                                          </p:val>
                                        </p:tav>
                                        <p:tav tm="100000">
                                          <p:val>
                                            <p:fltVal val="0.5"/>
                                          </p:val>
                                        </p:tav>
                                      </p:tavLst>
                                    </p:anim>
                                    <p:anim calcmode="lin" valueType="num">
                                      <p:cBhvr>
                                        <p:cTn id="79" dur="3000"/>
                                        <p:tgtEl>
                                          <p:spTgt spid="14"/>
                                        </p:tgtEl>
                                        <p:attrNameLst>
                                          <p:attrName>ppt_y</p:attrName>
                                        </p:attrNameLst>
                                      </p:cBhvr>
                                      <p:tavLst>
                                        <p:tav tm="0">
                                          <p:val>
                                            <p:strVal val="ppt_y"/>
                                          </p:val>
                                        </p:tav>
                                        <p:tav tm="100000">
                                          <p:val>
                                            <p:fltVal val="0.5"/>
                                          </p:val>
                                        </p:tav>
                                      </p:tavLst>
                                    </p:anim>
                                    <p:set>
                                      <p:cBhvr>
                                        <p:cTn id="80" dur="1" fill="hold">
                                          <p:stCondLst>
                                            <p:cond delay="2999"/>
                                          </p:stCondLst>
                                        </p:cTn>
                                        <p:tgtEl>
                                          <p:spTgt spid="14"/>
                                        </p:tgtEl>
                                        <p:attrNameLst>
                                          <p:attrName>style.visibility</p:attrName>
                                        </p:attrNameLst>
                                      </p:cBhvr>
                                      <p:to>
                                        <p:strVal val="hidden"/>
                                      </p:to>
                                    </p:set>
                                  </p:childTnLst>
                                </p:cTn>
                              </p:par>
                              <p:par>
                                <p:cTn id="81" presetID="23" presetClass="exit" presetSubtype="544" fill="hold" nodeType="withEffect">
                                  <p:stCondLst>
                                    <p:cond delay="250"/>
                                  </p:stCondLst>
                                  <p:childTnLst>
                                    <p:anim calcmode="lin" valueType="num">
                                      <p:cBhvr>
                                        <p:cTn id="82" dur="3000"/>
                                        <p:tgtEl>
                                          <p:spTgt spid="13"/>
                                        </p:tgtEl>
                                        <p:attrNameLst>
                                          <p:attrName>ppt_w</p:attrName>
                                        </p:attrNameLst>
                                      </p:cBhvr>
                                      <p:tavLst>
                                        <p:tav tm="0">
                                          <p:val>
                                            <p:strVal val="ppt_w"/>
                                          </p:val>
                                        </p:tav>
                                        <p:tav tm="100000">
                                          <p:val>
                                            <p:fltVal val="0"/>
                                          </p:val>
                                        </p:tav>
                                      </p:tavLst>
                                    </p:anim>
                                    <p:anim calcmode="lin" valueType="num">
                                      <p:cBhvr>
                                        <p:cTn id="83" dur="3000"/>
                                        <p:tgtEl>
                                          <p:spTgt spid="13"/>
                                        </p:tgtEl>
                                        <p:attrNameLst>
                                          <p:attrName>ppt_h</p:attrName>
                                        </p:attrNameLst>
                                      </p:cBhvr>
                                      <p:tavLst>
                                        <p:tav tm="0">
                                          <p:val>
                                            <p:strVal val="ppt_h"/>
                                          </p:val>
                                        </p:tav>
                                        <p:tav tm="100000">
                                          <p:val>
                                            <p:fltVal val="0"/>
                                          </p:val>
                                        </p:tav>
                                      </p:tavLst>
                                    </p:anim>
                                    <p:anim calcmode="lin" valueType="num">
                                      <p:cBhvr>
                                        <p:cTn id="84" dur="3000"/>
                                        <p:tgtEl>
                                          <p:spTgt spid="13"/>
                                        </p:tgtEl>
                                        <p:attrNameLst>
                                          <p:attrName>ppt_x</p:attrName>
                                        </p:attrNameLst>
                                      </p:cBhvr>
                                      <p:tavLst>
                                        <p:tav tm="0">
                                          <p:val>
                                            <p:strVal val="ppt_x"/>
                                          </p:val>
                                        </p:tav>
                                        <p:tav tm="100000">
                                          <p:val>
                                            <p:fltVal val="0.5"/>
                                          </p:val>
                                        </p:tav>
                                      </p:tavLst>
                                    </p:anim>
                                    <p:anim calcmode="lin" valueType="num">
                                      <p:cBhvr>
                                        <p:cTn id="85" dur="3000"/>
                                        <p:tgtEl>
                                          <p:spTgt spid="13"/>
                                        </p:tgtEl>
                                        <p:attrNameLst>
                                          <p:attrName>ppt_y</p:attrName>
                                        </p:attrNameLst>
                                      </p:cBhvr>
                                      <p:tavLst>
                                        <p:tav tm="0">
                                          <p:val>
                                            <p:strVal val="ppt_y"/>
                                          </p:val>
                                        </p:tav>
                                        <p:tav tm="100000">
                                          <p:val>
                                            <p:fltVal val="0.5"/>
                                          </p:val>
                                        </p:tav>
                                      </p:tavLst>
                                    </p:anim>
                                    <p:set>
                                      <p:cBhvr>
                                        <p:cTn id="86" dur="1" fill="hold">
                                          <p:stCondLst>
                                            <p:cond delay="2999"/>
                                          </p:stCondLst>
                                        </p:cTn>
                                        <p:tgtEl>
                                          <p:spTgt spid="13"/>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15"/>
                                        </p:tgtEl>
                                        <p:attrNameLst>
                                          <p:attrName>ppt_w</p:attrName>
                                        </p:attrNameLst>
                                      </p:cBhvr>
                                      <p:tavLst>
                                        <p:tav tm="0">
                                          <p:val>
                                            <p:strVal val="ppt_w"/>
                                          </p:val>
                                        </p:tav>
                                        <p:tav tm="100000">
                                          <p:val>
                                            <p:fltVal val="0"/>
                                          </p:val>
                                        </p:tav>
                                      </p:tavLst>
                                    </p:anim>
                                    <p:anim calcmode="lin" valueType="num">
                                      <p:cBhvr>
                                        <p:cTn id="89" dur="3000"/>
                                        <p:tgtEl>
                                          <p:spTgt spid="15"/>
                                        </p:tgtEl>
                                        <p:attrNameLst>
                                          <p:attrName>ppt_h</p:attrName>
                                        </p:attrNameLst>
                                      </p:cBhvr>
                                      <p:tavLst>
                                        <p:tav tm="0">
                                          <p:val>
                                            <p:strVal val="ppt_h"/>
                                          </p:val>
                                        </p:tav>
                                        <p:tav tm="100000">
                                          <p:val>
                                            <p:fltVal val="0"/>
                                          </p:val>
                                        </p:tav>
                                      </p:tavLst>
                                    </p:anim>
                                    <p:anim calcmode="lin" valueType="num">
                                      <p:cBhvr>
                                        <p:cTn id="90" dur="3000"/>
                                        <p:tgtEl>
                                          <p:spTgt spid="15"/>
                                        </p:tgtEl>
                                        <p:attrNameLst>
                                          <p:attrName>ppt_x</p:attrName>
                                        </p:attrNameLst>
                                      </p:cBhvr>
                                      <p:tavLst>
                                        <p:tav tm="0">
                                          <p:val>
                                            <p:strVal val="ppt_x"/>
                                          </p:val>
                                        </p:tav>
                                        <p:tav tm="100000">
                                          <p:val>
                                            <p:fltVal val="0.5"/>
                                          </p:val>
                                        </p:tav>
                                      </p:tavLst>
                                    </p:anim>
                                    <p:anim calcmode="lin" valueType="num">
                                      <p:cBhvr>
                                        <p:cTn id="91" dur="3000"/>
                                        <p:tgtEl>
                                          <p:spTgt spid="15"/>
                                        </p:tgtEl>
                                        <p:attrNameLst>
                                          <p:attrName>ppt_y</p:attrName>
                                        </p:attrNameLst>
                                      </p:cBhvr>
                                      <p:tavLst>
                                        <p:tav tm="0">
                                          <p:val>
                                            <p:strVal val="ppt_y"/>
                                          </p:val>
                                        </p:tav>
                                        <p:tav tm="100000">
                                          <p:val>
                                            <p:fltVal val="0.5"/>
                                          </p:val>
                                        </p:tav>
                                      </p:tavLst>
                                    </p:anim>
                                    <p:set>
                                      <p:cBhvr>
                                        <p:cTn id="92" dur="1" fill="hold">
                                          <p:stCondLst>
                                            <p:cond delay="2999"/>
                                          </p:stCondLst>
                                        </p:cTn>
                                        <p:tgtEl>
                                          <p:spTgt spid="15"/>
                                        </p:tgtEl>
                                        <p:attrNameLst>
                                          <p:attrName>style.visibility</p:attrName>
                                        </p:attrNameLst>
                                      </p:cBhvr>
                                      <p:to>
                                        <p:strVal val="hidden"/>
                                      </p:to>
                                    </p:set>
                                  </p:childTnLst>
                                </p:cTn>
                              </p:par>
                              <p:par>
                                <p:cTn id="93" presetID="23" presetClass="exit" presetSubtype="544" fill="hold" nodeType="withEffect">
                                  <p:stCondLst>
                                    <p:cond delay="250"/>
                                  </p:stCondLst>
                                  <p:childTnLst>
                                    <p:anim calcmode="lin" valueType="num">
                                      <p:cBhvr>
                                        <p:cTn id="94" dur="3000"/>
                                        <p:tgtEl>
                                          <p:spTgt spid="17"/>
                                        </p:tgtEl>
                                        <p:attrNameLst>
                                          <p:attrName>ppt_w</p:attrName>
                                        </p:attrNameLst>
                                      </p:cBhvr>
                                      <p:tavLst>
                                        <p:tav tm="0">
                                          <p:val>
                                            <p:strVal val="ppt_w"/>
                                          </p:val>
                                        </p:tav>
                                        <p:tav tm="100000">
                                          <p:val>
                                            <p:fltVal val="0"/>
                                          </p:val>
                                        </p:tav>
                                      </p:tavLst>
                                    </p:anim>
                                    <p:anim calcmode="lin" valueType="num">
                                      <p:cBhvr>
                                        <p:cTn id="95" dur="3000"/>
                                        <p:tgtEl>
                                          <p:spTgt spid="17"/>
                                        </p:tgtEl>
                                        <p:attrNameLst>
                                          <p:attrName>ppt_h</p:attrName>
                                        </p:attrNameLst>
                                      </p:cBhvr>
                                      <p:tavLst>
                                        <p:tav tm="0">
                                          <p:val>
                                            <p:strVal val="ppt_h"/>
                                          </p:val>
                                        </p:tav>
                                        <p:tav tm="100000">
                                          <p:val>
                                            <p:fltVal val="0"/>
                                          </p:val>
                                        </p:tav>
                                      </p:tavLst>
                                    </p:anim>
                                    <p:anim calcmode="lin" valueType="num">
                                      <p:cBhvr>
                                        <p:cTn id="96" dur="3000"/>
                                        <p:tgtEl>
                                          <p:spTgt spid="17"/>
                                        </p:tgtEl>
                                        <p:attrNameLst>
                                          <p:attrName>ppt_x</p:attrName>
                                        </p:attrNameLst>
                                      </p:cBhvr>
                                      <p:tavLst>
                                        <p:tav tm="0">
                                          <p:val>
                                            <p:strVal val="ppt_x"/>
                                          </p:val>
                                        </p:tav>
                                        <p:tav tm="100000">
                                          <p:val>
                                            <p:fltVal val="0.5"/>
                                          </p:val>
                                        </p:tav>
                                      </p:tavLst>
                                    </p:anim>
                                    <p:anim calcmode="lin" valueType="num">
                                      <p:cBhvr>
                                        <p:cTn id="97" dur="3000"/>
                                        <p:tgtEl>
                                          <p:spTgt spid="17"/>
                                        </p:tgtEl>
                                        <p:attrNameLst>
                                          <p:attrName>ppt_y</p:attrName>
                                        </p:attrNameLst>
                                      </p:cBhvr>
                                      <p:tavLst>
                                        <p:tav tm="0">
                                          <p:val>
                                            <p:strVal val="ppt_y"/>
                                          </p:val>
                                        </p:tav>
                                        <p:tav tm="100000">
                                          <p:val>
                                            <p:fltVal val="0.5"/>
                                          </p:val>
                                        </p:tav>
                                      </p:tavLst>
                                    </p:anim>
                                    <p:set>
                                      <p:cBhvr>
                                        <p:cTn id="98" dur="1" fill="hold">
                                          <p:stCondLst>
                                            <p:cond delay="2999"/>
                                          </p:stCondLst>
                                        </p:cTn>
                                        <p:tgtEl>
                                          <p:spTgt spid="17"/>
                                        </p:tgtEl>
                                        <p:attrNameLst>
                                          <p:attrName>style.visibility</p:attrName>
                                        </p:attrNameLst>
                                      </p:cBhvr>
                                      <p:to>
                                        <p:strVal val="hidden"/>
                                      </p:to>
                                    </p:set>
                                  </p:childTnLst>
                                </p:cTn>
                              </p:par>
                              <p:par>
                                <p:cTn id="99" presetID="23" presetClass="exit" presetSubtype="544" fill="hold" nodeType="withEffect">
                                  <p:stCondLst>
                                    <p:cond delay="500"/>
                                  </p:stCondLst>
                                  <p:childTnLst>
                                    <p:anim calcmode="lin" valueType="num">
                                      <p:cBhvr>
                                        <p:cTn id="100" dur="3000"/>
                                        <p:tgtEl>
                                          <p:spTgt spid="18"/>
                                        </p:tgtEl>
                                        <p:attrNameLst>
                                          <p:attrName>ppt_w</p:attrName>
                                        </p:attrNameLst>
                                      </p:cBhvr>
                                      <p:tavLst>
                                        <p:tav tm="0">
                                          <p:val>
                                            <p:strVal val="ppt_w"/>
                                          </p:val>
                                        </p:tav>
                                        <p:tav tm="100000">
                                          <p:val>
                                            <p:fltVal val="0"/>
                                          </p:val>
                                        </p:tav>
                                      </p:tavLst>
                                    </p:anim>
                                    <p:anim calcmode="lin" valueType="num">
                                      <p:cBhvr>
                                        <p:cTn id="101" dur="3000"/>
                                        <p:tgtEl>
                                          <p:spTgt spid="18"/>
                                        </p:tgtEl>
                                        <p:attrNameLst>
                                          <p:attrName>ppt_h</p:attrName>
                                        </p:attrNameLst>
                                      </p:cBhvr>
                                      <p:tavLst>
                                        <p:tav tm="0">
                                          <p:val>
                                            <p:strVal val="ppt_h"/>
                                          </p:val>
                                        </p:tav>
                                        <p:tav tm="100000">
                                          <p:val>
                                            <p:fltVal val="0"/>
                                          </p:val>
                                        </p:tav>
                                      </p:tavLst>
                                    </p:anim>
                                    <p:anim calcmode="lin" valueType="num">
                                      <p:cBhvr>
                                        <p:cTn id="102" dur="3000"/>
                                        <p:tgtEl>
                                          <p:spTgt spid="18"/>
                                        </p:tgtEl>
                                        <p:attrNameLst>
                                          <p:attrName>ppt_x</p:attrName>
                                        </p:attrNameLst>
                                      </p:cBhvr>
                                      <p:tavLst>
                                        <p:tav tm="0">
                                          <p:val>
                                            <p:strVal val="ppt_x"/>
                                          </p:val>
                                        </p:tav>
                                        <p:tav tm="100000">
                                          <p:val>
                                            <p:fltVal val="0.5"/>
                                          </p:val>
                                        </p:tav>
                                      </p:tavLst>
                                    </p:anim>
                                    <p:anim calcmode="lin" valueType="num">
                                      <p:cBhvr>
                                        <p:cTn id="103" dur="3000"/>
                                        <p:tgtEl>
                                          <p:spTgt spid="18"/>
                                        </p:tgtEl>
                                        <p:attrNameLst>
                                          <p:attrName>ppt_y</p:attrName>
                                        </p:attrNameLst>
                                      </p:cBhvr>
                                      <p:tavLst>
                                        <p:tav tm="0">
                                          <p:val>
                                            <p:strVal val="ppt_y"/>
                                          </p:val>
                                        </p:tav>
                                        <p:tav tm="100000">
                                          <p:val>
                                            <p:fltVal val="0.5"/>
                                          </p:val>
                                        </p:tav>
                                      </p:tavLst>
                                    </p:anim>
                                    <p:set>
                                      <p:cBhvr>
                                        <p:cTn id="104" dur="1" fill="hold">
                                          <p:stCondLst>
                                            <p:cond delay="2999"/>
                                          </p:stCondLst>
                                        </p:cTn>
                                        <p:tgtEl>
                                          <p:spTgt spid="18"/>
                                        </p:tgtEl>
                                        <p:attrNameLst>
                                          <p:attrName>style.visibility</p:attrName>
                                        </p:attrNameLst>
                                      </p:cBhvr>
                                      <p:to>
                                        <p:strVal val="hidden"/>
                                      </p:to>
                                    </p:set>
                                  </p:childTnLst>
                                </p:cTn>
                              </p:par>
                              <p:par>
                                <p:cTn id="105" presetID="16" presetClass="entr" presetSubtype="26" fill="hold" nodeType="withEffect">
                                  <p:stCondLst>
                                    <p:cond delay="0"/>
                                  </p:stCondLst>
                                  <p:childTnLst>
                                    <p:set>
                                      <p:cBhvr>
                                        <p:cTn id="106" dur="1" fill="hold">
                                          <p:stCondLst>
                                            <p:cond delay="0"/>
                                          </p:stCondLst>
                                        </p:cTn>
                                        <p:tgtEl>
                                          <p:spTgt spid="21"/>
                                        </p:tgtEl>
                                        <p:attrNameLst>
                                          <p:attrName>style.visibility</p:attrName>
                                        </p:attrNameLst>
                                      </p:cBhvr>
                                      <p:to>
                                        <p:strVal val="visible"/>
                                      </p:to>
                                    </p:set>
                                    <p:animEffect transition="in" filter="barn(inHorizontal)">
                                      <p:cBhvr>
                                        <p:cTn id="107" dur="3000"/>
                                        <p:tgtEl>
                                          <p:spTgt spid="21"/>
                                        </p:tgtEl>
                                      </p:cBhvr>
                                    </p:animEffect>
                                  </p:childTnLst>
                                </p:cTn>
                              </p:par>
                              <p:par>
                                <p:cTn id="108" presetID="50" presetClass="entr" presetSubtype="0" decel="100000" fill="hold"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p:cTn id="110" dur="3000" fill="hold"/>
                                        <p:tgtEl>
                                          <p:spTgt spid="21"/>
                                        </p:tgtEl>
                                        <p:attrNameLst>
                                          <p:attrName>ppt_w</p:attrName>
                                        </p:attrNameLst>
                                      </p:cBhvr>
                                      <p:tavLst>
                                        <p:tav tm="0">
                                          <p:val>
                                            <p:strVal val="#ppt_w+.3"/>
                                          </p:val>
                                        </p:tav>
                                        <p:tav tm="100000">
                                          <p:val>
                                            <p:strVal val="#ppt_w"/>
                                          </p:val>
                                        </p:tav>
                                      </p:tavLst>
                                    </p:anim>
                                    <p:anim calcmode="lin" valueType="num">
                                      <p:cBhvr>
                                        <p:cTn id="111" dur="3000" fill="hold"/>
                                        <p:tgtEl>
                                          <p:spTgt spid="21"/>
                                        </p:tgtEl>
                                        <p:attrNameLst>
                                          <p:attrName>ppt_h</p:attrName>
                                        </p:attrNameLst>
                                      </p:cBhvr>
                                      <p:tavLst>
                                        <p:tav tm="0">
                                          <p:val>
                                            <p:strVal val="#ppt_h"/>
                                          </p:val>
                                        </p:tav>
                                        <p:tav tm="100000">
                                          <p:val>
                                            <p:strVal val="#ppt_h"/>
                                          </p:val>
                                        </p:tav>
                                      </p:tavLst>
                                    </p:anim>
                                    <p:animEffect transition="in" filter="fade">
                                      <p:cBhvr>
                                        <p:cTn id="112" dur="3000"/>
                                        <p:tgtEl>
                                          <p:spTgt spid="21"/>
                                        </p:tgtEl>
                                      </p:cBhvr>
                                    </p:animEffect>
                                  </p:childTnLst>
                                </p:cTn>
                              </p:par>
                            </p:childTnLst>
                          </p:cTn>
                        </p:par>
                        <p:par>
                          <p:cTn id="113" fill="hold" nodeType="afterGroup">
                            <p:stCondLst>
                              <p:cond delay="6500"/>
                            </p:stCondLst>
                            <p:childTnLst>
                              <p:par>
                                <p:cTn id="114" presetID="40" presetClass="entr" presetSubtype="0" fill="hold" grpId="0" nodeType="afterEffect">
                                  <p:stCondLst>
                                    <p:cond delay="0"/>
                                  </p:stCondLst>
                                  <p:iterate type="lt">
                                    <p:tmPct val="10000"/>
                                  </p:iterate>
                                  <p:childTnLst>
                                    <p:set>
                                      <p:cBhvr>
                                        <p:cTn id="115" dur="1" fill="hold">
                                          <p:stCondLst>
                                            <p:cond delay="0"/>
                                          </p:stCondLst>
                                        </p:cTn>
                                        <p:tgtEl>
                                          <p:spTgt spid="11"/>
                                        </p:tgtEl>
                                        <p:attrNameLst>
                                          <p:attrName>style.visibility</p:attrName>
                                        </p:attrNameLst>
                                      </p:cBhvr>
                                      <p:to>
                                        <p:strVal val="visible"/>
                                      </p:to>
                                    </p:set>
                                    <p:animEffect transition="in" filter="fade">
                                      <p:cBhvr>
                                        <p:cTn id="116" dur="1000"/>
                                        <p:tgtEl>
                                          <p:spTgt spid="11"/>
                                        </p:tgtEl>
                                      </p:cBhvr>
                                    </p:animEffect>
                                    <p:anim calcmode="lin" valueType="num">
                                      <p:cBhvr>
                                        <p:cTn id="117" dur="1000" fill="hold"/>
                                        <p:tgtEl>
                                          <p:spTgt spid="11"/>
                                        </p:tgtEl>
                                        <p:attrNameLst>
                                          <p:attrName>ppt_x</p:attrName>
                                        </p:attrNameLst>
                                      </p:cBhvr>
                                      <p:tavLst>
                                        <p:tav tm="0">
                                          <p:val>
                                            <p:strVal val="#ppt_x-.1"/>
                                          </p:val>
                                        </p:tav>
                                        <p:tav tm="100000">
                                          <p:val>
                                            <p:strVal val="#ppt_x"/>
                                          </p:val>
                                        </p:tav>
                                      </p:tavLst>
                                    </p:anim>
                                    <p:anim calcmode="lin" valueType="num">
                                      <p:cBhvr>
                                        <p:cTn id="11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481_3d_digital_art_3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214313" y="238125"/>
            <a:ext cx="8678862" cy="5238750"/>
          </a:xfrm>
          <a:prstGeom prst="rect">
            <a:avLst/>
          </a:prstGeom>
          <a:solidFill>
            <a:schemeClr val="bg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9481_3d_digital_art_3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8313" y="417513"/>
            <a:ext cx="8207375" cy="4889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971550" y="4873625"/>
            <a:ext cx="72009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Está coronado con una bola del mundo y los cinco continentes, alegoría de la difusión de la lengua española por todo el mundo.</a:t>
            </a:r>
          </a:p>
        </p:txBody>
      </p:sp>
    </p:spTree>
  </p:cSld>
  <p:clrMapOvr>
    <a:masterClrMapping/>
  </p:clrMapOvr>
  <mc:AlternateContent xmlns:mc="http://schemas.openxmlformats.org/markup-compatibility/2006" xmlns:p14="http://schemas.microsoft.com/office/powerpoint/2010/main">
    <mc:Choice Requires="p14">
      <p:transition spd="slow" p14:dur="2000" advTm="19000">
        <p14:warp dir="in"/>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4" fill="hold" nodeType="withEffect">
                                  <p:stCondLst>
                                    <p:cond delay="0"/>
                                  </p:stCondLst>
                                  <p:childTnLst>
                                    <p:animEffect transition="out" filter="wheel(4)">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CAPILLA_SAGRARIO_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0"/>
            <a:ext cx="4824412"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2195513" cy="5715000"/>
          </a:xfrm>
          <a:prstGeom prst="rect">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019925" y="0"/>
            <a:ext cx="2124075" cy="5715000"/>
          </a:xfrm>
          <a:prstGeom prst="rect">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MEZQUITA_CATEDRAL_CAPILLA_SAGRARIO_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0"/>
            <a:ext cx="4824412"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CuadroTexto"/>
          <p:cNvSpPr txBox="1"/>
          <p:nvPr/>
        </p:nvSpPr>
        <p:spPr>
          <a:xfrm>
            <a:off x="611188" y="4945063"/>
            <a:ext cx="7237879"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Para poder fotografiar el monumento completo, tuvimos que esperar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un rato largo ya que es un monumento muy visitado por los turistas.</a:t>
            </a:r>
          </a:p>
        </p:txBody>
      </p:sp>
    </p:spTree>
  </p:cSld>
  <p:clrMapOvr>
    <a:masterClrMapping/>
  </p:clrMapOvr>
  <mc:AlternateContent xmlns:mc="http://schemas.openxmlformats.org/markup-compatibility/2006" xmlns:p14="http://schemas.microsoft.com/office/powerpoint/2010/main">
    <mc:Choice Requires="p14">
      <p:transition spd="slow" p14:dur="2250" advTm="19000">
        <p:comb/>
      </p:transition>
    </mc:Choice>
    <mc:Fallback xmlns="">
      <p:transition spd="slow" advTm="19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30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3000"/>
                                        <p:tgtEl>
                                          <p:spTgt spid="6"/>
                                        </p:tgtEl>
                                      </p:cBhvr>
                                    </p:animEffect>
                                  </p:childTnLst>
                                </p:cTn>
                              </p:par>
                              <p:par>
                                <p:cTn id="11" presetID="16" presetClass="exit" presetSubtype="21" fill="hold" nodeType="withEffect">
                                  <p:stCondLst>
                                    <p:cond delay="0"/>
                                  </p:stCondLst>
                                  <p:childTnLst>
                                    <p:animEffect transition="out" filter="barn(in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3000"/>
                                        <p:tgtEl>
                                          <p:spTgt spid="4"/>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1"/>
                                          </p:val>
                                        </p:tav>
                                        <p:tav tm="100000">
                                          <p:val>
                                            <p:strVal val="#ppt_x"/>
                                          </p:val>
                                        </p:tav>
                                      </p:tavLst>
                                    </p:anim>
                                    <p:anim calcmode="lin" valueType="num">
                                      <p:cBhvr>
                                        <p:cTn id="2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Ana María\Escritorio\deamaril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deamaril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900113" y="4657725"/>
            <a:ext cx="7848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centro delante del monumento principal, sobre un pedestal nos encontramos con las esculturas en bronce de don Quijote y Sancho Panza en aptitud de recorrer las tierras de la Mancha.</a:t>
            </a:r>
          </a:p>
        </p:txBody>
      </p:sp>
    </p:spTree>
  </p:cSld>
  <p:clrMapOvr>
    <a:masterClrMapping/>
  </p:clrMapOvr>
  <mc:AlternateContent xmlns:mc="http://schemas.openxmlformats.org/markup-compatibility/2006" xmlns:p14="http://schemas.microsoft.com/office/powerpoint/2010/main">
    <mc:Choice Requires="p14">
      <p:transition spd="slow" p14:dur="2250" advTm="24000">
        <p14:prism dir="u"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3000" fill="hold"/>
                                        <p:tgtEl>
                                          <p:spTgt spid="11266"/>
                                        </p:tgtEl>
                                        <p:attrNameLst>
                                          <p:attrName>ppt_w</p:attrName>
                                        </p:attrNameLst>
                                      </p:cBhvr>
                                      <p:tavLst>
                                        <p:tav tm="0">
                                          <p:val>
                                            <p:fltVal val="0"/>
                                          </p:val>
                                        </p:tav>
                                        <p:tav tm="100000">
                                          <p:val>
                                            <p:strVal val="#ppt_w"/>
                                          </p:val>
                                        </p:tav>
                                      </p:tavLst>
                                    </p:anim>
                                    <p:anim calcmode="lin" valueType="num">
                                      <p:cBhvr>
                                        <p:cTn id="8" dur="3000" fill="hold"/>
                                        <p:tgtEl>
                                          <p:spTgt spid="11266"/>
                                        </p:tgtEl>
                                        <p:attrNameLst>
                                          <p:attrName>ppt_h</p:attrName>
                                        </p:attrNameLst>
                                      </p:cBhvr>
                                      <p:tavLst>
                                        <p:tav tm="0">
                                          <p:val>
                                            <p:strVal val="#ppt_h"/>
                                          </p:val>
                                        </p:tav>
                                        <p:tav tm="100000">
                                          <p:val>
                                            <p:strVal val="#ppt_h"/>
                                          </p:val>
                                        </p:tav>
                                      </p:tavLst>
                                    </p:anim>
                                  </p:childTnLst>
                                </p:cTn>
                              </p:par>
                              <p:par>
                                <p:cTn id="9" presetID="21"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3000"/>
                                        <p:tgtEl>
                                          <p:spTgt spid="3"/>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Parque_de_la_reserva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214313" y="179388"/>
            <a:ext cx="8715375" cy="5357812"/>
          </a:xfrm>
          <a:prstGeom prst="rect">
            <a:avLst/>
          </a:prstGeom>
          <a:solidFill>
            <a:schemeClr val="bg1">
              <a:alpha val="4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1024px-Parque_de_la_reserva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5288" y="357188"/>
            <a:ext cx="8280400" cy="500062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755650" y="4657725"/>
            <a:ext cx="7848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Fue al cumplirse los 300 años de la muerte de Cervantes en 1916, que se convocó en 1915 un concurso nacional para la elección de un monumento conmemorativo en la recién construida Plaza de España.</a:t>
            </a:r>
          </a:p>
        </p:txBody>
      </p:sp>
    </p:spTree>
  </p:cSld>
  <p:clrMapOvr>
    <a:masterClrMapping/>
  </p:clrMapOvr>
  <mc:AlternateContent xmlns:mc="http://schemas.openxmlformats.org/markup-compatibility/2006" xmlns:p14="http://schemas.microsoft.com/office/powerpoint/2010/main">
    <mc:Choice Requires="p14">
      <p:transition spd="slow" p14:dur="2250" advTm="26000">
        <p14:prism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500" fill="hold"/>
                                        <p:tgtEl>
                                          <p:spTgt spid="4"/>
                                        </p:tgtEl>
                                        <p:attrNameLst>
                                          <p:attrName>ppt_w</p:attrName>
                                        </p:attrNameLst>
                                      </p:cBhvr>
                                      <p:tavLst>
                                        <p:tav tm="0">
                                          <p:val>
                                            <p:strVal val="2/3*#ppt_w"/>
                                          </p:val>
                                        </p:tav>
                                        <p:tav tm="100000">
                                          <p:val>
                                            <p:strVal val="#ppt_w"/>
                                          </p:val>
                                        </p:tav>
                                      </p:tavLst>
                                    </p:anim>
                                    <p:anim calcmode="lin" valueType="num">
                                      <p:cBhvr>
                                        <p:cTn id="14" dur="3500" fill="hold"/>
                                        <p:tgtEl>
                                          <p:spTgt spid="4"/>
                                        </p:tgtEl>
                                        <p:attrNameLst>
                                          <p:attrName>ppt_h</p:attrName>
                                        </p:attrNameLst>
                                      </p:cBhvr>
                                      <p:tavLst>
                                        <p:tav tm="0">
                                          <p:val>
                                            <p:strVal val="2/3*#ppt_h"/>
                                          </p:val>
                                        </p:tav>
                                        <p:tav tm="100000">
                                          <p:val>
                                            <p:strVal val="#ppt_h"/>
                                          </p:val>
                                        </p:tav>
                                      </p:tavLst>
                                    </p:anim>
                                  </p:childTnLst>
                                </p:cTn>
                              </p:par>
                            </p:childTnLst>
                          </p:cTn>
                        </p:par>
                        <p:par>
                          <p:cTn id="15" fill="hold" nodeType="afterGroup">
                            <p:stCondLst>
                              <p:cond delay="3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Luna"/>
          <p:cNvSpPr/>
          <p:nvPr/>
        </p:nvSpPr>
        <p:spPr>
          <a:xfrm rot="7810718">
            <a:off x="3428206" y="-223043"/>
            <a:ext cx="1071563" cy="6858000"/>
          </a:xfrm>
          <a:prstGeom prst="moon">
            <a:avLst>
              <a:gd name="adj" fmla="val 12855"/>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Luna"/>
          <p:cNvSpPr/>
          <p:nvPr/>
        </p:nvSpPr>
        <p:spPr>
          <a:xfrm rot="3082570" flipH="1">
            <a:off x="3543300" y="-928687"/>
            <a:ext cx="1073150" cy="6858000"/>
          </a:xfrm>
          <a:prstGeom prst="moon">
            <a:avLst>
              <a:gd name="adj" fmla="val 12855"/>
            </a:avLst>
          </a:pr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rot="13795738" flipH="1">
            <a:off x="4574382" y="-227806"/>
            <a:ext cx="1071562" cy="6858000"/>
          </a:xfrm>
          <a:prstGeom prst="moon">
            <a:avLst>
              <a:gd name="adj" fmla="val 12855"/>
            </a:avLst>
          </a:pr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rot="18656010">
            <a:off x="4475957" y="-913606"/>
            <a:ext cx="1071562" cy="6858000"/>
          </a:xfrm>
          <a:prstGeom prst="moon">
            <a:avLst>
              <a:gd name="adj" fmla="val 12855"/>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rot="18656010">
            <a:off x="4647406" y="396082"/>
            <a:ext cx="676275" cy="4364038"/>
          </a:xfrm>
          <a:prstGeom prst="moon">
            <a:avLst>
              <a:gd name="adj" fmla="val 20205"/>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rot="7903129">
            <a:off x="3703637" y="1066801"/>
            <a:ext cx="676275" cy="4362450"/>
          </a:xfrm>
          <a:prstGeom prst="moon">
            <a:avLst>
              <a:gd name="adj" fmla="val 20205"/>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rot="13799815">
            <a:off x="3808412" y="377826"/>
            <a:ext cx="676275" cy="4362450"/>
          </a:xfrm>
          <a:prstGeom prst="moon">
            <a:avLst>
              <a:gd name="adj" fmla="val 20205"/>
            </a:avLst>
          </a:pr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Luna"/>
          <p:cNvSpPr/>
          <p:nvPr/>
        </p:nvSpPr>
        <p:spPr>
          <a:xfrm rot="2994846">
            <a:off x="4806950" y="974726"/>
            <a:ext cx="676275" cy="4362450"/>
          </a:xfrm>
          <a:prstGeom prst="moon">
            <a:avLst>
              <a:gd name="adj" fmla="val 20205"/>
            </a:avLst>
          </a:pr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2" name="21 Imagen" descr="MELANCOLICO OTOÑO.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0 CuadroTexto"/>
          <p:cNvSpPr txBox="1"/>
          <p:nvPr/>
        </p:nvSpPr>
        <p:spPr>
          <a:xfrm>
            <a:off x="900113" y="4945063"/>
            <a:ext cx="74168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Al lado derecho de Cervantes, se alza la figura del amor platónico del Quijote: Dulcinea del Toboso, acicalándose con unas joyas.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2000">
        <p15:prstTrans prst="fallOve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3000" fill="hold"/>
                                        <p:tgtEl>
                                          <p:spTgt spid="14"/>
                                        </p:tgtEl>
                                        <p:attrNameLst>
                                          <p:attrName>ppt_x</p:attrName>
                                        </p:attrNameLst>
                                      </p:cBhvr>
                                      <p:tavLst>
                                        <p:tav tm="0">
                                          <p:val>
                                            <p:strVal val="1+#ppt_w/2"/>
                                          </p:val>
                                        </p:tav>
                                        <p:tav tm="100000">
                                          <p:val>
                                            <p:strVal val="#ppt_x"/>
                                          </p:val>
                                        </p:tav>
                                      </p:tavLst>
                                    </p:anim>
                                    <p:anim calcmode="lin" valueType="num">
                                      <p:cBhvr additive="base">
                                        <p:cTn id="12" dur="30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1+#ppt_w/2"/>
                                          </p:val>
                                        </p:tav>
                                        <p:tav tm="100000">
                                          <p:val>
                                            <p:strVal val="#ppt_x"/>
                                          </p:val>
                                        </p:tav>
                                      </p:tavLst>
                                    </p:anim>
                                    <p:anim calcmode="lin" valueType="num">
                                      <p:cBhvr additive="base">
                                        <p:cTn id="20" dur="30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3000" fill="hold"/>
                                        <p:tgtEl>
                                          <p:spTgt spid="15"/>
                                        </p:tgtEl>
                                        <p:attrNameLst>
                                          <p:attrName>ppt_x</p:attrName>
                                        </p:attrNameLst>
                                      </p:cBhvr>
                                      <p:tavLst>
                                        <p:tav tm="0">
                                          <p:val>
                                            <p:strVal val="0-#ppt_w/2"/>
                                          </p:val>
                                        </p:tav>
                                        <p:tav tm="100000">
                                          <p:val>
                                            <p:strVal val="#ppt_x"/>
                                          </p:val>
                                        </p:tav>
                                      </p:tavLst>
                                    </p:anim>
                                    <p:anim calcmode="lin" valueType="num">
                                      <p:cBhvr additive="base">
                                        <p:cTn id="24" dur="3000" fill="hold"/>
                                        <p:tgtEl>
                                          <p:spTgt spid="15"/>
                                        </p:tgtEl>
                                        <p:attrNameLst>
                                          <p:attrName>ppt_y</p:attrName>
                                        </p:attrNameLst>
                                      </p:cBhvr>
                                      <p:tavLst>
                                        <p:tav tm="0">
                                          <p:val>
                                            <p:strVal val="0-#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0-#ppt_w/2"/>
                                          </p:val>
                                        </p:tav>
                                        <p:tav tm="100000">
                                          <p:val>
                                            <p:strVal val="#ppt_x"/>
                                          </p:val>
                                        </p:tav>
                                      </p:tavLst>
                                    </p:anim>
                                    <p:anim calcmode="lin" valueType="num">
                                      <p:cBhvr additive="base">
                                        <p:cTn id="32" dur="30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1+#ppt_w/2"/>
                                          </p:val>
                                        </p:tav>
                                        <p:tav tm="100000">
                                          <p:val>
                                            <p:strVal val="#ppt_x"/>
                                          </p:val>
                                        </p:tav>
                                      </p:tavLst>
                                    </p:anim>
                                    <p:anim calcmode="lin" valueType="num">
                                      <p:cBhvr additive="base">
                                        <p:cTn id="36" dur="3000" fill="hold"/>
                                        <p:tgtEl>
                                          <p:spTgt spid="13"/>
                                        </p:tgtEl>
                                        <p:attrNameLst>
                                          <p:attrName>ppt_y</p:attrName>
                                        </p:attrNameLst>
                                      </p:cBhvr>
                                      <p:tavLst>
                                        <p:tav tm="0">
                                          <p:val>
                                            <p:strVal val="0-#ppt_h/2"/>
                                          </p:val>
                                        </p:tav>
                                        <p:tav tm="100000">
                                          <p:val>
                                            <p:strVal val="#ppt_y"/>
                                          </p:val>
                                        </p:tav>
                                      </p:tavLst>
                                    </p:anim>
                                  </p:childTnLst>
                                </p:cTn>
                              </p:par>
                            </p:childTnLst>
                          </p:cTn>
                        </p:par>
                        <p:par>
                          <p:cTn id="37" fill="hold" nodeType="afterGroup">
                            <p:stCondLst>
                              <p:cond delay="3000"/>
                            </p:stCondLst>
                            <p:childTnLst>
                              <p:par>
                                <p:cTn id="38" presetID="2" presetClass="exit" presetSubtype="3" fill="hold" nodeType="afterEffect">
                                  <p:stCondLst>
                                    <p:cond delay="0"/>
                                  </p:stCondLst>
                                  <p:childTnLst>
                                    <p:anim calcmode="lin" valueType="num">
                                      <p:cBhvr additive="base">
                                        <p:cTn id="39" dur="3000"/>
                                        <p:tgtEl>
                                          <p:spTgt spid="13"/>
                                        </p:tgtEl>
                                        <p:attrNameLst>
                                          <p:attrName>ppt_x</p:attrName>
                                        </p:attrNameLst>
                                      </p:cBhvr>
                                      <p:tavLst>
                                        <p:tav tm="0">
                                          <p:val>
                                            <p:strVal val="ppt_x"/>
                                          </p:val>
                                        </p:tav>
                                        <p:tav tm="100000">
                                          <p:val>
                                            <p:strVal val="1+ppt_w/2"/>
                                          </p:val>
                                        </p:tav>
                                      </p:tavLst>
                                    </p:anim>
                                    <p:anim calcmode="lin" valueType="num">
                                      <p:cBhvr additive="base">
                                        <p:cTn id="40" dur="3000"/>
                                        <p:tgtEl>
                                          <p:spTgt spid="13"/>
                                        </p:tgtEl>
                                        <p:attrNameLst>
                                          <p:attrName>ppt_y</p:attrName>
                                        </p:attrNameLst>
                                      </p:cBhvr>
                                      <p:tavLst>
                                        <p:tav tm="0">
                                          <p:val>
                                            <p:strVal val="ppt_y"/>
                                          </p:val>
                                        </p:tav>
                                        <p:tav tm="100000">
                                          <p:val>
                                            <p:strVal val="0-ppt_h/2"/>
                                          </p:val>
                                        </p:tav>
                                      </p:tavLst>
                                    </p:anim>
                                    <p:set>
                                      <p:cBhvr>
                                        <p:cTn id="41" dur="1" fill="hold">
                                          <p:stCondLst>
                                            <p:cond delay="2999"/>
                                          </p:stCondLst>
                                        </p:cTn>
                                        <p:tgtEl>
                                          <p:spTgt spid="13"/>
                                        </p:tgtEl>
                                        <p:attrNameLst>
                                          <p:attrName>style.visibility</p:attrName>
                                        </p:attrNameLst>
                                      </p:cBhvr>
                                      <p:to>
                                        <p:strVal val="hidden"/>
                                      </p:to>
                                    </p:set>
                                  </p:childTnLst>
                                </p:cTn>
                              </p:par>
                              <p:par>
                                <p:cTn id="42" presetID="2" presetClass="exit" presetSubtype="3" fill="hold" nodeType="withEffect">
                                  <p:stCondLst>
                                    <p:cond delay="0"/>
                                  </p:stCondLst>
                                  <p:childTnLst>
                                    <p:anim calcmode="lin" valueType="num">
                                      <p:cBhvr additive="base">
                                        <p:cTn id="43" dur="3000"/>
                                        <p:tgtEl>
                                          <p:spTgt spid="3"/>
                                        </p:tgtEl>
                                        <p:attrNameLst>
                                          <p:attrName>ppt_x</p:attrName>
                                        </p:attrNameLst>
                                      </p:cBhvr>
                                      <p:tavLst>
                                        <p:tav tm="0">
                                          <p:val>
                                            <p:strVal val="ppt_x"/>
                                          </p:val>
                                        </p:tav>
                                        <p:tav tm="100000">
                                          <p:val>
                                            <p:strVal val="1+ppt_w/2"/>
                                          </p:val>
                                        </p:tav>
                                      </p:tavLst>
                                    </p:anim>
                                    <p:anim calcmode="lin" valueType="num">
                                      <p:cBhvr additive="base">
                                        <p:cTn id="44" dur="3000"/>
                                        <p:tgtEl>
                                          <p:spTgt spid="3"/>
                                        </p:tgtEl>
                                        <p:attrNameLst>
                                          <p:attrName>ppt_y</p:attrName>
                                        </p:attrNameLst>
                                      </p:cBhvr>
                                      <p:tavLst>
                                        <p:tav tm="0">
                                          <p:val>
                                            <p:strVal val="ppt_y"/>
                                          </p:val>
                                        </p:tav>
                                        <p:tav tm="100000">
                                          <p:val>
                                            <p:strVal val="0-ppt_h/2"/>
                                          </p:val>
                                        </p:tav>
                                      </p:tavLst>
                                    </p:anim>
                                    <p:set>
                                      <p:cBhvr>
                                        <p:cTn id="45" dur="1" fill="hold">
                                          <p:stCondLst>
                                            <p:cond delay="2999"/>
                                          </p:stCondLst>
                                        </p:cTn>
                                        <p:tgtEl>
                                          <p:spTgt spid="3"/>
                                        </p:tgtEl>
                                        <p:attrNameLst>
                                          <p:attrName>style.visibility</p:attrName>
                                        </p:attrNameLst>
                                      </p:cBhvr>
                                      <p:to>
                                        <p:strVal val="hidden"/>
                                      </p:to>
                                    </p:set>
                                  </p:childTnLst>
                                </p:cTn>
                              </p:par>
                              <p:par>
                                <p:cTn id="46" presetID="2" presetClass="exit" presetSubtype="6" fill="hold" nodeType="withEffect">
                                  <p:stCondLst>
                                    <p:cond delay="0"/>
                                  </p:stCondLst>
                                  <p:childTnLst>
                                    <p:anim calcmode="lin" valueType="num">
                                      <p:cBhvr additive="base">
                                        <p:cTn id="47" dur="3000"/>
                                        <p:tgtEl>
                                          <p:spTgt spid="5"/>
                                        </p:tgtEl>
                                        <p:attrNameLst>
                                          <p:attrName>ppt_x</p:attrName>
                                        </p:attrNameLst>
                                      </p:cBhvr>
                                      <p:tavLst>
                                        <p:tav tm="0">
                                          <p:val>
                                            <p:strVal val="ppt_x"/>
                                          </p:val>
                                        </p:tav>
                                        <p:tav tm="100000">
                                          <p:val>
                                            <p:strVal val="1+ppt_w/2"/>
                                          </p:val>
                                        </p:tav>
                                      </p:tavLst>
                                    </p:anim>
                                    <p:anim calcmode="lin" valueType="num">
                                      <p:cBhvr additive="base">
                                        <p:cTn id="48" dur="3000"/>
                                        <p:tgtEl>
                                          <p:spTgt spid="5"/>
                                        </p:tgtEl>
                                        <p:attrNameLst>
                                          <p:attrName>ppt_y</p:attrName>
                                        </p:attrNameLst>
                                      </p:cBhvr>
                                      <p:tavLst>
                                        <p:tav tm="0">
                                          <p:val>
                                            <p:strVal val="ppt_y"/>
                                          </p:val>
                                        </p:tav>
                                        <p:tav tm="100000">
                                          <p:val>
                                            <p:strVal val="1+ppt_h/2"/>
                                          </p:val>
                                        </p:tav>
                                      </p:tavLst>
                                    </p:anim>
                                    <p:set>
                                      <p:cBhvr>
                                        <p:cTn id="49" dur="1" fill="hold">
                                          <p:stCondLst>
                                            <p:cond delay="2999"/>
                                          </p:stCondLst>
                                        </p:cTn>
                                        <p:tgtEl>
                                          <p:spTgt spid="5"/>
                                        </p:tgtEl>
                                        <p:attrNameLst>
                                          <p:attrName>style.visibility</p:attrName>
                                        </p:attrNameLst>
                                      </p:cBhvr>
                                      <p:to>
                                        <p:strVal val="hidden"/>
                                      </p:to>
                                    </p:set>
                                  </p:childTnLst>
                                </p:cTn>
                              </p:par>
                              <p:par>
                                <p:cTn id="50" presetID="2" presetClass="exit" presetSubtype="9" fill="hold" nodeType="withEffect">
                                  <p:stCondLst>
                                    <p:cond delay="0"/>
                                  </p:stCondLst>
                                  <p:childTnLst>
                                    <p:anim calcmode="lin" valueType="num">
                                      <p:cBhvr additive="base">
                                        <p:cTn id="51" dur="3000"/>
                                        <p:tgtEl>
                                          <p:spTgt spid="7"/>
                                        </p:tgtEl>
                                        <p:attrNameLst>
                                          <p:attrName>ppt_x</p:attrName>
                                        </p:attrNameLst>
                                      </p:cBhvr>
                                      <p:tavLst>
                                        <p:tav tm="0">
                                          <p:val>
                                            <p:strVal val="ppt_x"/>
                                          </p:val>
                                        </p:tav>
                                        <p:tav tm="100000">
                                          <p:val>
                                            <p:strVal val="0-ppt_w/2"/>
                                          </p:val>
                                        </p:tav>
                                      </p:tavLst>
                                    </p:anim>
                                    <p:anim calcmode="lin" valueType="num">
                                      <p:cBhvr additive="base">
                                        <p:cTn id="52" dur="3000"/>
                                        <p:tgtEl>
                                          <p:spTgt spid="7"/>
                                        </p:tgtEl>
                                        <p:attrNameLst>
                                          <p:attrName>ppt_y</p:attrName>
                                        </p:attrNameLst>
                                      </p:cBhvr>
                                      <p:tavLst>
                                        <p:tav tm="0">
                                          <p:val>
                                            <p:strVal val="ppt_y"/>
                                          </p:val>
                                        </p:tav>
                                        <p:tav tm="100000">
                                          <p:val>
                                            <p:strVal val="0-ppt_h/2"/>
                                          </p:val>
                                        </p:tav>
                                      </p:tavLst>
                                    </p:anim>
                                    <p:set>
                                      <p:cBhvr>
                                        <p:cTn id="53" dur="1" fill="hold">
                                          <p:stCondLst>
                                            <p:cond delay="2999"/>
                                          </p:stCondLst>
                                        </p:cTn>
                                        <p:tgtEl>
                                          <p:spTgt spid="7"/>
                                        </p:tgtEl>
                                        <p:attrNameLst>
                                          <p:attrName>style.visibility</p:attrName>
                                        </p:attrNameLst>
                                      </p:cBhvr>
                                      <p:to>
                                        <p:strVal val="hidden"/>
                                      </p:to>
                                    </p:set>
                                  </p:childTnLst>
                                </p:cTn>
                              </p:par>
                              <p:par>
                                <p:cTn id="54" presetID="2" presetClass="exit" presetSubtype="12"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0-ppt_w/2"/>
                                          </p:val>
                                        </p:tav>
                                      </p:tavLst>
                                    </p:anim>
                                    <p:anim calcmode="lin" valueType="num">
                                      <p:cBhvr additive="base">
                                        <p:cTn id="56" dur="3000"/>
                                        <p:tgtEl>
                                          <p:spTgt spid="9"/>
                                        </p:tgtEl>
                                        <p:attrNameLst>
                                          <p:attrName>ppt_y</p:attrName>
                                        </p:attrNameLst>
                                      </p:cBhvr>
                                      <p:tavLst>
                                        <p:tav tm="0">
                                          <p:val>
                                            <p:strVal val="ppt_y"/>
                                          </p:val>
                                        </p:tav>
                                        <p:tav tm="100000">
                                          <p:val>
                                            <p:strVal val="1+ppt_h/2"/>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12" fill="hold" nodeType="withEffect">
                                  <p:stCondLst>
                                    <p:cond delay="0"/>
                                  </p:stCondLst>
                                  <p:childTnLst>
                                    <p:anim calcmode="lin" valueType="num">
                                      <p:cBhvr additive="base">
                                        <p:cTn id="59" dur="3000"/>
                                        <p:tgtEl>
                                          <p:spTgt spid="12"/>
                                        </p:tgtEl>
                                        <p:attrNameLst>
                                          <p:attrName>ppt_x</p:attrName>
                                        </p:attrNameLst>
                                      </p:cBhvr>
                                      <p:tavLst>
                                        <p:tav tm="0">
                                          <p:val>
                                            <p:strVal val="ppt_x"/>
                                          </p:val>
                                        </p:tav>
                                        <p:tav tm="100000">
                                          <p:val>
                                            <p:strVal val="0-ppt_w/2"/>
                                          </p:val>
                                        </p:tav>
                                      </p:tavLst>
                                    </p:anim>
                                    <p:anim calcmode="lin" valueType="num">
                                      <p:cBhvr additive="base">
                                        <p:cTn id="60" dur="3000"/>
                                        <p:tgtEl>
                                          <p:spTgt spid="12"/>
                                        </p:tgtEl>
                                        <p:attrNameLst>
                                          <p:attrName>ppt_y</p:attrName>
                                        </p:attrNameLst>
                                      </p:cBhvr>
                                      <p:tavLst>
                                        <p:tav tm="0">
                                          <p:val>
                                            <p:strVal val="ppt_y"/>
                                          </p:val>
                                        </p:tav>
                                        <p:tav tm="100000">
                                          <p:val>
                                            <p:strVal val="1+ppt_h/2"/>
                                          </p:val>
                                        </p:tav>
                                      </p:tavLst>
                                    </p:anim>
                                    <p:set>
                                      <p:cBhvr>
                                        <p:cTn id="61" dur="1" fill="hold">
                                          <p:stCondLst>
                                            <p:cond delay="2999"/>
                                          </p:stCondLst>
                                        </p:cTn>
                                        <p:tgtEl>
                                          <p:spTgt spid="12"/>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3000"/>
                                        <p:tgtEl>
                                          <p:spTgt spid="14"/>
                                        </p:tgtEl>
                                        <p:attrNameLst>
                                          <p:attrName>ppt_x</p:attrName>
                                        </p:attrNameLst>
                                      </p:cBhvr>
                                      <p:tavLst>
                                        <p:tav tm="0">
                                          <p:val>
                                            <p:strVal val="ppt_x"/>
                                          </p:val>
                                        </p:tav>
                                        <p:tav tm="100000">
                                          <p:val>
                                            <p:strVal val="1+ppt_w/2"/>
                                          </p:val>
                                        </p:tav>
                                      </p:tavLst>
                                    </p:anim>
                                    <p:anim calcmode="lin" valueType="num">
                                      <p:cBhvr additive="base">
                                        <p:cTn id="64" dur="3000"/>
                                        <p:tgtEl>
                                          <p:spTgt spid="14"/>
                                        </p:tgtEl>
                                        <p:attrNameLst>
                                          <p:attrName>ppt_y</p:attrName>
                                        </p:attrNameLst>
                                      </p:cBhvr>
                                      <p:tavLst>
                                        <p:tav tm="0">
                                          <p:val>
                                            <p:strVal val="ppt_y"/>
                                          </p:val>
                                        </p:tav>
                                        <p:tav tm="100000">
                                          <p:val>
                                            <p:strVal val="1+ppt_h/2"/>
                                          </p:val>
                                        </p:tav>
                                      </p:tavLst>
                                    </p:anim>
                                    <p:set>
                                      <p:cBhvr>
                                        <p:cTn id="65" dur="1" fill="hold">
                                          <p:stCondLst>
                                            <p:cond delay="2999"/>
                                          </p:stCondLst>
                                        </p:cTn>
                                        <p:tgtEl>
                                          <p:spTgt spid="14"/>
                                        </p:tgtEl>
                                        <p:attrNameLst>
                                          <p:attrName>style.visibility</p:attrName>
                                        </p:attrNameLst>
                                      </p:cBhvr>
                                      <p:to>
                                        <p:strVal val="hidden"/>
                                      </p:to>
                                    </p:set>
                                  </p:childTnLst>
                                </p:cTn>
                              </p:par>
                              <p:par>
                                <p:cTn id="66" presetID="2" presetClass="exit" presetSubtype="9" fill="hold" nodeType="withEffect">
                                  <p:stCondLst>
                                    <p:cond delay="0"/>
                                  </p:stCondLst>
                                  <p:childTnLst>
                                    <p:anim calcmode="lin" valueType="num">
                                      <p:cBhvr additive="base">
                                        <p:cTn id="67" dur="3000"/>
                                        <p:tgtEl>
                                          <p:spTgt spid="15"/>
                                        </p:tgtEl>
                                        <p:attrNameLst>
                                          <p:attrName>ppt_x</p:attrName>
                                        </p:attrNameLst>
                                      </p:cBhvr>
                                      <p:tavLst>
                                        <p:tav tm="0">
                                          <p:val>
                                            <p:strVal val="ppt_x"/>
                                          </p:val>
                                        </p:tav>
                                        <p:tav tm="100000">
                                          <p:val>
                                            <p:strVal val="0-ppt_w/2"/>
                                          </p:val>
                                        </p:tav>
                                      </p:tavLst>
                                    </p:anim>
                                    <p:anim calcmode="lin" valueType="num">
                                      <p:cBhvr additive="base">
                                        <p:cTn id="68" dur="3000"/>
                                        <p:tgtEl>
                                          <p:spTgt spid="15"/>
                                        </p:tgtEl>
                                        <p:attrNameLst>
                                          <p:attrName>ppt_y</p:attrName>
                                        </p:attrNameLst>
                                      </p:cBhvr>
                                      <p:tavLst>
                                        <p:tav tm="0">
                                          <p:val>
                                            <p:strVal val="ppt_y"/>
                                          </p:val>
                                        </p:tav>
                                        <p:tav tm="100000">
                                          <p:val>
                                            <p:strVal val="0-ppt_h/2"/>
                                          </p:val>
                                        </p:tav>
                                      </p:tavLst>
                                    </p:anim>
                                    <p:set>
                                      <p:cBhvr>
                                        <p:cTn id="69" dur="1" fill="hold">
                                          <p:stCondLst>
                                            <p:cond delay="2999"/>
                                          </p:stCondLst>
                                        </p:cTn>
                                        <p:tgtEl>
                                          <p:spTgt spid="15"/>
                                        </p:tgtEl>
                                        <p:attrNameLst>
                                          <p:attrName>style.visibility</p:attrName>
                                        </p:attrNameLst>
                                      </p:cBhvr>
                                      <p:to>
                                        <p:strVal val="hidden"/>
                                      </p:to>
                                    </p:set>
                                  </p:childTnLst>
                                </p:cTn>
                              </p:par>
                              <p:par>
                                <p:cTn id="70" presetID="6" presetClass="entr" presetSubtype="32" fill="hold" nodeType="with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circle(out)">
                                      <p:cBhvr>
                                        <p:cTn id="72" dur="3000"/>
                                        <p:tgtEl>
                                          <p:spTgt spid="22"/>
                                        </p:tgtEl>
                                      </p:cBhvr>
                                    </p:animEffect>
                                  </p:childTnLst>
                                </p:cTn>
                              </p:par>
                              <p:par>
                                <p:cTn id="73" presetID="50" presetClass="entr" presetSubtype="0" decel="100000"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p:cTn id="75" dur="3000" fill="hold"/>
                                        <p:tgtEl>
                                          <p:spTgt spid="22"/>
                                        </p:tgtEl>
                                        <p:attrNameLst>
                                          <p:attrName>ppt_w</p:attrName>
                                        </p:attrNameLst>
                                      </p:cBhvr>
                                      <p:tavLst>
                                        <p:tav tm="0">
                                          <p:val>
                                            <p:strVal val="#ppt_w+.3"/>
                                          </p:val>
                                        </p:tav>
                                        <p:tav tm="100000">
                                          <p:val>
                                            <p:strVal val="#ppt_w"/>
                                          </p:val>
                                        </p:tav>
                                      </p:tavLst>
                                    </p:anim>
                                    <p:anim calcmode="lin" valueType="num">
                                      <p:cBhvr>
                                        <p:cTn id="76" dur="3000" fill="hold"/>
                                        <p:tgtEl>
                                          <p:spTgt spid="22"/>
                                        </p:tgtEl>
                                        <p:attrNameLst>
                                          <p:attrName>ppt_h</p:attrName>
                                        </p:attrNameLst>
                                      </p:cBhvr>
                                      <p:tavLst>
                                        <p:tav tm="0">
                                          <p:val>
                                            <p:strVal val="#ppt_h"/>
                                          </p:val>
                                        </p:tav>
                                        <p:tav tm="100000">
                                          <p:val>
                                            <p:strVal val="#ppt_h"/>
                                          </p:val>
                                        </p:tav>
                                      </p:tavLst>
                                    </p:anim>
                                    <p:animEffect transition="in" filter="fade">
                                      <p:cBhvr>
                                        <p:cTn id="77" dur="3000"/>
                                        <p:tgtEl>
                                          <p:spTgt spid="22"/>
                                        </p:tgtEl>
                                      </p:cBhvr>
                                    </p:animEffect>
                                  </p:childTnLst>
                                </p:cTn>
                              </p:par>
                            </p:childTnLst>
                          </p:cTn>
                        </p:par>
                        <p:par>
                          <p:cTn id="78" fill="hold" nodeType="afterGroup">
                            <p:stCondLst>
                              <p:cond delay="6000"/>
                            </p:stCondLst>
                            <p:childTnLst>
                              <p:par>
                                <p:cTn id="79" presetID="40" presetClass="entr" presetSubtype="0" fill="hold" grpId="0" nodeType="afterEffect">
                                  <p:stCondLst>
                                    <p:cond delay="0"/>
                                  </p:stCondLst>
                                  <p:iterate type="lt">
                                    <p:tmPct val="10000"/>
                                  </p:iterate>
                                  <p:childTnLst>
                                    <p:set>
                                      <p:cBhvr>
                                        <p:cTn id="80" dur="1" fill="hold">
                                          <p:stCondLst>
                                            <p:cond delay="0"/>
                                          </p:stCondLst>
                                        </p:cTn>
                                        <p:tgtEl>
                                          <p:spTgt spid="11"/>
                                        </p:tgtEl>
                                        <p:attrNameLst>
                                          <p:attrName>style.visibility</p:attrName>
                                        </p:attrNameLst>
                                      </p:cBhvr>
                                      <p:to>
                                        <p:strVal val="visible"/>
                                      </p:to>
                                    </p:set>
                                    <p:animEffect transition="in" filter="fade">
                                      <p:cBhvr>
                                        <p:cTn id="81" dur="1000"/>
                                        <p:tgtEl>
                                          <p:spTgt spid="11"/>
                                        </p:tgtEl>
                                      </p:cBhvr>
                                    </p:animEffect>
                                    <p:anim calcmode="lin" valueType="num">
                                      <p:cBhvr>
                                        <p:cTn id="82" dur="1000" fill="hold"/>
                                        <p:tgtEl>
                                          <p:spTgt spid="11"/>
                                        </p:tgtEl>
                                        <p:attrNameLst>
                                          <p:attrName>ppt_x</p:attrName>
                                        </p:attrNameLst>
                                      </p:cBhvr>
                                      <p:tavLst>
                                        <p:tav tm="0">
                                          <p:val>
                                            <p:strVal val="#ppt_x-.1"/>
                                          </p:val>
                                        </p:tav>
                                        <p:tav tm="100000">
                                          <p:val>
                                            <p:strVal val="#ppt_x"/>
                                          </p:val>
                                        </p:tav>
                                      </p:tavLst>
                                    </p:anim>
                                    <p:anim calcmode="lin" valueType="num">
                                      <p:cBhvr>
                                        <p:cTn id="8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_Bank_Sydney-1 BANCO DEL ESTAD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02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_Bank_Sydney-1 BANCO DEL ESTAD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02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611188" y="4873625"/>
            <a:ext cx="7007046"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Mientras que al lado izquierdo y sobre otro pedestal, se encuentra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la estatua de la campesina </a:t>
            </a:r>
            <a:r>
              <a:rPr lang="es-ES" i="1" dirty="0" err="1">
                <a:effectLst>
                  <a:glow rad="101600">
                    <a:schemeClr val="accent2">
                      <a:satMod val="175000"/>
                      <a:alpha val="40000"/>
                    </a:schemeClr>
                  </a:glow>
                  <a:outerShdw blurRad="38100" dist="38100" dir="2700000" algn="tl">
                    <a:srgbClr val="000000">
                      <a:alpha val="43137"/>
                    </a:srgbClr>
                  </a:outerShdw>
                </a:effectLst>
              </a:rPr>
              <a:t>Aldonza</a:t>
            </a:r>
            <a:r>
              <a:rPr lang="es-ES" i="1" dirty="0">
                <a:effectLst>
                  <a:glow rad="101600">
                    <a:schemeClr val="accent2">
                      <a:satMod val="175000"/>
                      <a:alpha val="40000"/>
                    </a:schemeClr>
                  </a:glow>
                  <a:outerShdw blurRad="38100" dist="38100" dir="2700000" algn="tl">
                    <a:srgbClr val="000000">
                      <a:alpha val="43137"/>
                    </a:srgbClr>
                  </a:outerShdw>
                </a:effectLst>
              </a:rPr>
              <a:t> Lorenzo, cribando el trigo.</a:t>
            </a:r>
          </a:p>
        </p:txBody>
      </p:sp>
    </p:spTree>
  </p:cSld>
  <p:clrMapOvr>
    <a:masterClrMapping/>
  </p:clrMapOvr>
  <mc:AlternateContent xmlns:mc="http://schemas.openxmlformats.org/markup-compatibility/2006" xmlns:p14="http://schemas.microsoft.com/office/powerpoint/2010/main">
    <mc:Choice Requires="p14">
      <p:transition spd="slow" p14:dur="2250" advTm="19000">
        <p14:doors dir="vert"/>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892e8ccc80d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6959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892e8ccc80d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611188" y="4657725"/>
            <a:ext cx="83518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la parte posterior del monumento, encontramos sentada sobre un sillón a la ”Literatura Española”, vestida a la usanza del siglo XVI, sujetando un libro con la mano izquierda.</a:t>
            </a:r>
          </a:p>
        </p:txBody>
      </p:sp>
    </p:spTree>
  </p:cSld>
  <p:clrMapOvr>
    <a:masterClrMapping/>
  </p:clrMapOvr>
  <mc:AlternateContent xmlns:mc="http://schemas.openxmlformats.org/markup-compatibility/2006" xmlns:p14="http://schemas.microsoft.com/office/powerpoint/2010/main">
    <mc:Choice Requires="p14">
      <p:transition spd="slow" p14:dur="2250" advTm="22000">
        <p14:doors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in)">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deamarill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Documents and Settings\Ana María\Escritorio\deamarill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heurón"/>
          <p:cNvSpPr/>
          <p:nvPr/>
        </p:nvSpPr>
        <p:spPr>
          <a:xfrm>
            <a:off x="0" y="0"/>
            <a:ext cx="9144000" cy="5715000"/>
          </a:xfrm>
          <a:prstGeom prst="chevron">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chemeClr val="tx1"/>
              </a:solidFill>
              <a:cs typeface="Arial" charset="0"/>
            </a:endParaRPr>
          </a:p>
        </p:txBody>
      </p:sp>
      <p:sp>
        <p:nvSpPr>
          <p:cNvPr id="7" name="6 CuadroTexto"/>
          <p:cNvSpPr txBox="1"/>
          <p:nvPr/>
        </p:nvSpPr>
        <p:spPr>
          <a:xfrm>
            <a:off x="468313" y="4945063"/>
            <a:ext cx="7404591" cy="646331"/>
          </a:xfrm>
          <a:prstGeom prst="rect">
            <a:avLst/>
          </a:prstGeom>
          <a:noFill/>
          <a:ln>
            <a:noFill/>
          </a:ln>
          <a:effectLst/>
          <a:scene3d>
            <a:camera prst="orthographicFront">
              <a:rot lat="0" lon="0" rev="0"/>
            </a:camera>
            <a:lightRig rig="balanced" dir="t">
              <a:rot lat="0" lon="0" rev="8700000"/>
            </a:lightRig>
          </a:scene3d>
          <a:sp3d/>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i="1" dirty="0">
                <a:effectLst>
                  <a:glow rad="101600">
                    <a:schemeClr val="accent2">
                      <a:satMod val="175000"/>
                      <a:alpha val="40000"/>
                    </a:schemeClr>
                  </a:glow>
                  <a:outerShdw blurRad="38100" dist="38100" dir="2700000" algn="tl">
                    <a:srgbClr val="1F497D"/>
                  </a:outerShdw>
                </a:effectLst>
              </a:rPr>
              <a:t>En uno de los lados del monumento a Cervantes podemos ver una de </a:t>
            </a:r>
          </a:p>
          <a:p>
            <a:pPr eaLnBrk="1" hangingPunct="1"/>
            <a:r>
              <a:rPr lang="es-ES" i="1" dirty="0">
                <a:effectLst>
                  <a:glow rad="101600">
                    <a:schemeClr val="accent2">
                      <a:satMod val="175000"/>
                      <a:alpha val="40000"/>
                    </a:schemeClr>
                  </a:glow>
                  <a:outerShdw blurRad="38100" dist="38100" dir="2700000" algn="tl">
                    <a:srgbClr val="1F497D"/>
                  </a:outerShdw>
                </a:effectLst>
              </a:rPr>
              <a:t>las obras destacadas como esta de “La Gitanilla”.</a:t>
            </a:r>
          </a:p>
        </p:txBody>
      </p:sp>
    </p:spTree>
  </p:cSld>
  <p:clrMapOvr>
    <a:masterClrMapping/>
  </p:clrMapOvr>
  <mc:AlternateContent xmlns:mc="http://schemas.openxmlformats.org/markup-compatibility/2006" xmlns:p14="http://schemas.microsoft.com/office/powerpoint/2010/main">
    <mc:Choice Requires="p14">
      <p:transition spd="slow" p14:dur="2250" advTm="21000">
        <p14:prism isContent="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3000"/>
                                        <p:tgtEl>
                                          <p:spTgt spid="4"/>
                                        </p:tgtEl>
                                      </p:cBhvr>
                                    </p:animEffect>
                                  </p:childTnLst>
                                </p:cTn>
                              </p:par>
                            </p:childTnLst>
                          </p:cTn>
                        </p:par>
                        <p:par>
                          <p:cTn id="8" fill="hold" nodeType="afterGroup">
                            <p:stCondLst>
                              <p:cond delay="3000"/>
                            </p:stCondLst>
                            <p:childTnLst>
                              <p:par>
                                <p:cTn id="9" presetID="3" presetClass="entr" presetSubtype="5"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vertical)">
                                      <p:cBhvr>
                                        <p:cTn id="11" dur="3000"/>
                                        <p:tgtEl>
                                          <p:spTgt spid="6"/>
                                        </p:tgtEl>
                                      </p:cBhvr>
                                    </p:animEffect>
                                  </p:childTnLst>
                                </p:cTn>
                              </p:par>
                              <p:par>
                                <p:cTn id="12" presetID="3"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horizontal)">
                                      <p:cBhvr>
                                        <p:cTn id="14" dur="3000"/>
                                        <p:tgtEl>
                                          <p:spTgt spid="5"/>
                                        </p:tgtEl>
                                      </p:cBhvr>
                                    </p:animEffect>
                                  </p:childTnLst>
                                </p:cTn>
                              </p:par>
                            </p:childTnLst>
                          </p:cTn>
                        </p:par>
                        <p:par>
                          <p:cTn id="15" fill="hold" nodeType="afterGroup">
                            <p:stCondLst>
                              <p:cond delay="6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299_Polar_Bears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bg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11299_Polar_Bears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17488"/>
            <a:ext cx="8642350" cy="528002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258888" y="4657725"/>
            <a:ext cx="72723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i="1" dirty="0">
                <a:effectLst>
                  <a:glow rad="101600">
                    <a:schemeClr val="accent2">
                      <a:satMod val="175000"/>
                      <a:alpha val="40000"/>
                    </a:schemeClr>
                  </a:glow>
                  <a:outerShdw blurRad="38100" dist="38100" dir="2700000" algn="tl">
                    <a:srgbClr val="1F497D"/>
                  </a:outerShdw>
                </a:effectLst>
              </a:rPr>
              <a:t>No podíamos marcharnos de allí sin antes fotografiar el famoso </a:t>
            </a:r>
          </a:p>
          <a:p>
            <a:pPr eaLnBrk="1" hangingPunct="1"/>
            <a:r>
              <a:rPr lang="es-ES" i="1" dirty="0">
                <a:effectLst>
                  <a:glow rad="101600">
                    <a:schemeClr val="accent2">
                      <a:satMod val="175000"/>
                      <a:alpha val="40000"/>
                    </a:schemeClr>
                  </a:glow>
                  <a:outerShdw blurRad="38100" dist="38100" dir="2700000" algn="tl">
                    <a:srgbClr val="1F497D"/>
                  </a:outerShdw>
                </a:effectLst>
              </a:rPr>
              <a:t>“Rascacielos o Torre de Madrid” de la Plaza de España que se encuentra junto al edificio emblemático “Edificio España”.</a:t>
            </a:r>
          </a:p>
        </p:txBody>
      </p:sp>
    </p:spTree>
  </p:cSld>
  <p:clrMapOvr>
    <a:masterClrMapping/>
  </p:clrMapOvr>
  <mc:AlternateContent xmlns:mc="http://schemas.openxmlformats.org/markup-compatibility/2006" xmlns:p14="http://schemas.microsoft.com/office/powerpoint/2010/main">
    <mc:Choice Requires="p14">
      <p:transition spd="slow" p14:dur="2250" advTm="24000">
        <p14:prism dir="r" isContent="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Ana María\Escritorio\denaranj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denaranj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denaranj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1043608" y="4945732"/>
            <a:ext cx="7453336"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i="1" dirty="0">
                <a:effectLst>
                  <a:glow rad="101600">
                    <a:schemeClr val="accent2">
                      <a:satMod val="175000"/>
                      <a:alpha val="40000"/>
                    </a:schemeClr>
                  </a:glow>
                  <a:outerShdw blurRad="38100" dist="38100" dir="2700000" algn="tl">
                    <a:srgbClr val="1F497D"/>
                  </a:outerShdw>
                </a:effectLst>
              </a:rPr>
              <a:t>Ya que estábamos allí, también quisimos traernos como recuerdo, </a:t>
            </a:r>
            <a:r>
              <a:rPr lang="es-ES" i="1" dirty="0" smtClean="0">
                <a:effectLst>
                  <a:glow rad="101600">
                    <a:schemeClr val="accent2">
                      <a:satMod val="175000"/>
                      <a:alpha val="40000"/>
                    </a:schemeClr>
                  </a:glow>
                  <a:outerShdw blurRad="38100" dist="38100" dir="2700000" algn="tl">
                    <a:srgbClr val="1F497D"/>
                  </a:outerShdw>
                </a:effectLst>
              </a:rPr>
              <a:t>este </a:t>
            </a:r>
            <a:r>
              <a:rPr lang="es-ES" i="1" dirty="0">
                <a:effectLst>
                  <a:glow rad="101600">
                    <a:schemeClr val="accent2">
                      <a:satMod val="175000"/>
                      <a:alpha val="40000"/>
                    </a:schemeClr>
                  </a:glow>
                  <a:outerShdw blurRad="38100" dist="38100" dir="2700000" algn="tl">
                    <a:srgbClr val="1F497D"/>
                  </a:outerShdw>
                </a:effectLst>
              </a:rPr>
              <a:t>monumento al agua, su nombre: “Fuente del nacimiento del agua</a:t>
            </a:r>
            <a:r>
              <a:rPr lang="es-ES" i="1" dirty="0" smtClean="0">
                <a:effectLst>
                  <a:glow rad="101600">
                    <a:schemeClr val="accent2">
                      <a:satMod val="175000"/>
                      <a:alpha val="40000"/>
                    </a:schemeClr>
                  </a:glow>
                  <a:outerShdw blurRad="38100" dist="38100" dir="2700000" algn="tl">
                    <a:srgbClr val="1F497D"/>
                  </a:outerShdw>
                </a:effectLst>
              </a:rPr>
              <a:t>”.</a:t>
            </a:r>
            <a:endParaRPr lang="es-ES" i="1"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prism/>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ox(in)">
                                      <p:cBhvr>
                                        <p:cTn id="7" dur="3000"/>
                                        <p:tgtEl>
                                          <p:spTgt spid="25602"/>
                                        </p:tgtEl>
                                      </p:cBhvr>
                                    </p:animEffect>
                                  </p:childTnLst>
                                </p:cTn>
                              </p:par>
                              <p:par>
                                <p:cTn id="8" presetID="2" presetClass="entr" presetSubtype="12" fill="hold" nodeType="withEffect">
                                  <p:stCondLst>
                                    <p:cond delay="0"/>
                                  </p:stCondLst>
                                  <p:childTnLst>
                                    <p:set>
                                      <p:cBhvr>
                                        <p:cTn id="9" dur="1" fill="hold">
                                          <p:stCondLst>
                                            <p:cond delay="0"/>
                                          </p:stCondLst>
                                        </p:cTn>
                                        <p:tgtEl>
                                          <p:spTgt spid="25602"/>
                                        </p:tgtEl>
                                        <p:attrNameLst>
                                          <p:attrName>style.visibility</p:attrName>
                                        </p:attrNameLst>
                                      </p:cBhvr>
                                      <p:to>
                                        <p:strVal val="visible"/>
                                      </p:to>
                                    </p:set>
                                    <p:anim calcmode="lin" valueType="num">
                                      <p:cBhvr additive="base">
                                        <p:cTn id="10" dur="3000" fill="hold"/>
                                        <p:tgtEl>
                                          <p:spTgt spid="25602"/>
                                        </p:tgtEl>
                                        <p:attrNameLst>
                                          <p:attrName>ppt_x</p:attrName>
                                        </p:attrNameLst>
                                      </p:cBhvr>
                                      <p:tavLst>
                                        <p:tav tm="0">
                                          <p:val>
                                            <p:strVal val="0-#ppt_w/2"/>
                                          </p:val>
                                        </p:tav>
                                        <p:tav tm="100000">
                                          <p:val>
                                            <p:strVal val="#ppt_x"/>
                                          </p:val>
                                        </p:tav>
                                      </p:tavLst>
                                    </p:anim>
                                    <p:anim calcmode="lin" valueType="num">
                                      <p:cBhvr additive="base">
                                        <p:cTn id="11" dur="3000" fill="hold"/>
                                        <p:tgtEl>
                                          <p:spTgt spid="25602"/>
                                        </p:tgtEl>
                                        <p:attrNameLst>
                                          <p:attrName>ppt_y</p:attrName>
                                        </p:attrNameLst>
                                      </p:cBhvr>
                                      <p:tavLst>
                                        <p:tav tm="0">
                                          <p:val>
                                            <p:strVal val="1+#ppt_h/2"/>
                                          </p:val>
                                        </p:tav>
                                        <p:tav tm="100000">
                                          <p:val>
                                            <p:strVal val="#ppt_y"/>
                                          </p:val>
                                        </p:tav>
                                      </p:tavLst>
                                    </p:anim>
                                  </p:childTnLst>
                                </p:cTn>
                              </p:par>
                              <p:par>
                                <p:cTn id="12" presetID="4"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ox(in)">
                                      <p:cBhvr>
                                        <p:cTn id="14" dur="3000"/>
                                        <p:tgtEl>
                                          <p:spTgt spid="3"/>
                                        </p:tgtEl>
                                      </p:cBhvr>
                                    </p:animEffect>
                                  </p:childTnLst>
                                </p:cTn>
                              </p:par>
                              <p:par>
                                <p:cTn id="15" presetID="2" presetClass="entr" presetSubtype="3"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3000" fill="hold"/>
                                        <p:tgtEl>
                                          <p:spTgt spid="3"/>
                                        </p:tgtEl>
                                        <p:attrNameLst>
                                          <p:attrName>ppt_x</p:attrName>
                                        </p:attrNameLst>
                                      </p:cBhvr>
                                      <p:tavLst>
                                        <p:tav tm="0">
                                          <p:val>
                                            <p:strVal val="1+#ppt_w/2"/>
                                          </p:val>
                                        </p:tav>
                                        <p:tav tm="100000">
                                          <p:val>
                                            <p:strVal val="#ppt_x"/>
                                          </p:val>
                                        </p:tav>
                                      </p:tavLst>
                                    </p:anim>
                                    <p:anim calcmode="lin" valueType="num">
                                      <p:cBhvr additive="base">
                                        <p:cTn id="18" dur="3000" fill="hold"/>
                                        <p:tgtEl>
                                          <p:spTgt spid="3"/>
                                        </p:tgtEl>
                                        <p:attrNameLst>
                                          <p:attrName>ppt_y</p:attrName>
                                        </p:attrNameLst>
                                      </p:cBhvr>
                                      <p:tavLst>
                                        <p:tav tm="0">
                                          <p:val>
                                            <p:strVal val="0-#ppt_h/2"/>
                                          </p:val>
                                        </p:tav>
                                        <p:tav tm="100000">
                                          <p:val>
                                            <p:strVal val="#ppt_y"/>
                                          </p:val>
                                        </p:tav>
                                      </p:tavLst>
                                    </p:anim>
                                  </p:childTnLst>
                                </p:cTn>
                              </p:par>
                              <p:par>
                                <p:cTn id="19" presetID="39" presetClass="entr" presetSubtype="0" accel="10000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2"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3"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4" dur="3000" fill="hold"/>
                                        <p:tgtEl>
                                          <p:spTgt spid="4"/>
                                        </p:tgtEl>
                                        <p:attrNameLst>
                                          <p:attrName>ppt_y</p:attrName>
                                        </p:attrNameLst>
                                      </p:cBhvr>
                                      <p:tavLst>
                                        <p:tav tm="0">
                                          <p:val>
                                            <p:strVal val="#ppt_y"/>
                                          </p:val>
                                        </p:tav>
                                        <p:tav tm="100000">
                                          <p:val>
                                            <p:strVal val="#ppt_y"/>
                                          </p:val>
                                        </p:tav>
                                      </p:tavLst>
                                    </p:anim>
                                  </p:childTnLst>
                                </p:cTn>
                              </p:par>
                              <p:par>
                                <p:cTn id="25" presetID="7" presetClass="exit" presetSubtype="4" fill="hold" nodeType="withEffect">
                                  <p:stCondLst>
                                    <p:cond delay="3000"/>
                                  </p:stCondLst>
                                  <p:childTnLst>
                                    <p:anim calcmode="lin" valueType="num">
                                      <p:cBhvr additive="base">
                                        <p:cTn id="26" dur="3000"/>
                                        <p:tgtEl>
                                          <p:spTgt spid="4"/>
                                        </p:tgtEl>
                                        <p:attrNameLst>
                                          <p:attrName>ppt_x</p:attrName>
                                        </p:attrNameLst>
                                      </p:cBhvr>
                                      <p:tavLst>
                                        <p:tav tm="0">
                                          <p:val>
                                            <p:strVal val="ppt_x"/>
                                          </p:val>
                                        </p:tav>
                                        <p:tav tm="100000">
                                          <p:val>
                                            <p:strVal val="ppt_x"/>
                                          </p:val>
                                        </p:tav>
                                      </p:tavLst>
                                    </p:anim>
                                    <p:anim calcmode="lin" valueType="num">
                                      <p:cBhvr additive="base">
                                        <p:cTn id="27" dur="3000"/>
                                        <p:tgtEl>
                                          <p:spTgt spid="4"/>
                                        </p:tgtEl>
                                        <p:attrNameLst>
                                          <p:attrName>ppt_y</p:attrName>
                                        </p:attrNameLst>
                                      </p:cBhvr>
                                      <p:tavLst>
                                        <p:tav tm="0">
                                          <p:val>
                                            <p:strVal val="ppt_y"/>
                                          </p:val>
                                        </p:tav>
                                        <p:tav tm="100000">
                                          <p:val>
                                            <p:strVal val="1+ppt_h/2"/>
                                          </p:val>
                                        </p:tav>
                                      </p:tavLst>
                                    </p:anim>
                                    <p:set>
                                      <p:cBhvr>
                                        <p:cTn id="28" dur="1" fill="hold">
                                          <p:stCondLst>
                                            <p:cond delay="2999"/>
                                          </p:stCondLst>
                                        </p:cTn>
                                        <p:tgtEl>
                                          <p:spTgt spid="4"/>
                                        </p:tgtEl>
                                        <p:attrNameLst>
                                          <p:attrName>style.visibility</p:attrName>
                                        </p:attrNameLst>
                                      </p:cBhvr>
                                      <p:to>
                                        <p:strVal val="hidden"/>
                                      </p:to>
                                    </p:set>
                                  </p:childTnLst>
                                </p:cTn>
                              </p:par>
                              <p:par>
                                <p:cTn id="29" presetID="10" presetClass="exit" presetSubtype="0" fill="hold" nodeType="withEffect">
                                  <p:stCondLst>
                                    <p:cond delay="3000"/>
                                  </p:stCondLst>
                                  <p:childTnLst>
                                    <p:animEffect transition="out" filter="fade">
                                      <p:cBhvr>
                                        <p:cTn id="30" dur="3000"/>
                                        <p:tgtEl>
                                          <p:spTgt spid="4"/>
                                        </p:tgtEl>
                                      </p:cBhvr>
                                    </p:animEffect>
                                    <p:set>
                                      <p:cBhvr>
                                        <p:cTn id="31" dur="1" fill="hold">
                                          <p:stCondLst>
                                            <p:cond delay="2999"/>
                                          </p:stCondLst>
                                        </p:cTn>
                                        <p:tgtEl>
                                          <p:spTgt spid="4"/>
                                        </p:tgtEl>
                                        <p:attrNameLst>
                                          <p:attrName>style.visibility</p:attrName>
                                        </p:attrNameLst>
                                      </p:cBhvr>
                                      <p:to>
                                        <p:strVal val="hidden"/>
                                      </p:to>
                                    </p:set>
                                  </p:childTnLst>
                                </p:cTn>
                              </p:par>
                              <p:par>
                                <p:cTn id="32" presetID="50" presetClass="entr" presetSubtype="0" decel="100000" fill="hold" nodeType="withEffect">
                                  <p:stCondLst>
                                    <p:cond delay="3000"/>
                                  </p:stCondLst>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ppt_w</p:attrName>
                                        </p:attrNameLst>
                                      </p:cBhvr>
                                      <p:tavLst>
                                        <p:tav tm="0">
                                          <p:val>
                                            <p:strVal val="#ppt_w+.3"/>
                                          </p:val>
                                        </p:tav>
                                        <p:tav tm="100000">
                                          <p:val>
                                            <p:strVal val="#ppt_w"/>
                                          </p:val>
                                        </p:tav>
                                      </p:tavLst>
                                    </p:anim>
                                    <p:anim calcmode="lin" valueType="num">
                                      <p:cBhvr>
                                        <p:cTn id="35" dur="3000" fill="hold"/>
                                        <p:tgtEl>
                                          <p:spTgt spid="3"/>
                                        </p:tgtEl>
                                        <p:attrNameLst>
                                          <p:attrName>ppt_h</p:attrName>
                                        </p:attrNameLst>
                                      </p:cBhvr>
                                      <p:tavLst>
                                        <p:tav tm="0">
                                          <p:val>
                                            <p:strVal val="#ppt_h"/>
                                          </p:val>
                                        </p:tav>
                                        <p:tav tm="100000">
                                          <p:val>
                                            <p:strVal val="#ppt_h"/>
                                          </p:val>
                                        </p:tav>
                                      </p:tavLst>
                                    </p:anim>
                                    <p:animEffect transition="in" filter="fade">
                                      <p:cBhvr>
                                        <p:cTn id="36" dur="3000"/>
                                        <p:tgtEl>
                                          <p:spTgt spid="3"/>
                                        </p:tgtEl>
                                      </p:cBhvr>
                                    </p:animEffect>
                                  </p:childTnLst>
                                </p:cTn>
                              </p:par>
                            </p:childTnLst>
                          </p:cTn>
                        </p:par>
                        <p:par>
                          <p:cTn id="37" fill="hold" nodeType="afterGroup">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1"/>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280px-Sydney_Australia_.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1280px-Sydney_Australia_.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1280px-Sydney_Australia_.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02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684213" y="4370388"/>
            <a:ext cx="7920037"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llamada Fuente del nacimiento del Agua (o fuente de las Conchas), situada junto al Monumento a Cervantes, en la Plaza de España. Aparece en la plaza en 1969 después de una de sus muchas remodelaciones.</a:t>
            </a:r>
          </a:p>
        </p:txBody>
      </p:sp>
    </p:spTree>
  </p:cSld>
  <p:clrMapOvr>
    <a:masterClrMapping/>
  </p:clrMapOvr>
  <mc:AlternateContent xmlns:mc="http://schemas.openxmlformats.org/markup-compatibility/2006" xmlns:p14="http://schemas.microsoft.com/office/powerpoint/2010/main">
    <mc:Choice Requires="p14">
      <p:transition spd="slow" p14:dur="2250" advTm="25000">
        <p14:flip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2/3*#ppt_w"/>
                                          </p:val>
                                        </p:tav>
                                        <p:tav tm="100000">
                                          <p:val>
                                            <p:strVal val="#ppt_w"/>
                                          </p:val>
                                        </p:tav>
                                      </p:tavLst>
                                    </p:anim>
                                    <p:anim calcmode="lin" valueType="num">
                                      <p:cBhvr>
                                        <p:cTn id="11" dur="3000" fill="hold"/>
                                        <p:tgtEl>
                                          <p:spTgt spid="7"/>
                                        </p:tgtEl>
                                        <p:attrNameLst>
                                          <p:attrName>ppt_h</p:attrName>
                                        </p:attrNameLst>
                                      </p:cBhvr>
                                      <p:tavLst>
                                        <p:tav tm="0">
                                          <p:val>
                                            <p:strVal val="2/3*#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Horizontal)">
                                      <p:cBhvr>
                                        <p:cTn id="18" dur="3000"/>
                                        <p:tgtEl>
                                          <p:spTgt spid="6"/>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25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delie_Penguin_South_Shetland_Islands_Antarctic_Peninsul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0"/>
            <a:ext cx="6626225"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Adelie_Penguin_South_Shetland_Islands_Antarctic_Peninsul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0"/>
            <a:ext cx="6626225"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flipH="1">
            <a:off x="0" y="0"/>
            <a:ext cx="1258888" cy="5715000"/>
          </a:xfrm>
          <a:prstGeom prst="rect">
            <a:avLst/>
          </a:prstGeom>
          <a:blipFill dpi="0" rotWithShape="1">
            <a:blip r:embed="rId3" cstate="print">
              <a:lum bright="-30000" contrast="40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885113" y="0"/>
            <a:ext cx="1258887" cy="5715000"/>
          </a:xfrm>
          <a:prstGeom prst="rect">
            <a:avLst/>
          </a:prstGeom>
          <a:blipFill dpi="0" rotWithShape="1">
            <a:blip r:embed="rId3" cstate="print">
              <a:lum bright="-30000" contrast="40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1187450" y="4297363"/>
            <a:ext cx="698500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Lógicamente en ella el agua es protagonista principal y nos viene a recordar, junto a la de Cervantes, la gran importancia que ésta tuvo en este lugar cuando las huertas dominaban estos terrenos.</a:t>
            </a:r>
          </a:p>
        </p:txBody>
      </p:sp>
    </p:spTree>
  </p:cSld>
  <p:clrMapOvr>
    <a:masterClrMapping/>
  </p:clrMapOvr>
  <mc:AlternateContent xmlns:mc="http://schemas.openxmlformats.org/markup-compatibility/2006" xmlns:p14="http://schemas.microsoft.com/office/powerpoint/2010/main">
    <mc:Choice Requires="p14">
      <p:transition spd="slow" p14:dur="2250" advTm="25000">
        <p14:gallery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13911521_75e882daa7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heurón"/>
          <p:cNvSpPr/>
          <p:nvPr/>
        </p:nvSpPr>
        <p:spPr>
          <a:xfrm>
            <a:off x="0" y="0"/>
            <a:ext cx="4643438" cy="5715000"/>
          </a:xfrm>
          <a:prstGeom prst="chevron">
            <a:avLst>
              <a:gd name="adj" fmla="val 92059"/>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flipH="1">
            <a:off x="4643438" y="0"/>
            <a:ext cx="4500562" cy="5715000"/>
          </a:xfrm>
          <a:prstGeom prst="chevron">
            <a:avLst>
              <a:gd name="adj" fmla="val 92059"/>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a:off x="0" y="298450"/>
            <a:ext cx="4000500" cy="5059363"/>
          </a:xfrm>
          <a:prstGeom prst="chevron">
            <a:avLst>
              <a:gd name="adj" fmla="val 92059"/>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flipH="1">
            <a:off x="5072063" y="277813"/>
            <a:ext cx="4071937" cy="5140325"/>
          </a:xfrm>
          <a:prstGeom prst="chevron">
            <a:avLst>
              <a:gd name="adj" fmla="val 92059"/>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a:off x="0" y="714375"/>
            <a:ext cx="3429000" cy="4167188"/>
          </a:xfrm>
          <a:prstGeom prst="chevron">
            <a:avLst>
              <a:gd name="adj" fmla="val 89740"/>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flipH="1">
            <a:off x="5643563" y="655638"/>
            <a:ext cx="3500437" cy="4344987"/>
          </a:xfrm>
          <a:prstGeom prst="chevron">
            <a:avLst>
              <a:gd name="adj" fmla="val 92059"/>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a:off x="0" y="1190625"/>
            <a:ext cx="2857500" cy="3275013"/>
          </a:xfrm>
          <a:prstGeom prst="chevron">
            <a:avLst>
              <a:gd name="adj" fmla="val 88407"/>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flipH="1">
            <a:off x="6143625" y="952500"/>
            <a:ext cx="3000375" cy="3690938"/>
          </a:xfrm>
          <a:prstGeom prst="chevron">
            <a:avLst>
              <a:gd name="adj" fmla="val 90789"/>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a:off x="0" y="1547813"/>
            <a:ext cx="2286000" cy="2500312"/>
          </a:xfrm>
          <a:prstGeom prst="chevron">
            <a:avLst>
              <a:gd name="adj" fmla="val 86740"/>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heurón"/>
          <p:cNvSpPr/>
          <p:nvPr/>
        </p:nvSpPr>
        <p:spPr>
          <a:xfrm flipH="1">
            <a:off x="6715125" y="1428750"/>
            <a:ext cx="2428875" cy="2738438"/>
          </a:xfrm>
          <a:prstGeom prst="chevron">
            <a:avLst>
              <a:gd name="adj" fmla="val 87353"/>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Cheurón"/>
          <p:cNvSpPr/>
          <p:nvPr/>
        </p:nvSpPr>
        <p:spPr>
          <a:xfrm>
            <a:off x="0" y="1905000"/>
            <a:ext cx="1714500" cy="1785938"/>
          </a:xfrm>
          <a:prstGeom prst="chevron">
            <a:avLst>
              <a:gd name="adj" fmla="val 81425"/>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8" name="17 Cheurón"/>
          <p:cNvSpPr/>
          <p:nvPr/>
        </p:nvSpPr>
        <p:spPr>
          <a:xfrm flipH="1">
            <a:off x="7358063" y="1846263"/>
            <a:ext cx="1785937" cy="1905000"/>
          </a:xfrm>
          <a:prstGeom prst="chevron">
            <a:avLst>
              <a:gd name="adj" fmla="val 84388"/>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9" name="18 CuadroTexto"/>
          <p:cNvSpPr txBox="1"/>
          <p:nvPr/>
        </p:nvSpPr>
        <p:spPr>
          <a:xfrm>
            <a:off x="323850" y="4010025"/>
            <a:ext cx="8569325" cy="147637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la fuente, de trazado elíptico, aparecen arrodilladas dos ninfas desnudas portando sendos cántaros con los que derraman agua al pilón de abajo. Entre ellas, y para completar el conjunto, hay un surtidor vertical que lanza el agua a considerable altura. El autor de la parte arquitectónica fue Manuel Herrero Palacios, siendo Antonio Campillo el escultor de las ninfas.</a:t>
            </a:r>
          </a:p>
        </p:txBody>
      </p:sp>
    </p:spTree>
  </p:cSld>
  <p:clrMapOvr>
    <a:masterClrMapping/>
  </p:clrMapOvr>
  <mc:AlternateContent xmlns:mc="http://schemas.openxmlformats.org/markup-compatibility/2006" xmlns:p14="http://schemas.microsoft.com/office/powerpoint/2010/main">
    <mc:Choice Requires="p14">
      <p:transition spd="slow" p14:dur="2250" advTm="46000">
        <p14:flythrough/>
      </p:transition>
    </mc:Choice>
    <mc:Fallback xmlns="">
      <p:transition spd="slow" advTm="4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Horizontal)">
                                      <p:cBhvr>
                                        <p:cTn id="7" dur="3000"/>
                                        <p:tgtEl>
                                          <p:spTgt spid="6"/>
                                        </p:tgtEl>
                                      </p:cBhvr>
                                    </p:animEffect>
                                  </p:childTnLst>
                                </p:cTn>
                              </p:par>
                              <p:par>
                                <p:cTn id="8" presetID="16" presetClass="entr" presetSubtype="2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Horizontal)">
                                      <p:cBhvr>
                                        <p:cTn id="10" dur="3000"/>
                                        <p:tgtEl>
                                          <p:spTgt spid="7"/>
                                        </p:tgtEl>
                                      </p:cBhvr>
                                    </p:animEffect>
                                  </p:childTnLst>
                                </p:cTn>
                              </p:par>
                              <p:par>
                                <p:cTn id="11" presetID="16" presetClass="entr" presetSubtype="2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Horizontal)">
                                      <p:cBhvr>
                                        <p:cTn id="13" dur="3000"/>
                                        <p:tgtEl>
                                          <p:spTgt spid="8"/>
                                        </p:tgtEl>
                                      </p:cBhvr>
                                    </p:animEffect>
                                  </p:childTnLst>
                                </p:cTn>
                              </p:par>
                              <p:par>
                                <p:cTn id="14" presetID="16" presetClass="entr" presetSubtype="2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Horizontal)">
                                      <p:cBhvr>
                                        <p:cTn id="16" dur="3000"/>
                                        <p:tgtEl>
                                          <p:spTgt spid="9"/>
                                        </p:tgtEl>
                                      </p:cBhvr>
                                    </p:animEffect>
                                  </p:childTnLst>
                                </p:cTn>
                              </p:par>
                              <p:par>
                                <p:cTn id="17" presetID="16" presetClass="entr" presetSubtype="2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Horizontal)">
                                      <p:cBhvr>
                                        <p:cTn id="19" dur="3000"/>
                                        <p:tgtEl>
                                          <p:spTgt spid="10"/>
                                        </p:tgtEl>
                                      </p:cBhvr>
                                    </p:animEffect>
                                  </p:childTnLst>
                                </p:cTn>
                              </p:par>
                              <p:par>
                                <p:cTn id="20" presetID="16" presetClass="entr" presetSubtype="2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Horizontal)">
                                      <p:cBhvr>
                                        <p:cTn id="22" dur="3000"/>
                                        <p:tgtEl>
                                          <p:spTgt spid="11"/>
                                        </p:tgtEl>
                                      </p:cBhvr>
                                    </p:animEffect>
                                  </p:childTnLst>
                                </p:cTn>
                              </p:par>
                              <p:par>
                                <p:cTn id="23" presetID="16" presetClass="entr" presetSubtype="2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Horizontal)">
                                      <p:cBhvr>
                                        <p:cTn id="25" dur="3000"/>
                                        <p:tgtEl>
                                          <p:spTgt spid="13"/>
                                        </p:tgtEl>
                                      </p:cBhvr>
                                    </p:animEffect>
                                  </p:childTnLst>
                                </p:cTn>
                              </p:par>
                              <p:par>
                                <p:cTn id="26" presetID="16" presetClass="entr" presetSubtype="26"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inHorizontal)">
                                      <p:cBhvr>
                                        <p:cTn id="28" dur="3000"/>
                                        <p:tgtEl>
                                          <p:spTgt spid="15"/>
                                        </p:tgtEl>
                                      </p:cBhvr>
                                    </p:animEffect>
                                  </p:childTnLst>
                                </p:cTn>
                              </p:par>
                              <p:par>
                                <p:cTn id="29" presetID="16" presetClass="entr" presetSubtype="2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arn(inHorizontal)">
                                      <p:cBhvr>
                                        <p:cTn id="31" dur="3000"/>
                                        <p:tgtEl>
                                          <p:spTgt spid="14"/>
                                        </p:tgtEl>
                                      </p:cBhvr>
                                    </p:animEffect>
                                  </p:childTnLst>
                                </p:cTn>
                              </p:par>
                              <p:par>
                                <p:cTn id="32" presetID="16" presetClass="entr" presetSubtype="26"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barn(inHorizontal)">
                                      <p:cBhvr>
                                        <p:cTn id="34" dur="3000"/>
                                        <p:tgtEl>
                                          <p:spTgt spid="16"/>
                                        </p:tgtEl>
                                      </p:cBhvr>
                                    </p:animEffect>
                                  </p:childTnLst>
                                </p:cTn>
                              </p:par>
                              <p:par>
                                <p:cTn id="35" presetID="16" presetClass="entr" presetSubtype="2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arn(inHorizontal)">
                                      <p:cBhvr>
                                        <p:cTn id="37" dur="3000"/>
                                        <p:tgtEl>
                                          <p:spTgt spid="18"/>
                                        </p:tgtEl>
                                      </p:cBhvr>
                                    </p:animEffect>
                                  </p:childTnLst>
                                </p:cTn>
                              </p:par>
                              <p:par>
                                <p:cTn id="38" presetID="16" presetClass="entr" presetSubtype="26"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arn(inHorizontal)">
                                      <p:cBhvr>
                                        <p:cTn id="40" dur="3000"/>
                                        <p:tgtEl>
                                          <p:spTgt spid="17"/>
                                        </p:tgtEl>
                                      </p:cBhvr>
                                    </p:animEffect>
                                  </p:childTnLst>
                                </p:cTn>
                              </p:par>
                              <p:par>
                                <p:cTn id="41" presetID="8" presetClass="emph" presetSubtype="0" fill="hold" nodeType="withEffect">
                                  <p:stCondLst>
                                    <p:cond delay="0"/>
                                  </p:stCondLst>
                                  <p:childTnLst>
                                    <p:animRot by="21600000">
                                      <p:cBhvr>
                                        <p:cTn id="42" dur="3000" fill="hold"/>
                                        <p:tgtEl>
                                          <p:spTgt spid="16"/>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3"/>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7"/>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8"/>
                                        </p:tgtEl>
                                        <p:attrNameLst>
                                          <p:attrName>r</p:attrName>
                                        </p:attrNameLst>
                                      </p:cBhvr>
                                    </p:animRot>
                                  </p:childTnLst>
                                </p:cTn>
                              </p:par>
                            </p:childTnLst>
                          </p:cTn>
                        </p:par>
                        <p:par>
                          <p:cTn id="65" fill="hold" nodeType="afterGroup">
                            <p:stCondLst>
                              <p:cond delay="3000"/>
                            </p:stCondLst>
                            <p:childTnLst>
                              <p:par>
                                <p:cTn id="66" presetID="17" presetClass="exit" presetSubtype="8" fill="hold" nodeType="afterEffect">
                                  <p:stCondLst>
                                    <p:cond delay="0"/>
                                  </p:stCondLst>
                                  <p:childTnLst>
                                    <p:anim calcmode="lin" valueType="num">
                                      <p:cBhvr>
                                        <p:cTn id="67" dur="3000"/>
                                        <p:tgtEl>
                                          <p:spTgt spid="6"/>
                                        </p:tgtEl>
                                        <p:attrNameLst>
                                          <p:attrName>ppt_x</p:attrName>
                                        </p:attrNameLst>
                                      </p:cBhvr>
                                      <p:tavLst>
                                        <p:tav tm="0">
                                          <p:val>
                                            <p:strVal val="ppt_x"/>
                                          </p:val>
                                        </p:tav>
                                        <p:tav tm="100000">
                                          <p:val>
                                            <p:strVal val="ppt_x-ppt_w/2"/>
                                          </p:val>
                                        </p:tav>
                                      </p:tavLst>
                                    </p:anim>
                                    <p:anim calcmode="lin" valueType="num">
                                      <p:cBhvr>
                                        <p:cTn id="68" dur="3000"/>
                                        <p:tgtEl>
                                          <p:spTgt spid="6"/>
                                        </p:tgtEl>
                                        <p:attrNameLst>
                                          <p:attrName>ppt_y</p:attrName>
                                        </p:attrNameLst>
                                      </p:cBhvr>
                                      <p:tavLst>
                                        <p:tav tm="0">
                                          <p:val>
                                            <p:strVal val="ppt_y"/>
                                          </p:val>
                                        </p:tav>
                                        <p:tav tm="100000">
                                          <p:val>
                                            <p:strVal val="ppt_y"/>
                                          </p:val>
                                        </p:tav>
                                      </p:tavLst>
                                    </p:anim>
                                    <p:anim calcmode="lin" valueType="num">
                                      <p:cBhvr>
                                        <p:cTn id="69" dur="3000"/>
                                        <p:tgtEl>
                                          <p:spTgt spid="6"/>
                                        </p:tgtEl>
                                        <p:attrNameLst>
                                          <p:attrName>ppt_w</p:attrName>
                                        </p:attrNameLst>
                                      </p:cBhvr>
                                      <p:tavLst>
                                        <p:tav tm="0">
                                          <p:val>
                                            <p:strVal val="ppt_w"/>
                                          </p:val>
                                        </p:tav>
                                        <p:tav tm="100000">
                                          <p:val>
                                            <p:fltVal val="0"/>
                                          </p:val>
                                        </p:tav>
                                      </p:tavLst>
                                    </p:anim>
                                    <p:anim calcmode="lin" valueType="num">
                                      <p:cBhvr>
                                        <p:cTn id="70" dur="3000"/>
                                        <p:tgtEl>
                                          <p:spTgt spid="6"/>
                                        </p:tgtEl>
                                        <p:attrNameLst>
                                          <p:attrName>ppt_h</p:attrName>
                                        </p:attrNameLst>
                                      </p:cBhvr>
                                      <p:tavLst>
                                        <p:tav tm="0">
                                          <p:val>
                                            <p:strVal val="ppt_h"/>
                                          </p:val>
                                        </p:tav>
                                        <p:tav tm="100000">
                                          <p:val>
                                            <p:strVal val="ppt_h"/>
                                          </p:val>
                                        </p:tav>
                                      </p:tavLst>
                                    </p:anim>
                                    <p:set>
                                      <p:cBhvr>
                                        <p:cTn id="71" dur="1" fill="hold">
                                          <p:stCondLst>
                                            <p:cond delay="2999"/>
                                          </p:stCondLst>
                                        </p:cTn>
                                        <p:tgtEl>
                                          <p:spTgt spid="6"/>
                                        </p:tgtEl>
                                        <p:attrNameLst>
                                          <p:attrName>style.visibility</p:attrName>
                                        </p:attrNameLst>
                                      </p:cBhvr>
                                      <p:to>
                                        <p:strVal val="hidden"/>
                                      </p:to>
                                    </p:set>
                                  </p:childTnLst>
                                </p:cTn>
                              </p:par>
                              <p:par>
                                <p:cTn id="72" presetID="17" presetClass="exit" presetSubtype="8" fill="hold" nodeType="withEffect">
                                  <p:stCondLst>
                                    <p:cond delay="0"/>
                                  </p:stCondLst>
                                  <p:childTnLst>
                                    <p:anim calcmode="lin" valueType="num">
                                      <p:cBhvr>
                                        <p:cTn id="73" dur="3000"/>
                                        <p:tgtEl>
                                          <p:spTgt spid="8"/>
                                        </p:tgtEl>
                                        <p:attrNameLst>
                                          <p:attrName>ppt_x</p:attrName>
                                        </p:attrNameLst>
                                      </p:cBhvr>
                                      <p:tavLst>
                                        <p:tav tm="0">
                                          <p:val>
                                            <p:strVal val="ppt_x"/>
                                          </p:val>
                                        </p:tav>
                                        <p:tav tm="100000">
                                          <p:val>
                                            <p:strVal val="ppt_x-ppt_w/2"/>
                                          </p:val>
                                        </p:tav>
                                      </p:tavLst>
                                    </p:anim>
                                    <p:anim calcmode="lin" valueType="num">
                                      <p:cBhvr>
                                        <p:cTn id="74" dur="3000"/>
                                        <p:tgtEl>
                                          <p:spTgt spid="8"/>
                                        </p:tgtEl>
                                        <p:attrNameLst>
                                          <p:attrName>ppt_y</p:attrName>
                                        </p:attrNameLst>
                                      </p:cBhvr>
                                      <p:tavLst>
                                        <p:tav tm="0">
                                          <p:val>
                                            <p:strVal val="ppt_y"/>
                                          </p:val>
                                        </p:tav>
                                        <p:tav tm="100000">
                                          <p:val>
                                            <p:strVal val="ppt_y"/>
                                          </p:val>
                                        </p:tav>
                                      </p:tavLst>
                                    </p:anim>
                                    <p:anim calcmode="lin" valueType="num">
                                      <p:cBhvr>
                                        <p:cTn id="75" dur="3000"/>
                                        <p:tgtEl>
                                          <p:spTgt spid="8"/>
                                        </p:tgtEl>
                                        <p:attrNameLst>
                                          <p:attrName>ppt_w</p:attrName>
                                        </p:attrNameLst>
                                      </p:cBhvr>
                                      <p:tavLst>
                                        <p:tav tm="0">
                                          <p:val>
                                            <p:strVal val="ppt_w"/>
                                          </p:val>
                                        </p:tav>
                                        <p:tav tm="100000">
                                          <p:val>
                                            <p:fltVal val="0"/>
                                          </p:val>
                                        </p:tav>
                                      </p:tavLst>
                                    </p:anim>
                                    <p:anim calcmode="lin" valueType="num">
                                      <p:cBhvr>
                                        <p:cTn id="76" dur="3000"/>
                                        <p:tgtEl>
                                          <p:spTgt spid="8"/>
                                        </p:tgtEl>
                                        <p:attrNameLst>
                                          <p:attrName>ppt_h</p:attrName>
                                        </p:attrNameLst>
                                      </p:cBhvr>
                                      <p:tavLst>
                                        <p:tav tm="0">
                                          <p:val>
                                            <p:strVal val="ppt_h"/>
                                          </p:val>
                                        </p:tav>
                                        <p:tav tm="100000">
                                          <p:val>
                                            <p:strVal val="ppt_h"/>
                                          </p:val>
                                        </p:tav>
                                      </p:tavLst>
                                    </p:anim>
                                    <p:set>
                                      <p:cBhvr>
                                        <p:cTn id="77" dur="1" fill="hold">
                                          <p:stCondLst>
                                            <p:cond delay="2999"/>
                                          </p:stCondLst>
                                        </p:cTn>
                                        <p:tgtEl>
                                          <p:spTgt spid="8"/>
                                        </p:tgtEl>
                                        <p:attrNameLst>
                                          <p:attrName>style.visibility</p:attrName>
                                        </p:attrNameLst>
                                      </p:cBhvr>
                                      <p:to>
                                        <p:strVal val="hidden"/>
                                      </p:to>
                                    </p:set>
                                  </p:childTnLst>
                                </p:cTn>
                              </p:par>
                              <p:par>
                                <p:cTn id="78" presetID="17" presetClass="exit" presetSubtype="8" fill="hold" nodeType="withEffect">
                                  <p:stCondLst>
                                    <p:cond delay="0"/>
                                  </p:stCondLst>
                                  <p:childTnLst>
                                    <p:anim calcmode="lin" valueType="num">
                                      <p:cBhvr>
                                        <p:cTn id="79" dur="3000"/>
                                        <p:tgtEl>
                                          <p:spTgt spid="10"/>
                                        </p:tgtEl>
                                        <p:attrNameLst>
                                          <p:attrName>ppt_x</p:attrName>
                                        </p:attrNameLst>
                                      </p:cBhvr>
                                      <p:tavLst>
                                        <p:tav tm="0">
                                          <p:val>
                                            <p:strVal val="ppt_x"/>
                                          </p:val>
                                        </p:tav>
                                        <p:tav tm="100000">
                                          <p:val>
                                            <p:strVal val="ppt_x-ppt_w/2"/>
                                          </p:val>
                                        </p:tav>
                                      </p:tavLst>
                                    </p:anim>
                                    <p:anim calcmode="lin" valueType="num">
                                      <p:cBhvr>
                                        <p:cTn id="80" dur="3000"/>
                                        <p:tgtEl>
                                          <p:spTgt spid="10"/>
                                        </p:tgtEl>
                                        <p:attrNameLst>
                                          <p:attrName>ppt_y</p:attrName>
                                        </p:attrNameLst>
                                      </p:cBhvr>
                                      <p:tavLst>
                                        <p:tav tm="0">
                                          <p:val>
                                            <p:strVal val="ppt_y"/>
                                          </p:val>
                                        </p:tav>
                                        <p:tav tm="100000">
                                          <p:val>
                                            <p:strVal val="ppt_y"/>
                                          </p:val>
                                        </p:tav>
                                      </p:tavLst>
                                    </p:anim>
                                    <p:anim calcmode="lin" valueType="num">
                                      <p:cBhvr>
                                        <p:cTn id="81" dur="3000"/>
                                        <p:tgtEl>
                                          <p:spTgt spid="10"/>
                                        </p:tgtEl>
                                        <p:attrNameLst>
                                          <p:attrName>ppt_w</p:attrName>
                                        </p:attrNameLst>
                                      </p:cBhvr>
                                      <p:tavLst>
                                        <p:tav tm="0">
                                          <p:val>
                                            <p:strVal val="ppt_w"/>
                                          </p:val>
                                        </p:tav>
                                        <p:tav tm="100000">
                                          <p:val>
                                            <p:fltVal val="0"/>
                                          </p:val>
                                        </p:tav>
                                      </p:tavLst>
                                    </p:anim>
                                    <p:anim calcmode="lin" valueType="num">
                                      <p:cBhvr>
                                        <p:cTn id="82" dur="3000"/>
                                        <p:tgtEl>
                                          <p:spTgt spid="10"/>
                                        </p:tgtEl>
                                        <p:attrNameLst>
                                          <p:attrName>ppt_h</p:attrName>
                                        </p:attrNameLst>
                                      </p:cBhvr>
                                      <p:tavLst>
                                        <p:tav tm="0">
                                          <p:val>
                                            <p:strVal val="ppt_h"/>
                                          </p:val>
                                        </p:tav>
                                        <p:tav tm="100000">
                                          <p:val>
                                            <p:strVal val="ppt_h"/>
                                          </p:val>
                                        </p:tav>
                                      </p:tavLst>
                                    </p:anim>
                                    <p:set>
                                      <p:cBhvr>
                                        <p:cTn id="83" dur="1" fill="hold">
                                          <p:stCondLst>
                                            <p:cond delay="2999"/>
                                          </p:stCondLst>
                                        </p:cTn>
                                        <p:tgtEl>
                                          <p:spTgt spid="10"/>
                                        </p:tgtEl>
                                        <p:attrNameLst>
                                          <p:attrName>style.visibility</p:attrName>
                                        </p:attrNameLst>
                                      </p:cBhvr>
                                      <p:to>
                                        <p:strVal val="hidden"/>
                                      </p:to>
                                    </p:set>
                                  </p:childTnLst>
                                </p:cTn>
                              </p:par>
                              <p:par>
                                <p:cTn id="84" presetID="17" presetClass="exit" presetSubtype="8" fill="hold" nodeType="withEffect">
                                  <p:stCondLst>
                                    <p:cond delay="0"/>
                                  </p:stCondLst>
                                  <p:childTnLst>
                                    <p:anim calcmode="lin" valueType="num">
                                      <p:cBhvr>
                                        <p:cTn id="85" dur="3000"/>
                                        <p:tgtEl>
                                          <p:spTgt spid="13"/>
                                        </p:tgtEl>
                                        <p:attrNameLst>
                                          <p:attrName>ppt_x</p:attrName>
                                        </p:attrNameLst>
                                      </p:cBhvr>
                                      <p:tavLst>
                                        <p:tav tm="0">
                                          <p:val>
                                            <p:strVal val="ppt_x"/>
                                          </p:val>
                                        </p:tav>
                                        <p:tav tm="100000">
                                          <p:val>
                                            <p:strVal val="ppt_x-ppt_w/2"/>
                                          </p:val>
                                        </p:tav>
                                      </p:tavLst>
                                    </p:anim>
                                    <p:anim calcmode="lin" valueType="num">
                                      <p:cBhvr>
                                        <p:cTn id="86" dur="3000"/>
                                        <p:tgtEl>
                                          <p:spTgt spid="13"/>
                                        </p:tgtEl>
                                        <p:attrNameLst>
                                          <p:attrName>ppt_y</p:attrName>
                                        </p:attrNameLst>
                                      </p:cBhvr>
                                      <p:tavLst>
                                        <p:tav tm="0">
                                          <p:val>
                                            <p:strVal val="ppt_y"/>
                                          </p:val>
                                        </p:tav>
                                        <p:tav tm="100000">
                                          <p:val>
                                            <p:strVal val="ppt_y"/>
                                          </p:val>
                                        </p:tav>
                                      </p:tavLst>
                                    </p:anim>
                                    <p:anim calcmode="lin" valueType="num">
                                      <p:cBhvr>
                                        <p:cTn id="87" dur="3000"/>
                                        <p:tgtEl>
                                          <p:spTgt spid="13"/>
                                        </p:tgtEl>
                                        <p:attrNameLst>
                                          <p:attrName>ppt_w</p:attrName>
                                        </p:attrNameLst>
                                      </p:cBhvr>
                                      <p:tavLst>
                                        <p:tav tm="0">
                                          <p:val>
                                            <p:strVal val="ppt_w"/>
                                          </p:val>
                                        </p:tav>
                                        <p:tav tm="100000">
                                          <p:val>
                                            <p:fltVal val="0"/>
                                          </p:val>
                                        </p:tav>
                                      </p:tavLst>
                                    </p:anim>
                                    <p:anim calcmode="lin" valueType="num">
                                      <p:cBhvr>
                                        <p:cTn id="88" dur="3000"/>
                                        <p:tgtEl>
                                          <p:spTgt spid="13"/>
                                        </p:tgtEl>
                                        <p:attrNameLst>
                                          <p:attrName>ppt_h</p:attrName>
                                        </p:attrNameLst>
                                      </p:cBhvr>
                                      <p:tavLst>
                                        <p:tav tm="0">
                                          <p:val>
                                            <p:strVal val="ppt_h"/>
                                          </p:val>
                                        </p:tav>
                                        <p:tav tm="100000">
                                          <p:val>
                                            <p:strVal val="ppt_h"/>
                                          </p:val>
                                        </p:tav>
                                      </p:tavLst>
                                    </p:anim>
                                    <p:set>
                                      <p:cBhvr>
                                        <p:cTn id="89" dur="1" fill="hold">
                                          <p:stCondLst>
                                            <p:cond delay="2999"/>
                                          </p:stCondLst>
                                        </p:cTn>
                                        <p:tgtEl>
                                          <p:spTgt spid="13"/>
                                        </p:tgtEl>
                                        <p:attrNameLst>
                                          <p:attrName>style.visibility</p:attrName>
                                        </p:attrNameLst>
                                      </p:cBhvr>
                                      <p:to>
                                        <p:strVal val="hidden"/>
                                      </p:to>
                                    </p:set>
                                  </p:childTnLst>
                                </p:cTn>
                              </p:par>
                              <p:par>
                                <p:cTn id="90" presetID="17" presetClass="exit" presetSubtype="8" fill="hold" nodeType="withEffect">
                                  <p:stCondLst>
                                    <p:cond delay="0"/>
                                  </p:stCondLst>
                                  <p:childTnLst>
                                    <p:anim calcmode="lin" valueType="num">
                                      <p:cBhvr>
                                        <p:cTn id="91" dur="3000"/>
                                        <p:tgtEl>
                                          <p:spTgt spid="15"/>
                                        </p:tgtEl>
                                        <p:attrNameLst>
                                          <p:attrName>ppt_x</p:attrName>
                                        </p:attrNameLst>
                                      </p:cBhvr>
                                      <p:tavLst>
                                        <p:tav tm="0">
                                          <p:val>
                                            <p:strVal val="ppt_x"/>
                                          </p:val>
                                        </p:tav>
                                        <p:tav tm="100000">
                                          <p:val>
                                            <p:strVal val="ppt_x-ppt_w/2"/>
                                          </p:val>
                                        </p:tav>
                                      </p:tavLst>
                                    </p:anim>
                                    <p:anim calcmode="lin" valueType="num">
                                      <p:cBhvr>
                                        <p:cTn id="92" dur="3000"/>
                                        <p:tgtEl>
                                          <p:spTgt spid="15"/>
                                        </p:tgtEl>
                                        <p:attrNameLst>
                                          <p:attrName>ppt_y</p:attrName>
                                        </p:attrNameLst>
                                      </p:cBhvr>
                                      <p:tavLst>
                                        <p:tav tm="0">
                                          <p:val>
                                            <p:strVal val="ppt_y"/>
                                          </p:val>
                                        </p:tav>
                                        <p:tav tm="100000">
                                          <p:val>
                                            <p:strVal val="ppt_y"/>
                                          </p:val>
                                        </p:tav>
                                      </p:tavLst>
                                    </p:anim>
                                    <p:anim calcmode="lin" valueType="num">
                                      <p:cBhvr>
                                        <p:cTn id="93" dur="3000"/>
                                        <p:tgtEl>
                                          <p:spTgt spid="15"/>
                                        </p:tgtEl>
                                        <p:attrNameLst>
                                          <p:attrName>ppt_w</p:attrName>
                                        </p:attrNameLst>
                                      </p:cBhvr>
                                      <p:tavLst>
                                        <p:tav tm="0">
                                          <p:val>
                                            <p:strVal val="ppt_w"/>
                                          </p:val>
                                        </p:tav>
                                        <p:tav tm="100000">
                                          <p:val>
                                            <p:fltVal val="0"/>
                                          </p:val>
                                        </p:tav>
                                      </p:tavLst>
                                    </p:anim>
                                    <p:anim calcmode="lin" valueType="num">
                                      <p:cBhvr>
                                        <p:cTn id="94" dur="3000"/>
                                        <p:tgtEl>
                                          <p:spTgt spid="15"/>
                                        </p:tgtEl>
                                        <p:attrNameLst>
                                          <p:attrName>ppt_h</p:attrName>
                                        </p:attrNameLst>
                                      </p:cBhvr>
                                      <p:tavLst>
                                        <p:tav tm="0">
                                          <p:val>
                                            <p:strVal val="ppt_h"/>
                                          </p:val>
                                        </p:tav>
                                        <p:tav tm="100000">
                                          <p:val>
                                            <p:strVal val="ppt_h"/>
                                          </p:val>
                                        </p:tav>
                                      </p:tavLst>
                                    </p:anim>
                                    <p:set>
                                      <p:cBhvr>
                                        <p:cTn id="95" dur="1" fill="hold">
                                          <p:stCondLst>
                                            <p:cond delay="2999"/>
                                          </p:stCondLst>
                                        </p:cTn>
                                        <p:tgtEl>
                                          <p:spTgt spid="15"/>
                                        </p:tgtEl>
                                        <p:attrNameLst>
                                          <p:attrName>style.visibility</p:attrName>
                                        </p:attrNameLst>
                                      </p:cBhvr>
                                      <p:to>
                                        <p:strVal val="hidden"/>
                                      </p:to>
                                    </p:set>
                                  </p:childTnLst>
                                </p:cTn>
                              </p:par>
                              <p:par>
                                <p:cTn id="96" presetID="17" presetClass="exit" presetSubtype="8" fill="hold" nodeType="withEffect">
                                  <p:stCondLst>
                                    <p:cond delay="0"/>
                                  </p:stCondLst>
                                  <p:childTnLst>
                                    <p:anim calcmode="lin" valueType="num">
                                      <p:cBhvr>
                                        <p:cTn id="97" dur="3000"/>
                                        <p:tgtEl>
                                          <p:spTgt spid="17"/>
                                        </p:tgtEl>
                                        <p:attrNameLst>
                                          <p:attrName>ppt_x</p:attrName>
                                        </p:attrNameLst>
                                      </p:cBhvr>
                                      <p:tavLst>
                                        <p:tav tm="0">
                                          <p:val>
                                            <p:strVal val="ppt_x"/>
                                          </p:val>
                                        </p:tav>
                                        <p:tav tm="100000">
                                          <p:val>
                                            <p:strVal val="ppt_x-ppt_w/2"/>
                                          </p:val>
                                        </p:tav>
                                      </p:tavLst>
                                    </p:anim>
                                    <p:anim calcmode="lin" valueType="num">
                                      <p:cBhvr>
                                        <p:cTn id="98" dur="3000"/>
                                        <p:tgtEl>
                                          <p:spTgt spid="17"/>
                                        </p:tgtEl>
                                        <p:attrNameLst>
                                          <p:attrName>ppt_y</p:attrName>
                                        </p:attrNameLst>
                                      </p:cBhvr>
                                      <p:tavLst>
                                        <p:tav tm="0">
                                          <p:val>
                                            <p:strVal val="ppt_y"/>
                                          </p:val>
                                        </p:tav>
                                        <p:tav tm="100000">
                                          <p:val>
                                            <p:strVal val="ppt_y"/>
                                          </p:val>
                                        </p:tav>
                                      </p:tavLst>
                                    </p:anim>
                                    <p:anim calcmode="lin" valueType="num">
                                      <p:cBhvr>
                                        <p:cTn id="99" dur="3000"/>
                                        <p:tgtEl>
                                          <p:spTgt spid="17"/>
                                        </p:tgtEl>
                                        <p:attrNameLst>
                                          <p:attrName>ppt_w</p:attrName>
                                        </p:attrNameLst>
                                      </p:cBhvr>
                                      <p:tavLst>
                                        <p:tav tm="0">
                                          <p:val>
                                            <p:strVal val="ppt_w"/>
                                          </p:val>
                                        </p:tav>
                                        <p:tav tm="100000">
                                          <p:val>
                                            <p:fltVal val="0"/>
                                          </p:val>
                                        </p:tav>
                                      </p:tavLst>
                                    </p:anim>
                                    <p:anim calcmode="lin" valueType="num">
                                      <p:cBhvr>
                                        <p:cTn id="100" dur="3000"/>
                                        <p:tgtEl>
                                          <p:spTgt spid="17"/>
                                        </p:tgtEl>
                                        <p:attrNameLst>
                                          <p:attrName>ppt_h</p:attrName>
                                        </p:attrNameLst>
                                      </p:cBhvr>
                                      <p:tavLst>
                                        <p:tav tm="0">
                                          <p:val>
                                            <p:strVal val="ppt_h"/>
                                          </p:val>
                                        </p:tav>
                                        <p:tav tm="100000">
                                          <p:val>
                                            <p:strVal val="ppt_h"/>
                                          </p:val>
                                        </p:tav>
                                      </p:tavLst>
                                    </p:anim>
                                    <p:set>
                                      <p:cBhvr>
                                        <p:cTn id="101" dur="1" fill="hold">
                                          <p:stCondLst>
                                            <p:cond delay="2999"/>
                                          </p:stCondLst>
                                        </p:cTn>
                                        <p:tgtEl>
                                          <p:spTgt spid="17"/>
                                        </p:tgtEl>
                                        <p:attrNameLst>
                                          <p:attrName>style.visibility</p:attrName>
                                        </p:attrNameLst>
                                      </p:cBhvr>
                                      <p:to>
                                        <p:strVal val="hidden"/>
                                      </p:to>
                                    </p:set>
                                  </p:childTnLst>
                                </p:cTn>
                              </p:par>
                              <p:par>
                                <p:cTn id="102" presetID="17" presetClass="exit" presetSubtype="2" fill="hold" nodeType="withEffect">
                                  <p:stCondLst>
                                    <p:cond delay="0"/>
                                  </p:stCondLst>
                                  <p:childTnLst>
                                    <p:anim calcmode="lin" valueType="num">
                                      <p:cBhvr>
                                        <p:cTn id="103" dur="3000"/>
                                        <p:tgtEl>
                                          <p:spTgt spid="7"/>
                                        </p:tgtEl>
                                        <p:attrNameLst>
                                          <p:attrName>ppt_x</p:attrName>
                                        </p:attrNameLst>
                                      </p:cBhvr>
                                      <p:tavLst>
                                        <p:tav tm="0">
                                          <p:val>
                                            <p:strVal val="ppt_x"/>
                                          </p:val>
                                        </p:tav>
                                        <p:tav tm="100000">
                                          <p:val>
                                            <p:strVal val="ppt_x+ppt_w/2"/>
                                          </p:val>
                                        </p:tav>
                                      </p:tavLst>
                                    </p:anim>
                                    <p:anim calcmode="lin" valueType="num">
                                      <p:cBhvr>
                                        <p:cTn id="104" dur="3000"/>
                                        <p:tgtEl>
                                          <p:spTgt spid="7"/>
                                        </p:tgtEl>
                                        <p:attrNameLst>
                                          <p:attrName>ppt_y</p:attrName>
                                        </p:attrNameLst>
                                      </p:cBhvr>
                                      <p:tavLst>
                                        <p:tav tm="0">
                                          <p:val>
                                            <p:strVal val="ppt_y"/>
                                          </p:val>
                                        </p:tav>
                                        <p:tav tm="100000">
                                          <p:val>
                                            <p:strVal val="ppt_y"/>
                                          </p:val>
                                        </p:tav>
                                      </p:tavLst>
                                    </p:anim>
                                    <p:anim calcmode="lin" valueType="num">
                                      <p:cBhvr>
                                        <p:cTn id="105" dur="3000"/>
                                        <p:tgtEl>
                                          <p:spTgt spid="7"/>
                                        </p:tgtEl>
                                        <p:attrNameLst>
                                          <p:attrName>ppt_w</p:attrName>
                                        </p:attrNameLst>
                                      </p:cBhvr>
                                      <p:tavLst>
                                        <p:tav tm="0">
                                          <p:val>
                                            <p:strVal val="ppt_w"/>
                                          </p:val>
                                        </p:tav>
                                        <p:tav tm="100000">
                                          <p:val>
                                            <p:fltVal val="0"/>
                                          </p:val>
                                        </p:tav>
                                      </p:tavLst>
                                    </p:anim>
                                    <p:anim calcmode="lin" valueType="num">
                                      <p:cBhvr>
                                        <p:cTn id="106" dur="3000"/>
                                        <p:tgtEl>
                                          <p:spTgt spid="7"/>
                                        </p:tgtEl>
                                        <p:attrNameLst>
                                          <p:attrName>ppt_h</p:attrName>
                                        </p:attrNameLst>
                                      </p:cBhvr>
                                      <p:tavLst>
                                        <p:tav tm="0">
                                          <p:val>
                                            <p:strVal val="ppt_h"/>
                                          </p:val>
                                        </p:tav>
                                        <p:tav tm="100000">
                                          <p:val>
                                            <p:strVal val="ppt_h"/>
                                          </p:val>
                                        </p:tav>
                                      </p:tavLst>
                                    </p:anim>
                                    <p:set>
                                      <p:cBhvr>
                                        <p:cTn id="107" dur="1" fill="hold">
                                          <p:stCondLst>
                                            <p:cond delay="2999"/>
                                          </p:stCondLst>
                                        </p:cTn>
                                        <p:tgtEl>
                                          <p:spTgt spid="7"/>
                                        </p:tgtEl>
                                        <p:attrNameLst>
                                          <p:attrName>style.visibility</p:attrName>
                                        </p:attrNameLst>
                                      </p:cBhvr>
                                      <p:to>
                                        <p:strVal val="hidden"/>
                                      </p:to>
                                    </p:set>
                                  </p:childTnLst>
                                </p:cTn>
                              </p:par>
                              <p:par>
                                <p:cTn id="108" presetID="17" presetClass="exit" presetSubtype="2" fill="hold" nodeType="withEffect">
                                  <p:stCondLst>
                                    <p:cond delay="0"/>
                                  </p:stCondLst>
                                  <p:childTnLst>
                                    <p:anim calcmode="lin" valueType="num">
                                      <p:cBhvr>
                                        <p:cTn id="109" dur="3000"/>
                                        <p:tgtEl>
                                          <p:spTgt spid="9"/>
                                        </p:tgtEl>
                                        <p:attrNameLst>
                                          <p:attrName>ppt_x</p:attrName>
                                        </p:attrNameLst>
                                      </p:cBhvr>
                                      <p:tavLst>
                                        <p:tav tm="0">
                                          <p:val>
                                            <p:strVal val="ppt_x"/>
                                          </p:val>
                                        </p:tav>
                                        <p:tav tm="100000">
                                          <p:val>
                                            <p:strVal val="ppt_x+ppt_w/2"/>
                                          </p:val>
                                        </p:tav>
                                      </p:tavLst>
                                    </p:anim>
                                    <p:anim calcmode="lin" valueType="num">
                                      <p:cBhvr>
                                        <p:cTn id="110" dur="3000"/>
                                        <p:tgtEl>
                                          <p:spTgt spid="9"/>
                                        </p:tgtEl>
                                        <p:attrNameLst>
                                          <p:attrName>ppt_y</p:attrName>
                                        </p:attrNameLst>
                                      </p:cBhvr>
                                      <p:tavLst>
                                        <p:tav tm="0">
                                          <p:val>
                                            <p:strVal val="ppt_y"/>
                                          </p:val>
                                        </p:tav>
                                        <p:tav tm="100000">
                                          <p:val>
                                            <p:strVal val="ppt_y"/>
                                          </p:val>
                                        </p:tav>
                                      </p:tavLst>
                                    </p:anim>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strVal val="ppt_h"/>
                                          </p:val>
                                        </p:tav>
                                      </p:tavLst>
                                    </p:anim>
                                    <p:set>
                                      <p:cBhvr>
                                        <p:cTn id="113" dur="1" fill="hold">
                                          <p:stCondLst>
                                            <p:cond delay="2999"/>
                                          </p:stCondLst>
                                        </p:cTn>
                                        <p:tgtEl>
                                          <p:spTgt spid="9"/>
                                        </p:tgtEl>
                                        <p:attrNameLst>
                                          <p:attrName>style.visibility</p:attrName>
                                        </p:attrNameLst>
                                      </p:cBhvr>
                                      <p:to>
                                        <p:strVal val="hidden"/>
                                      </p:to>
                                    </p:set>
                                  </p:childTnLst>
                                </p:cTn>
                              </p:par>
                              <p:par>
                                <p:cTn id="114" presetID="17" presetClass="exit" presetSubtype="2" fill="hold" nodeType="withEffect">
                                  <p:stCondLst>
                                    <p:cond delay="0"/>
                                  </p:stCondLst>
                                  <p:childTnLst>
                                    <p:anim calcmode="lin" valueType="num">
                                      <p:cBhvr>
                                        <p:cTn id="115" dur="3000"/>
                                        <p:tgtEl>
                                          <p:spTgt spid="11"/>
                                        </p:tgtEl>
                                        <p:attrNameLst>
                                          <p:attrName>ppt_x</p:attrName>
                                        </p:attrNameLst>
                                      </p:cBhvr>
                                      <p:tavLst>
                                        <p:tav tm="0">
                                          <p:val>
                                            <p:strVal val="ppt_x"/>
                                          </p:val>
                                        </p:tav>
                                        <p:tav tm="100000">
                                          <p:val>
                                            <p:strVal val="ppt_x+ppt_w/2"/>
                                          </p:val>
                                        </p:tav>
                                      </p:tavLst>
                                    </p:anim>
                                    <p:anim calcmode="lin" valueType="num">
                                      <p:cBhvr>
                                        <p:cTn id="116" dur="3000"/>
                                        <p:tgtEl>
                                          <p:spTgt spid="11"/>
                                        </p:tgtEl>
                                        <p:attrNameLst>
                                          <p:attrName>ppt_y</p:attrName>
                                        </p:attrNameLst>
                                      </p:cBhvr>
                                      <p:tavLst>
                                        <p:tav tm="0">
                                          <p:val>
                                            <p:strVal val="ppt_y"/>
                                          </p:val>
                                        </p:tav>
                                        <p:tav tm="100000">
                                          <p:val>
                                            <p:strVal val="ppt_y"/>
                                          </p:val>
                                        </p:tav>
                                      </p:tavLst>
                                    </p:anim>
                                    <p:anim calcmode="lin" valueType="num">
                                      <p:cBhvr>
                                        <p:cTn id="117" dur="3000"/>
                                        <p:tgtEl>
                                          <p:spTgt spid="11"/>
                                        </p:tgtEl>
                                        <p:attrNameLst>
                                          <p:attrName>ppt_w</p:attrName>
                                        </p:attrNameLst>
                                      </p:cBhvr>
                                      <p:tavLst>
                                        <p:tav tm="0">
                                          <p:val>
                                            <p:strVal val="ppt_w"/>
                                          </p:val>
                                        </p:tav>
                                        <p:tav tm="100000">
                                          <p:val>
                                            <p:fltVal val="0"/>
                                          </p:val>
                                        </p:tav>
                                      </p:tavLst>
                                    </p:anim>
                                    <p:anim calcmode="lin" valueType="num">
                                      <p:cBhvr>
                                        <p:cTn id="118" dur="3000"/>
                                        <p:tgtEl>
                                          <p:spTgt spid="11"/>
                                        </p:tgtEl>
                                        <p:attrNameLst>
                                          <p:attrName>ppt_h</p:attrName>
                                        </p:attrNameLst>
                                      </p:cBhvr>
                                      <p:tavLst>
                                        <p:tav tm="0">
                                          <p:val>
                                            <p:strVal val="ppt_h"/>
                                          </p:val>
                                        </p:tav>
                                        <p:tav tm="100000">
                                          <p:val>
                                            <p:strVal val="ppt_h"/>
                                          </p:val>
                                        </p:tav>
                                      </p:tavLst>
                                    </p:anim>
                                    <p:set>
                                      <p:cBhvr>
                                        <p:cTn id="119" dur="1" fill="hold">
                                          <p:stCondLst>
                                            <p:cond delay="2999"/>
                                          </p:stCondLst>
                                        </p:cTn>
                                        <p:tgtEl>
                                          <p:spTgt spid="11"/>
                                        </p:tgtEl>
                                        <p:attrNameLst>
                                          <p:attrName>style.visibility</p:attrName>
                                        </p:attrNameLst>
                                      </p:cBhvr>
                                      <p:to>
                                        <p:strVal val="hidden"/>
                                      </p:to>
                                    </p:set>
                                  </p:childTnLst>
                                </p:cTn>
                              </p:par>
                              <p:par>
                                <p:cTn id="120" presetID="17" presetClass="exit" presetSubtype="2" fill="hold" nodeType="withEffect">
                                  <p:stCondLst>
                                    <p:cond delay="0"/>
                                  </p:stCondLst>
                                  <p:childTnLst>
                                    <p:anim calcmode="lin" valueType="num">
                                      <p:cBhvr>
                                        <p:cTn id="121" dur="3000"/>
                                        <p:tgtEl>
                                          <p:spTgt spid="14"/>
                                        </p:tgtEl>
                                        <p:attrNameLst>
                                          <p:attrName>ppt_x</p:attrName>
                                        </p:attrNameLst>
                                      </p:cBhvr>
                                      <p:tavLst>
                                        <p:tav tm="0">
                                          <p:val>
                                            <p:strVal val="ppt_x"/>
                                          </p:val>
                                        </p:tav>
                                        <p:tav tm="100000">
                                          <p:val>
                                            <p:strVal val="ppt_x+ppt_w/2"/>
                                          </p:val>
                                        </p:tav>
                                      </p:tavLst>
                                    </p:anim>
                                    <p:anim calcmode="lin" valueType="num">
                                      <p:cBhvr>
                                        <p:cTn id="122" dur="3000"/>
                                        <p:tgtEl>
                                          <p:spTgt spid="14"/>
                                        </p:tgtEl>
                                        <p:attrNameLst>
                                          <p:attrName>ppt_y</p:attrName>
                                        </p:attrNameLst>
                                      </p:cBhvr>
                                      <p:tavLst>
                                        <p:tav tm="0">
                                          <p:val>
                                            <p:strVal val="ppt_y"/>
                                          </p:val>
                                        </p:tav>
                                        <p:tav tm="100000">
                                          <p:val>
                                            <p:strVal val="ppt_y"/>
                                          </p:val>
                                        </p:tav>
                                      </p:tavLst>
                                    </p:anim>
                                    <p:anim calcmode="lin" valueType="num">
                                      <p:cBhvr>
                                        <p:cTn id="123" dur="3000"/>
                                        <p:tgtEl>
                                          <p:spTgt spid="14"/>
                                        </p:tgtEl>
                                        <p:attrNameLst>
                                          <p:attrName>ppt_w</p:attrName>
                                        </p:attrNameLst>
                                      </p:cBhvr>
                                      <p:tavLst>
                                        <p:tav tm="0">
                                          <p:val>
                                            <p:strVal val="ppt_w"/>
                                          </p:val>
                                        </p:tav>
                                        <p:tav tm="100000">
                                          <p:val>
                                            <p:fltVal val="0"/>
                                          </p:val>
                                        </p:tav>
                                      </p:tavLst>
                                    </p:anim>
                                    <p:anim calcmode="lin" valueType="num">
                                      <p:cBhvr>
                                        <p:cTn id="124" dur="3000"/>
                                        <p:tgtEl>
                                          <p:spTgt spid="14"/>
                                        </p:tgtEl>
                                        <p:attrNameLst>
                                          <p:attrName>ppt_h</p:attrName>
                                        </p:attrNameLst>
                                      </p:cBhvr>
                                      <p:tavLst>
                                        <p:tav tm="0">
                                          <p:val>
                                            <p:strVal val="ppt_h"/>
                                          </p:val>
                                        </p:tav>
                                        <p:tav tm="100000">
                                          <p:val>
                                            <p:strVal val="ppt_h"/>
                                          </p:val>
                                        </p:tav>
                                      </p:tavLst>
                                    </p:anim>
                                    <p:set>
                                      <p:cBhvr>
                                        <p:cTn id="125" dur="1" fill="hold">
                                          <p:stCondLst>
                                            <p:cond delay="2999"/>
                                          </p:stCondLst>
                                        </p:cTn>
                                        <p:tgtEl>
                                          <p:spTgt spid="14"/>
                                        </p:tgtEl>
                                        <p:attrNameLst>
                                          <p:attrName>style.visibility</p:attrName>
                                        </p:attrNameLst>
                                      </p:cBhvr>
                                      <p:to>
                                        <p:strVal val="hidden"/>
                                      </p:to>
                                    </p:set>
                                  </p:childTnLst>
                                </p:cTn>
                              </p:par>
                              <p:par>
                                <p:cTn id="126" presetID="17" presetClass="exit" presetSubtype="2" fill="hold" nodeType="withEffect">
                                  <p:stCondLst>
                                    <p:cond delay="0"/>
                                  </p:stCondLst>
                                  <p:childTnLst>
                                    <p:anim calcmode="lin" valueType="num">
                                      <p:cBhvr>
                                        <p:cTn id="127" dur="3000"/>
                                        <p:tgtEl>
                                          <p:spTgt spid="16"/>
                                        </p:tgtEl>
                                        <p:attrNameLst>
                                          <p:attrName>ppt_x</p:attrName>
                                        </p:attrNameLst>
                                      </p:cBhvr>
                                      <p:tavLst>
                                        <p:tav tm="0">
                                          <p:val>
                                            <p:strVal val="ppt_x"/>
                                          </p:val>
                                        </p:tav>
                                        <p:tav tm="100000">
                                          <p:val>
                                            <p:strVal val="ppt_x+ppt_w/2"/>
                                          </p:val>
                                        </p:tav>
                                      </p:tavLst>
                                    </p:anim>
                                    <p:anim calcmode="lin" valueType="num">
                                      <p:cBhvr>
                                        <p:cTn id="128" dur="3000"/>
                                        <p:tgtEl>
                                          <p:spTgt spid="16"/>
                                        </p:tgtEl>
                                        <p:attrNameLst>
                                          <p:attrName>ppt_y</p:attrName>
                                        </p:attrNameLst>
                                      </p:cBhvr>
                                      <p:tavLst>
                                        <p:tav tm="0">
                                          <p:val>
                                            <p:strVal val="ppt_y"/>
                                          </p:val>
                                        </p:tav>
                                        <p:tav tm="100000">
                                          <p:val>
                                            <p:strVal val="ppt_y"/>
                                          </p:val>
                                        </p:tav>
                                      </p:tavLst>
                                    </p:anim>
                                    <p:anim calcmode="lin" valueType="num">
                                      <p:cBhvr>
                                        <p:cTn id="129" dur="3000"/>
                                        <p:tgtEl>
                                          <p:spTgt spid="16"/>
                                        </p:tgtEl>
                                        <p:attrNameLst>
                                          <p:attrName>ppt_w</p:attrName>
                                        </p:attrNameLst>
                                      </p:cBhvr>
                                      <p:tavLst>
                                        <p:tav tm="0">
                                          <p:val>
                                            <p:strVal val="ppt_w"/>
                                          </p:val>
                                        </p:tav>
                                        <p:tav tm="100000">
                                          <p:val>
                                            <p:fltVal val="0"/>
                                          </p:val>
                                        </p:tav>
                                      </p:tavLst>
                                    </p:anim>
                                    <p:anim calcmode="lin" valueType="num">
                                      <p:cBhvr>
                                        <p:cTn id="130" dur="3000"/>
                                        <p:tgtEl>
                                          <p:spTgt spid="16"/>
                                        </p:tgtEl>
                                        <p:attrNameLst>
                                          <p:attrName>ppt_h</p:attrName>
                                        </p:attrNameLst>
                                      </p:cBhvr>
                                      <p:tavLst>
                                        <p:tav tm="0">
                                          <p:val>
                                            <p:strVal val="ppt_h"/>
                                          </p:val>
                                        </p:tav>
                                        <p:tav tm="100000">
                                          <p:val>
                                            <p:strVal val="ppt_h"/>
                                          </p:val>
                                        </p:tav>
                                      </p:tavLst>
                                    </p:anim>
                                    <p:set>
                                      <p:cBhvr>
                                        <p:cTn id="131" dur="1" fill="hold">
                                          <p:stCondLst>
                                            <p:cond delay="2999"/>
                                          </p:stCondLst>
                                        </p:cTn>
                                        <p:tgtEl>
                                          <p:spTgt spid="16"/>
                                        </p:tgtEl>
                                        <p:attrNameLst>
                                          <p:attrName>style.visibility</p:attrName>
                                        </p:attrNameLst>
                                      </p:cBhvr>
                                      <p:to>
                                        <p:strVal val="hidden"/>
                                      </p:to>
                                    </p:set>
                                  </p:childTnLst>
                                </p:cTn>
                              </p:par>
                              <p:par>
                                <p:cTn id="132" presetID="17" presetClass="exit" presetSubtype="2" fill="hold" nodeType="withEffect">
                                  <p:stCondLst>
                                    <p:cond delay="0"/>
                                  </p:stCondLst>
                                  <p:childTnLst>
                                    <p:anim calcmode="lin" valueType="num">
                                      <p:cBhvr>
                                        <p:cTn id="133" dur="3000"/>
                                        <p:tgtEl>
                                          <p:spTgt spid="18"/>
                                        </p:tgtEl>
                                        <p:attrNameLst>
                                          <p:attrName>ppt_x</p:attrName>
                                        </p:attrNameLst>
                                      </p:cBhvr>
                                      <p:tavLst>
                                        <p:tav tm="0">
                                          <p:val>
                                            <p:strVal val="ppt_x"/>
                                          </p:val>
                                        </p:tav>
                                        <p:tav tm="100000">
                                          <p:val>
                                            <p:strVal val="ppt_x+ppt_w/2"/>
                                          </p:val>
                                        </p:tav>
                                      </p:tavLst>
                                    </p:anim>
                                    <p:anim calcmode="lin" valueType="num">
                                      <p:cBhvr>
                                        <p:cTn id="134" dur="3000"/>
                                        <p:tgtEl>
                                          <p:spTgt spid="18"/>
                                        </p:tgtEl>
                                        <p:attrNameLst>
                                          <p:attrName>ppt_y</p:attrName>
                                        </p:attrNameLst>
                                      </p:cBhvr>
                                      <p:tavLst>
                                        <p:tav tm="0">
                                          <p:val>
                                            <p:strVal val="ppt_y"/>
                                          </p:val>
                                        </p:tav>
                                        <p:tav tm="100000">
                                          <p:val>
                                            <p:strVal val="ppt_y"/>
                                          </p:val>
                                        </p:tav>
                                      </p:tavLst>
                                    </p:anim>
                                    <p:anim calcmode="lin" valueType="num">
                                      <p:cBhvr>
                                        <p:cTn id="135" dur="3000"/>
                                        <p:tgtEl>
                                          <p:spTgt spid="18"/>
                                        </p:tgtEl>
                                        <p:attrNameLst>
                                          <p:attrName>ppt_w</p:attrName>
                                        </p:attrNameLst>
                                      </p:cBhvr>
                                      <p:tavLst>
                                        <p:tav tm="0">
                                          <p:val>
                                            <p:strVal val="ppt_w"/>
                                          </p:val>
                                        </p:tav>
                                        <p:tav tm="100000">
                                          <p:val>
                                            <p:fltVal val="0"/>
                                          </p:val>
                                        </p:tav>
                                      </p:tavLst>
                                    </p:anim>
                                    <p:anim calcmode="lin" valueType="num">
                                      <p:cBhvr>
                                        <p:cTn id="136" dur="3000"/>
                                        <p:tgtEl>
                                          <p:spTgt spid="18"/>
                                        </p:tgtEl>
                                        <p:attrNameLst>
                                          <p:attrName>ppt_h</p:attrName>
                                        </p:attrNameLst>
                                      </p:cBhvr>
                                      <p:tavLst>
                                        <p:tav tm="0">
                                          <p:val>
                                            <p:strVal val="ppt_h"/>
                                          </p:val>
                                        </p:tav>
                                        <p:tav tm="100000">
                                          <p:val>
                                            <p:strVal val="ppt_h"/>
                                          </p:val>
                                        </p:tav>
                                      </p:tavLst>
                                    </p:anim>
                                    <p:set>
                                      <p:cBhvr>
                                        <p:cTn id="137" dur="1" fill="hold">
                                          <p:stCondLst>
                                            <p:cond delay="2999"/>
                                          </p:stCondLst>
                                        </p:cTn>
                                        <p:tgtEl>
                                          <p:spTgt spid="18"/>
                                        </p:tgtEl>
                                        <p:attrNameLst>
                                          <p:attrName>style.visibility</p:attrName>
                                        </p:attrNameLst>
                                      </p:cBhvr>
                                      <p:to>
                                        <p:strVal val="hidden"/>
                                      </p:to>
                                    </p:set>
                                  </p:childTnLst>
                                </p:cTn>
                              </p:par>
                              <p:par>
                                <p:cTn id="138" presetID="17" presetClass="entr" presetSubtype="10"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strVal val="#ppt_h"/>
                                          </p:val>
                                        </p:tav>
                                        <p:tav tm="100000">
                                          <p:val>
                                            <p:strVal val="#ppt_h"/>
                                          </p:val>
                                        </p:tav>
                                      </p:tavLst>
                                    </p:anim>
                                  </p:childTnLst>
                                </p:cTn>
                              </p:par>
                              <p:par>
                                <p:cTn id="142" presetID="8"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diamond(out)">
                                      <p:cBhvr>
                                        <p:cTn id="144" dur="3000"/>
                                        <p:tgtEl>
                                          <p:spTgt spid="4"/>
                                        </p:tgtEl>
                                      </p:cBhvr>
                                    </p:animEffect>
                                  </p:childTnLst>
                                </p:cTn>
                              </p:par>
                            </p:childTnLst>
                          </p:cTn>
                        </p:par>
                        <p:par>
                          <p:cTn id="145" fill="hold" nodeType="afterGroup">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9"/>
                                        </p:tgtEl>
                                        <p:attrNameLst>
                                          <p:attrName>style.visibility</p:attrName>
                                        </p:attrNameLst>
                                      </p:cBhvr>
                                      <p:to>
                                        <p:strVal val="visible"/>
                                      </p:to>
                                    </p:set>
                                    <p:animEffect transition="in" filter="fade">
                                      <p:cBhvr>
                                        <p:cTn id="148" dur="1000"/>
                                        <p:tgtEl>
                                          <p:spTgt spid="19"/>
                                        </p:tgtEl>
                                      </p:cBhvr>
                                    </p:animEffect>
                                    <p:anim calcmode="lin" valueType="num">
                                      <p:cBhvr>
                                        <p:cTn id="149" dur="1000" fill="hold"/>
                                        <p:tgtEl>
                                          <p:spTgt spid="19"/>
                                        </p:tgtEl>
                                        <p:attrNameLst>
                                          <p:attrName>ppt_x</p:attrName>
                                        </p:attrNameLst>
                                      </p:cBhvr>
                                      <p:tavLst>
                                        <p:tav tm="0">
                                          <p:val>
                                            <p:strVal val="#ppt_x-.1"/>
                                          </p:val>
                                        </p:tav>
                                        <p:tav tm="100000">
                                          <p:val>
                                            <p:strVal val="#ppt_x"/>
                                          </p:val>
                                        </p:tav>
                                      </p:tavLst>
                                    </p:anim>
                                    <p:anim calcmode="lin" valueType="num">
                                      <p:cBhvr>
                                        <p:cTn id="150"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3">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51520" y="265212"/>
            <a:ext cx="8640960" cy="51845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95536" y="4047113"/>
            <a:ext cx="8496944" cy="1477328"/>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smtClean="0">
                <a:effectLst>
                  <a:glow rad="101600">
                    <a:schemeClr val="accent2">
                      <a:satMod val="175000"/>
                      <a:alpha val="40000"/>
                    </a:schemeClr>
                  </a:glow>
                  <a:outerShdw blurRad="38100" dist="38100" dir="2700000" algn="tl">
                    <a:srgbClr val="000000">
                      <a:alpha val="43137"/>
                    </a:srgbClr>
                  </a:outerShdw>
                </a:effectLst>
              </a:rPr>
              <a:t>A día de hoy en 2024, así es como se encuentra la Plaza de España tras la remodelación que se le hizo en 2021 tras dos años de obras, se volvió a reinaugurar como resultado de un proceso participativo que inició el Ayuntamiento de Manuela Carmena. En este proceso desapareció la “Fuente del Nacimiento del Agua”, poniendo en su lugar un restaurante y un cine de verano. </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6135485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8000">
        <p15:prstTrans prst="origami"/>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3" fill="hold" nodeType="withEffect">
                                  <p:stCondLst>
                                    <p:cond delay="0"/>
                                  </p:stCondLst>
                                  <p:childTnLst>
                                    <p:animEffect transition="out" filter="wheel(3)">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905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4 CuadroTexto"/>
          <p:cNvSpPr txBox="1"/>
          <p:nvPr/>
        </p:nvSpPr>
        <p:spPr>
          <a:xfrm>
            <a:off x="215516" y="3933860"/>
            <a:ext cx="8712968" cy="1754326"/>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i="1" dirty="0" smtClean="0">
                <a:effectLst>
                  <a:glow rad="101600">
                    <a:schemeClr val="accent2">
                      <a:satMod val="175000"/>
                      <a:alpha val="40000"/>
                    </a:schemeClr>
                  </a:glow>
                  <a:outerShdw blurRad="38100" dist="38100" dir="2700000" algn="tl">
                    <a:srgbClr val="1F497D"/>
                  </a:outerShdw>
                </a:effectLst>
              </a:rPr>
              <a:t>Qué quieres que te diga, a mí me gustaba más como estaba antes y a otra mucha gente, pero como la voz cantante la tienen los políticos, cada uno lo hace a su gusto y hay algunos que tienen el gusto un poco estropeado, ni comparación con lo que era antes y lo bonita que estaba la plaza. </a:t>
            </a:r>
            <a:r>
              <a:rPr lang="es-ES" i="1" dirty="0">
                <a:effectLst>
                  <a:glow rad="101600">
                    <a:schemeClr val="accent2">
                      <a:satMod val="175000"/>
                      <a:alpha val="40000"/>
                    </a:schemeClr>
                  </a:glow>
                  <a:outerShdw blurRad="38100" dist="38100" dir="2700000" algn="tl">
                    <a:srgbClr val="1F497D"/>
                  </a:outerShdw>
                </a:effectLst>
              </a:rPr>
              <a:t>A</a:t>
            </a:r>
            <a:r>
              <a:rPr lang="es-ES" i="1" dirty="0" smtClean="0">
                <a:effectLst>
                  <a:glow rad="101600">
                    <a:schemeClr val="accent2">
                      <a:satMod val="175000"/>
                      <a:alpha val="40000"/>
                    </a:schemeClr>
                  </a:glow>
                  <a:outerShdw blurRad="38100" dist="38100" dir="2700000" algn="tl">
                    <a:srgbClr val="1F497D"/>
                  </a:outerShdw>
                </a:effectLst>
              </a:rPr>
              <a:t>ntes con la fuente y el monumento a Cervantes la plaza siempre estaba llena de gente y sobre todo turistas, ahora los que hay es para sacar al perrito a pasear y otras cosas.</a:t>
            </a:r>
            <a:endParaRPr lang="es-ES" i="1" dirty="0">
              <a:effectLst>
                <a:glow rad="101600">
                  <a:schemeClr val="accent2">
                    <a:satMod val="175000"/>
                    <a:alpha val="40000"/>
                  </a:schemeClr>
                </a:glow>
                <a:outerShdw blurRad="38100" dist="38100" dir="2700000" algn="tl">
                  <a:srgbClr val="1F497D"/>
                </a:outerShdw>
              </a:effectLst>
            </a:endParaRPr>
          </a:p>
        </p:txBody>
      </p:sp>
    </p:spTree>
    <p:extLst>
      <p:ext uri="{BB962C8B-B14F-4D97-AF65-F5344CB8AC3E}">
        <p14:creationId xmlns:p14="http://schemas.microsoft.com/office/powerpoint/2010/main" val="3370399689"/>
      </p:ext>
    </p:extLst>
  </p:cSld>
  <p:clrMapOvr>
    <a:masterClrMapping/>
  </p:clrMapOvr>
  <mc:AlternateContent xmlns:mc="http://schemas.openxmlformats.org/markup-compatibility/2006" xmlns:p14="http://schemas.microsoft.com/office/powerpoint/2010/main">
    <mc:Choice Requires="p14">
      <p:transition spd="slow" p14:dur="3500" advTm="45000">
        <p14:vortex dir="r"/>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fltVal val="0"/>
                                          </p:val>
                                        </p:tav>
                                        <p:tav tm="100000">
                                          <p:val>
                                            <p:strVal val="#ppt_w"/>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fltVal val="0"/>
                                          </p:val>
                                        </p:tav>
                                        <p:tav tm="100000">
                                          <p:val>
                                            <p:strVal val="#ppt_w"/>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8" presetClass="entr" presetSubtype="1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strips(downLeft)">
                                      <p:cBhvr>
                                        <p:cTn id="19" dur="3000"/>
                                        <p:tgtEl>
                                          <p:spTgt spid="7"/>
                                        </p:tgtEl>
                                      </p:cBhvr>
                                    </p:animEffect>
                                  </p:childTnLst>
                                </p:cTn>
                              </p:par>
                              <p:par>
                                <p:cTn id="20" presetID="18" presetClass="entr" presetSubtype="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Right)">
                                      <p:cBhvr>
                                        <p:cTn id="22" dur="3000"/>
                                        <p:tgtEl>
                                          <p:spTgt spid="6"/>
                                        </p:tgtEl>
                                      </p:cBhvr>
                                    </p:animEffect>
                                  </p:childTnLst>
                                </p:cTn>
                              </p:par>
                              <p:par>
                                <p:cTn id="23" presetID="5"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across)">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115616" y="121196"/>
            <a:ext cx="6696743" cy="936104"/>
          </a:xfrm>
          <a:prstGeom prst="rect">
            <a:avLst/>
          </a:prstGeom>
        </p:spPr>
        <p:txBody>
          <a:bodyPr wrap="none" fromWordArt="1">
            <a:prstTxWarp prst="textDeflate">
              <a:avLst>
                <a:gd name="adj" fmla="val 24903"/>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619672" y="1128713"/>
            <a:ext cx="5400600" cy="792683"/>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115616" y="2177816"/>
            <a:ext cx="5760640" cy="720080"/>
          </a:xfrm>
          <a:prstGeom prst="rect">
            <a:avLst/>
          </a:prstGeom>
        </p:spPr>
        <p:txBody>
          <a:bodyPr wrap="none" fromWordArt="1">
            <a:prstTxWarp prst="textCanUp">
              <a:avLst>
                <a:gd name="adj" fmla="val 72727"/>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ALONE </a:t>
            </a:r>
          </a:p>
        </p:txBody>
      </p:sp>
      <p:sp>
        <p:nvSpPr>
          <p:cNvPr id="78854" name="WordArt 6"/>
          <p:cNvSpPr>
            <a:spLocks noChangeArrowheads="1" noChangeShapeType="1" noTextEdit="1"/>
          </p:cNvSpPr>
          <p:nvPr/>
        </p:nvSpPr>
        <p:spPr bwMode="auto">
          <a:xfrm>
            <a:off x="1554627" y="4009628"/>
            <a:ext cx="5688632" cy="576064"/>
          </a:xfrm>
          <a:prstGeom prst="rect">
            <a:avLst/>
          </a:prstGeom>
        </p:spPr>
        <p:txBody>
          <a:bodyPr wrap="none" fromWordArt="1">
            <a:prstTxWarp prst="textCanDown">
              <a:avLst>
                <a:gd name="adj" fmla="val 8818"/>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Georgia" pitchFamily="18" charset="0"/>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Georgia" pitchFamily="18" charset="0"/>
              </a:rPr>
              <a:t>K R O S H K A  W A L T Z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Georgia" pitchFamily="18" charset="0"/>
            </a:endParaRPr>
          </a:p>
        </p:txBody>
      </p:sp>
      <p:sp>
        <p:nvSpPr>
          <p:cNvPr id="78855" name="WordArt 7"/>
          <p:cNvSpPr>
            <a:spLocks noChangeArrowheads="1" noChangeShapeType="1" noTextEdit="1"/>
          </p:cNvSpPr>
          <p:nvPr/>
        </p:nvSpPr>
        <p:spPr bwMode="auto">
          <a:xfrm>
            <a:off x="1475656" y="4873724"/>
            <a:ext cx="5184775" cy="46831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JOHN SOKOLOFF ) </a:t>
            </a:r>
          </a:p>
        </p:txBody>
      </p:sp>
      <p:sp>
        <p:nvSpPr>
          <p:cNvPr id="82954" name="WordArt 10"/>
          <p:cNvSpPr>
            <a:spLocks noChangeArrowheads="1" noChangeShapeType="1" noTextEdit="1"/>
          </p:cNvSpPr>
          <p:nvPr/>
        </p:nvSpPr>
        <p:spPr bwMode="auto">
          <a:xfrm>
            <a:off x="1331640" y="3145532"/>
            <a:ext cx="5904656" cy="61277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AURORA BOREAL  </a:t>
            </a: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nodeType="afterGroup">
                            <p:stCondLst>
                              <p:cond delay="9500"/>
                            </p:stCondLst>
                            <p:childTnLst>
                              <p:par>
                                <p:cTn id="30" presetID="42" presetClass="entr" presetSubtype="0" fill="hold"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nodeType="afterGroup">
                            <p:stCondLst>
                              <p:cond delay="12000"/>
                            </p:stCondLst>
                            <p:childTnLst>
                              <p:par>
                                <p:cTn id="36" presetID="10" presetClass="entr" presetSubtype="0" fill="hold"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349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349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a:solidFill>
                <a:srgbClr val="000000"/>
              </a:solidFill>
            </a:endParaRPr>
          </a:p>
        </p:txBody>
      </p:sp>
      <p:pic>
        <p:nvPicPr>
          <p:cNvPr id="6349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349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eaLnBrk="1" hangingPunct="1">
              <a:spcBef>
                <a:spcPct val="50000"/>
              </a:spcBef>
            </a:pPr>
            <a:endParaRPr lang="es-ES" b="1">
              <a:solidFill>
                <a:srgbClr val="0066FF"/>
              </a:solidFill>
            </a:endParaRPr>
          </a:p>
        </p:txBody>
      </p:sp>
      <p:pic>
        <p:nvPicPr>
          <p:cNvPr id="6349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0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4445</TotalTime>
  <Words>2384</Words>
  <Application>Microsoft Office PowerPoint</Application>
  <PresentationFormat>Presentación en pantalla (16:10)</PresentationFormat>
  <Paragraphs>108</Paragraphs>
  <Slides>61</Slides>
  <Notes>3</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61</vt:i4>
      </vt:variant>
    </vt:vector>
  </HeadingPairs>
  <TitlesOfParts>
    <vt:vector size="72" baseType="lpstr">
      <vt:lpstr>Arial</vt:lpstr>
      <vt:lpstr>Arial Black</vt:lpstr>
      <vt:lpstr>Calibri</vt:lpstr>
      <vt:lpstr>Georgia</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251</cp:revision>
  <dcterms:created xsi:type="dcterms:W3CDTF">2017-03-21T20:09:50Z</dcterms:created>
  <dcterms:modified xsi:type="dcterms:W3CDTF">2024-10-09T22:01:18Z</dcterms:modified>
</cp:coreProperties>
</file>