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qYN63qFgEIoU5pMuoOe7w==" hashData="X6XPRF7caLqtT8IilYwoKiP4QI0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2" autoAdjust="0"/>
    <p:restoredTop sz="94660"/>
  </p:normalViewPr>
  <p:slideViewPr>
    <p:cSldViewPr snapToGrid="0">
      <p:cViewPr varScale="1">
        <p:scale>
          <a:sx n="39" d="100"/>
          <a:sy n="39" d="100"/>
        </p:scale>
        <p:origin x="-120" y="-17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C5D66-C65C-44C1-B637-F15925BE36BB}" type="datetimeFigureOut">
              <a:rPr lang="es-CO" smtClean="0"/>
              <a:pPr/>
              <a:t>5/03/2017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01F2A-821B-4978-A427-82DB8FF298D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492689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C5D66-C65C-44C1-B637-F15925BE36BB}" type="datetimeFigureOut">
              <a:rPr lang="es-CO" smtClean="0"/>
              <a:pPr/>
              <a:t>5/03/2017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01F2A-821B-4978-A427-82DB8FF298D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900313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C5D66-C65C-44C1-B637-F15925BE36BB}" type="datetimeFigureOut">
              <a:rPr lang="es-CO" smtClean="0"/>
              <a:pPr/>
              <a:t>5/03/2017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01F2A-821B-4978-A427-82DB8FF298D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72885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C5D66-C65C-44C1-B637-F15925BE36BB}" type="datetimeFigureOut">
              <a:rPr lang="es-CO" smtClean="0"/>
              <a:pPr/>
              <a:t>5/03/2017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01F2A-821B-4978-A427-82DB8FF298D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053118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C5D66-C65C-44C1-B637-F15925BE36BB}" type="datetimeFigureOut">
              <a:rPr lang="es-CO" smtClean="0"/>
              <a:pPr/>
              <a:t>5/03/2017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01F2A-821B-4978-A427-82DB8FF298D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130924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C5D66-C65C-44C1-B637-F15925BE36BB}" type="datetimeFigureOut">
              <a:rPr lang="es-CO" smtClean="0"/>
              <a:pPr/>
              <a:t>5/03/2017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01F2A-821B-4978-A427-82DB8FF298D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5631936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C5D66-C65C-44C1-B637-F15925BE36BB}" type="datetimeFigureOut">
              <a:rPr lang="es-CO" smtClean="0"/>
              <a:pPr/>
              <a:t>5/03/2017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01F2A-821B-4978-A427-82DB8FF298D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95897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C5D66-C65C-44C1-B637-F15925BE36BB}" type="datetimeFigureOut">
              <a:rPr lang="es-CO" smtClean="0"/>
              <a:pPr/>
              <a:t>5/03/2017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01F2A-821B-4978-A427-82DB8FF298D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061208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C5D66-C65C-44C1-B637-F15925BE36BB}" type="datetimeFigureOut">
              <a:rPr lang="es-CO" smtClean="0"/>
              <a:pPr/>
              <a:t>5/03/2017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01F2A-821B-4978-A427-82DB8FF298D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09456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C5D66-C65C-44C1-B637-F15925BE36BB}" type="datetimeFigureOut">
              <a:rPr lang="es-CO" smtClean="0"/>
              <a:pPr/>
              <a:t>5/03/2017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01F2A-821B-4978-A427-82DB8FF298D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784587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C5D66-C65C-44C1-B637-F15925BE36BB}" type="datetimeFigureOut">
              <a:rPr lang="es-CO" smtClean="0"/>
              <a:pPr/>
              <a:t>5/03/2017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01F2A-821B-4978-A427-82DB8FF298D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165029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7C5D66-C65C-44C1-B637-F15925BE36BB}" type="datetimeFigureOut">
              <a:rPr lang="es-CO" smtClean="0"/>
              <a:pPr/>
              <a:t>5/03/2017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F01F2A-821B-4978-A427-82DB8FF298D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71853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9.png"/><Relationship Id="rId10" Type="http://schemas.openxmlformats.org/officeDocument/2006/relationships/image" Target="../media/image8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787398" y="992671"/>
            <a:ext cx="1061720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/>
              <a:t>La península del cabo de </a:t>
            </a:r>
            <a:r>
              <a:rPr lang="es-CO" i="1" dirty="0" err="1"/>
              <a:t>Creus</a:t>
            </a:r>
            <a:r>
              <a:rPr lang="es-CO" i="1" dirty="0"/>
              <a:t> está situada en la parte más oriental de la península Ibérica. Aquí encontramos el Parque Natural del Cabo de </a:t>
            </a:r>
            <a:r>
              <a:rPr lang="es-CO" i="1" dirty="0" err="1"/>
              <a:t>Creus</a:t>
            </a:r>
            <a:r>
              <a:rPr lang="es-CO" i="1" dirty="0"/>
              <a:t>, primer parque marítimo-terrestre del país. Fue creado gracias a una ley, mediante la que se protege la península del cabo de </a:t>
            </a:r>
            <a:r>
              <a:rPr lang="es-CO" i="1" dirty="0" err="1"/>
              <a:t>Creus</a:t>
            </a:r>
            <a:r>
              <a:rPr lang="es-CO" i="1" dirty="0"/>
              <a:t> y su entorno marino.</a:t>
            </a:r>
          </a:p>
          <a:p>
            <a:pPr algn="ctr"/>
            <a:r>
              <a:rPr lang="es-CO" i="1" dirty="0"/>
              <a:t>Son zonas de una calidad biológica, geológica y paisajística de primer orden, que era preciso proteger con un cuidado especial. La configuración geológica, única en el mundo, y la riqueza del patrimonio vegetal, en el que coexisten elementos mediterráneos y continentales, han dado lugar a numerosas especies extrañas, algunas endémicas. La zona, además, presenta un potencial elevado de recuperación faunística.</a:t>
            </a:r>
          </a:p>
          <a:p>
            <a:pPr algn="ctr"/>
            <a:r>
              <a:rPr lang="es-CO" i="1" dirty="0"/>
              <a:t>El parque contiene dos zonas protegidas diferenciadas: la terrestre y la marítima. En la zona terrestre se incluyen tres parajes naturales de interés nacional: el que va del cabo Gros al cabo de </a:t>
            </a:r>
            <a:r>
              <a:rPr lang="es-CO" i="1" dirty="0" err="1"/>
              <a:t>Creus</a:t>
            </a:r>
            <a:r>
              <a:rPr lang="es-CO" i="1" dirty="0"/>
              <a:t>, al norte, que contiene una reserva natural integral, la del cabo de </a:t>
            </a:r>
            <a:r>
              <a:rPr lang="es-CO" i="1" dirty="0" err="1"/>
              <a:t>Creus</a:t>
            </a:r>
            <a:r>
              <a:rPr lang="es-CO" i="1" dirty="0"/>
              <a:t>, con las islas de la </a:t>
            </a:r>
            <a:r>
              <a:rPr lang="es-CO" i="1" dirty="0" err="1"/>
              <a:t>Maça</a:t>
            </a:r>
            <a:r>
              <a:rPr lang="es-CO" i="1" dirty="0"/>
              <a:t> </a:t>
            </a:r>
            <a:r>
              <a:rPr lang="es-CO" i="1" dirty="0" err="1"/>
              <a:t>Major</a:t>
            </a:r>
            <a:r>
              <a:rPr lang="es-CO" i="1" dirty="0"/>
              <a:t> y </a:t>
            </a:r>
            <a:r>
              <a:rPr lang="es-CO" i="1" dirty="0" err="1"/>
              <a:t>s'Encalladora</a:t>
            </a:r>
            <a:r>
              <a:rPr lang="es-CO" i="1" dirty="0"/>
              <a:t>; el de punta </a:t>
            </a:r>
            <a:r>
              <a:rPr lang="es-CO" i="1" dirty="0" err="1"/>
              <a:t>Falconera</a:t>
            </a:r>
            <a:r>
              <a:rPr lang="es-CO" i="1" dirty="0"/>
              <a:t> en el cabo de </a:t>
            </a:r>
            <a:r>
              <a:rPr lang="es-CO" i="1" dirty="0" err="1"/>
              <a:t>Norfeu</a:t>
            </a:r>
            <a:r>
              <a:rPr lang="es-CO" i="1" dirty="0"/>
              <a:t>, al sur (este último, también es reserva natural integral), y el de la sierra de </a:t>
            </a:r>
            <a:r>
              <a:rPr lang="es-CO" i="1" dirty="0" err="1"/>
              <a:t>Rodes</a:t>
            </a:r>
            <a:r>
              <a:rPr lang="es-CO" i="1" dirty="0"/>
              <a:t>. Todas las islas y los islotes del entorno marino del cabo de </a:t>
            </a:r>
            <a:r>
              <a:rPr lang="es-CO" i="1" dirty="0" err="1"/>
              <a:t>Creus</a:t>
            </a:r>
            <a:r>
              <a:rPr lang="es-CO" i="1" dirty="0"/>
              <a:t> son, </a:t>
            </a:r>
            <a:r>
              <a:rPr lang="es-CO" i="1" dirty="0" smtClean="0"/>
              <a:t>Paraje </a:t>
            </a:r>
            <a:r>
              <a:rPr lang="es-CO" i="1" dirty="0"/>
              <a:t>Natural de Interés Nacional.</a:t>
            </a:r>
          </a:p>
          <a:p>
            <a:pPr algn="ctr"/>
            <a:r>
              <a:rPr lang="es-CO" i="1" dirty="0"/>
              <a:t>Además del incuestionable valor biológico y geológico de la zona, destaca también la excepcional belleza paisajística que ofrece: salvaje, variada y coloreada. Acantilados abruptos, rocas oscuras surcadas por el viento y la sal, islas e islotes y calas recogidas. Existen numerosos lugares que están expuestos a la furia de la tramontana y otros resguardados de este viento seco y alocado, en los que las vistas son, sencillamente, irrepetibles. 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5167082" y="5504029"/>
            <a:ext cx="185783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	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r>
              <a:rPr lang="es-CO" sz="1000" b="1" i="1" dirty="0" smtClean="0"/>
              <a:t> 	</a:t>
            </a:r>
          </a:p>
          <a:p>
            <a:pPr algn="ctr"/>
            <a:r>
              <a:rPr lang="es-CO" sz="1000" b="1" i="1" dirty="0" smtClean="0"/>
              <a:t>Música: </a:t>
            </a:r>
            <a:r>
              <a:rPr lang="es-CO" sz="1000" b="1" i="1" dirty="0" err="1" smtClean="0"/>
              <a:t>Editus</a:t>
            </a:r>
            <a:r>
              <a:rPr lang="es-CO" sz="1000" b="1" i="1" dirty="0" smtClean="0"/>
              <a:t>-Hijo de la Luna</a:t>
            </a:r>
            <a:endParaRPr lang="es-CO" sz="1000" b="1" i="1" dirty="0"/>
          </a:p>
        </p:txBody>
      </p:sp>
      <p:pic>
        <p:nvPicPr>
          <p:cNvPr id="5" name="Editus_-_Hijo_de_la_Lun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46347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983336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95488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677547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266606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4631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228767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947398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122566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90214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804139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753316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46816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45114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789539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23490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32798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209958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8836788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929603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84868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0195761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2346577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113674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4703319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5460935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1790029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8768525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550851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4784603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0059735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378216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5571810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56299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0388185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4570004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691222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916307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0892480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7957101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1016613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7353210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2994629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53072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1318766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3053699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7185983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878556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2740371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498946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9405331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9666166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3088124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5679643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3200785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3820080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135766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9823206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5176204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5436146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98037426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711127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22188812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04877949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7892307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 flipH="1" flipV="1">
            <a:off x="8347891" y="5428342"/>
            <a:ext cx="1275080" cy="246744"/>
          </a:xfrm>
          <a:prstGeom prst="cloud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964365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84636968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40765913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37417127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36656816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38844495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19162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75229543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3248915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53306926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3033853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4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342</Words>
  <Application>Microsoft Office PowerPoint</Application>
  <PresentationFormat>Personalizado</PresentationFormat>
  <Paragraphs>9</Paragraphs>
  <Slides>76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76</vt:i4>
      </vt:variant>
    </vt:vector>
  </HeadingPairs>
  <TitlesOfParts>
    <vt:vector size="7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10</cp:revision>
  <dcterms:created xsi:type="dcterms:W3CDTF">2017-03-02T23:12:22Z</dcterms:created>
  <dcterms:modified xsi:type="dcterms:W3CDTF">2017-03-05T21:54:51Z</dcterms:modified>
</cp:coreProperties>
</file>