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OmMtJYsaJZ/D+qVL1o4qw==" hashData="OoqtvrU04DuSEhEXH3tGqHFaH4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84" y="-17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52048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0091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24768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868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0524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89029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78261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34152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93479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14371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63259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FBE0B-61FF-484C-A355-B3F85F32A422}" type="datetimeFigureOut">
              <a:rPr lang="es-CO" smtClean="0"/>
              <a:pPr/>
              <a:t>18/11/2016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C2942A-1C79-4D90-B9A4-C729D2799F3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72641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94473" y="751344"/>
            <a:ext cx="1000305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Parque Nacional </a:t>
            </a:r>
            <a:r>
              <a:rPr lang="es-CO" i="1" dirty="0" err="1"/>
              <a:t>Sajama</a:t>
            </a:r>
            <a:r>
              <a:rPr lang="es-CO" i="1" dirty="0"/>
              <a:t> está ubicado en el Departamento de Oruro y fronteriza con el Parque Nacional Lauca de Chile. Su mayor atractivo son los espectaculares paisajes montañosos con los glaciares del volcán </a:t>
            </a:r>
            <a:r>
              <a:rPr lang="es-CO" i="1" dirty="0" err="1"/>
              <a:t>Sajama</a:t>
            </a:r>
            <a:r>
              <a:rPr lang="es-CO" i="1" dirty="0"/>
              <a:t>, los volcanes gemelos </a:t>
            </a:r>
            <a:r>
              <a:rPr lang="es-CO" i="1" dirty="0" err="1"/>
              <a:t>Pomerape</a:t>
            </a:r>
            <a:r>
              <a:rPr lang="es-CO" i="1" dirty="0"/>
              <a:t> y </a:t>
            </a:r>
            <a:r>
              <a:rPr lang="es-CO" i="1" dirty="0" err="1"/>
              <a:t>Parinacota</a:t>
            </a:r>
            <a:r>
              <a:rPr lang="es-CO" i="1" dirty="0"/>
              <a:t> y el sinnúmero de lagunas y pantanos andinos. Con sus 6.542 m.s.n.m., el Volcán </a:t>
            </a:r>
            <a:r>
              <a:rPr lang="es-CO" i="1" dirty="0" err="1"/>
              <a:t>Sajama</a:t>
            </a:r>
            <a:r>
              <a:rPr lang="es-CO" i="1" dirty="0"/>
              <a:t> es el pico más alto de Bolivia. Entre otros, el Parque Nacional </a:t>
            </a:r>
            <a:r>
              <a:rPr lang="es-CO" i="1" dirty="0" err="1"/>
              <a:t>Sajama</a:t>
            </a:r>
            <a:r>
              <a:rPr lang="es-CO" i="1" dirty="0"/>
              <a:t> protege los bosques de </a:t>
            </a:r>
            <a:r>
              <a:rPr lang="es-CO" i="1" dirty="0" err="1"/>
              <a:t>kewiñá</a:t>
            </a:r>
            <a:r>
              <a:rPr lang="es-CO" i="1" dirty="0"/>
              <a:t> que, de hecho, constituyen los bosques más altos del mundo. Asimismo, el Parque le ofrece una gama variada de atractivos: aparte de la flora y fauna andinas, cuenta con particularidades geológicas como aguas termales y géiseres, pero también culturales como, p.ej. las así llamadas “chullpas” (tumbas precolombinas), pinturas rupestres, arquitectura y arte </a:t>
            </a:r>
            <a:r>
              <a:rPr lang="es-CO" i="1" dirty="0" smtClean="0"/>
              <a:t>colonial</a:t>
            </a:r>
          </a:p>
          <a:p>
            <a:pPr algn="ctr"/>
            <a:r>
              <a:rPr lang="es-CO" i="1" dirty="0" smtClean="0"/>
              <a:t>El </a:t>
            </a:r>
            <a:r>
              <a:rPr lang="es-CO" i="1" dirty="0"/>
              <a:t>Parque Nacional </a:t>
            </a:r>
            <a:r>
              <a:rPr lang="es-CO" i="1" dirty="0" err="1"/>
              <a:t>Sajama</a:t>
            </a:r>
            <a:r>
              <a:rPr lang="es-CO" i="1" dirty="0"/>
              <a:t>, uno de los destinos turísticos más importantes de Bolivia, se encuentra ubicado en plena Cordillera Occidental de los Andes y es el primer Área Protegida del país. Está situado en la provincia </a:t>
            </a:r>
            <a:r>
              <a:rPr lang="es-CO" i="1" dirty="0" err="1"/>
              <a:t>Sajama</a:t>
            </a:r>
            <a:r>
              <a:rPr lang="es-CO" i="1" dirty="0"/>
              <a:t> y es el espacio dedicado a la conservación de los ecosistemas </a:t>
            </a:r>
            <a:r>
              <a:rPr lang="es-CO" i="1" dirty="0" err="1"/>
              <a:t>altoandinos</a:t>
            </a:r>
            <a:r>
              <a:rPr lang="es-CO" i="1" dirty="0"/>
              <a:t>. </a:t>
            </a:r>
          </a:p>
          <a:p>
            <a:pPr algn="ctr"/>
            <a:r>
              <a:rPr lang="es-CO" i="1" dirty="0" smtClean="0"/>
              <a:t>En </a:t>
            </a:r>
            <a:r>
              <a:rPr lang="es-CO" i="1" dirty="0"/>
              <a:t>el conjunto, como atractivo natural se destaca el Nevado </a:t>
            </a:r>
            <a:r>
              <a:rPr lang="es-CO" i="1" dirty="0" err="1"/>
              <a:t>Sajama</a:t>
            </a:r>
            <a:r>
              <a:rPr lang="es-CO" i="1" dirty="0"/>
              <a:t>, volcán inactivo, cuya altitud es de 6542 m.s.n.m., el cual se constituye en una de las rutas más codiciadas por los andinistas, alrededor del mismo se extienden amplios bosques y praderas en donde se observa fauna silvestre propia de la zona. </a:t>
            </a:r>
          </a:p>
          <a:p>
            <a:pPr algn="ctr"/>
            <a:r>
              <a:rPr lang="es-CO" i="1" dirty="0" smtClean="0"/>
              <a:t>También </a:t>
            </a:r>
            <a:r>
              <a:rPr lang="es-CO" i="1" dirty="0"/>
              <a:t>se encuentran los nevados </a:t>
            </a:r>
            <a:r>
              <a:rPr lang="es-CO" i="1" dirty="0" err="1"/>
              <a:t>Payachatas</a:t>
            </a:r>
            <a:r>
              <a:rPr lang="es-CO" i="1" dirty="0"/>
              <a:t> (</a:t>
            </a:r>
            <a:r>
              <a:rPr lang="es-CO" i="1" dirty="0" err="1"/>
              <a:t>Parinacota</a:t>
            </a:r>
            <a:r>
              <a:rPr lang="es-CO" i="1" dirty="0"/>
              <a:t> con 6032 m.s.n.m.), el bosque de </a:t>
            </a:r>
            <a:r>
              <a:rPr lang="es-CO" i="1" dirty="0" err="1"/>
              <a:t>queñuas</a:t>
            </a:r>
            <a:r>
              <a:rPr lang="es-CO" i="1" dirty="0"/>
              <a:t> (árboles que crecen a mayor altitud en el mundo), la Laguna </a:t>
            </a:r>
            <a:r>
              <a:rPr lang="es-CO" i="1" dirty="0" err="1"/>
              <a:t>Huayñakota</a:t>
            </a:r>
            <a:r>
              <a:rPr lang="es-CO" i="1" dirty="0"/>
              <a:t>, Maya, la cadena de </a:t>
            </a:r>
            <a:r>
              <a:rPr lang="es-CO" i="1" dirty="0" err="1"/>
              <a:t>geisers</a:t>
            </a:r>
            <a:r>
              <a:rPr lang="es-CO" i="1" dirty="0"/>
              <a:t> de </a:t>
            </a:r>
            <a:r>
              <a:rPr lang="es-CO" i="1" dirty="0" err="1"/>
              <a:t>Juchusuma</a:t>
            </a:r>
            <a:r>
              <a:rPr lang="es-CO" i="1" dirty="0"/>
              <a:t> </a:t>
            </a:r>
            <a:r>
              <a:rPr lang="es-CO" i="1" dirty="0" err="1"/>
              <a:t>Sajama</a:t>
            </a:r>
            <a:r>
              <a:rPr lang="es-CO" i="1" dirty="0"/>
              <a:t> vertientes en ebullición, zona en la que se puede observar la emanación de aguas calientes del subsuelo y las aguas termales a campo abierto que son producto de la actividad volcánica.</a:t>
            </a:r>
          </a:p>
          <a:p>
            <a:pPr algn="ctr"/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5402579" y="5829657"/>
            <a:ext cx="138684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La </a:t>
            </a:r>
            <a:r>
              <a:rPr lang="es-CO" sz="1000" b="1" i="1" dirty="0" err="1" smtClean="0"/>
              <a:t>Guaneña</a:t>
            </a:r>
            <a:endParaRPr lang="es-CO" sz="1000" b="1" i="1" dirty="0"/>
          </a:p>
        </p:txBody>
      </p:sp>
      <p:pic>
        <p:nvPicPr>
          <p:cNvPr id="2" name="La_guane_a_-_DANZ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535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40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76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0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221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863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704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229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851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875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082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075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413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684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96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771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177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854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649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439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359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136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975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015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347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95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724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67904" y="5563892"/>
            <a:ext cx="2588217" cy="511444"/>
          </a:xfrm>
          <a:prstGeom prst="cloud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406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091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807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11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40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21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042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167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845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07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878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283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626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465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148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0664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421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500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39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2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253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030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</p:pic>
      <p:sp>
        <p:nvSpPr>
          <p:cNvPr id="4" name="Nube 3"/>
          <p:cNvSpPr/>
          <p:nvPr/>
        </p:nvSpPr>
        <p:spPr>
          <a:xfrm>
            <a:off x="6509288" y="5315919"/>
            <a:ext cx="3735092" cy="480447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5727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716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905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697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617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59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87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734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503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26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595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785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761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031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804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503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883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 rot="229001">
            <a:off x="1174054" y="653028"/>
            <a:ext cx="2346960" cy="657924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278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642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248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176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270850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203728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417577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118310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499698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625429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041692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966898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891258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460217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810322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6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357</Words>
  <Application>Microsoft Office PowerPoint</Application>
  <PresentationFormat>Personalizado</PresentationFormat>
  <Paragraphs>9</Paragraphs>
  <Slides>80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2016-11-07T17:20:04Z</dcterms:created>
  <dcterms:modified xsi:type="dcterms:W3CDTF">2016-11-18T01:55:28Z</dcterms:modified>
</cp:coreProperties>
</file>