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69"/>
  </p:notesMasterIdLst>
  <p:sldIdLst>
    <p:sldId id="534" r:id="rId3"/>
    <p:sldId id="601" r:id="rId4"/>
    <p:sldId id="568" r:id="rId5"/>
    <p:sldId id="597" r:id="rId6"/>
    <p:sldId id="600" r:id="rId7"/>
    <p:sldId id="602" r:id="rId8"/>
    <p:sldId id="599" r:id="rId9"/>
    <p:sldId id="598" r:id="rId10"/>
    <p:sldId id="596" r:id="rId11"/>
    <p:sldId id="595" r:id="rId12"/>
    <p:sldId id="609" r:id="rId13"/>
    <p:sldId id="552" r:id="rId14"/>
    <p:sldId id="608" r:id="rId15"/>
    <p:sldId id="543" r:id="rId16"/>
    <p:sldId id="537" r:id="rId17"/>
    <p:sldId id="585" r:id="rId18"/>
    <p:sldId id="548" r:id="rId19"/>
    <p:sldId id="578" r:id="rId20"/>
    <p:sldId id="586" r:id="rId21"/>
    <p:sldId id="587" r:id="rId22"/>
    <p:sldId id="588" r:id="rId23"/>
    <p:sldId id="544" r:id="rId24"/>
    <p:sldId id="540" r:id="rId25"/>
    <p:sldId id="589" r:id="rId26"/>
    <p:sldId id="590" r:id="rId27"/>
    <p:sldId id="591" r:id="rId28"/>
    <p:sldId id="592" r:id="rId29"/>
    <p:sldId id="594" r:id="rId30"/>
    <p:sldId id="571" r:id="rId31"/>
    <p:sldId id="569" r:id="rId32"/>
    <p:sldId id="570" r:id="rId33"/>
    <p:sldId id="610" r:id="rId34"/>
    <p:sldId id="547" r:id="rId35"/>
    <p:sldId id="538" r:id="rId36"/>
    <p:sldId id="614" r:id="rId37"/>
    <p:sldId id="612" r:id="rId38"/>
    <p:sldId id="541" r:id="rId39"/>
    <p:sldId id="613" r:id="rId40"/>
    <p:sldId id="617" r:id="rId41"/>
    <p:sldId id="615" r:id="rId42"/>
    <p:sldId id="616" r:id="rId43"/>
    <p:sldId id="572" r:id="rId44"/>
    <p:sldId id="611" r:id="rId45"/>
    <p:sldId id="545" r:id="rId46"/>
    <p:sldId id="549" r:id="rId47"/>
    <p:sldId id="593" r:id="rId48"/>
    <p:sldId id="618" r:id="rId49"/>
    <p:sldId id="573" r:id="rId50"/>
    <p:sldId id="577" r:id="rId51"/>
    <p:sldId id="621" r:id="rId52"/>
    <p:sldId id="620" r:id="rId53"/>
    <p:sldId id="576" r:id="rId54"/>
    <p:sldId id="583" r:id="rId55"/>
    <p:sldId id="579" r:id="rId56"/>
    <p:sldId id="584" r:id="rId57"/>
    <p:sldId id="581" r:id="rId58"/>
    <p:sldId id="582" r:id="rId59"/>
    <p:sldId id="580" r:id="rId60"/>
    <p:sldId id="575" r:id="rId61"/>
    <p:sldId id="551" r:id="rId62"/>
    <p:sldId id="550" r:id="rId63"/>
    <p:sldId id="619" r:id="rId64"/>
    <p:sldId id="622" r:id="rId65"/>
    <p:sldId id="574" r:id="rId66"/>
    <p:sldId id="605" r:id="rId67"/>
    <p:sldId id="536" r:id="rId68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U+fTVoeYdH1Q8f5mOwNUA==" hashData="Ll9tSZMG7iqJnDSYMF3IsgEO95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308" y="-66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0238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10/07/2020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90461" y="6040005"/>
            <a:ext cx="3420428" cy="34695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740968" y="6040005"/>
            <a:ext cx="2520315" cy="346953"/>
          </a:xfrm>
          <a:prstGeom prst="rect">
            <a:avLst/>
          </a:prstGeom>
        </p:spPr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88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10/07/2020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4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639" y="33026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989" y="1093414"/>
            <a:ext cx="8635174" cy="40599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PARQUE  NACIONAL </a:t>
            </a:r>
          </a:p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  </a:t>
            </a:r>
            <a:r>
              <a:rPr lang="es-ES" sz="80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MORROKOY</a:t>
            </a:r>
            <a:endParaRPr lang="es-ES" sz="80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(VENEZUELA)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7997" y="2394248"/>
            <a:ext cx="360363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13000">
    <p:random/>
    <p:sndAc>
      <p:stSnd loop="1">
        <p:snd r:embed="rId2" name="ALMA LL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VISITA A &quot;CHICHIRIVICHE 2017&quot; - EDO FALCON - VENEZUELA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41" b="9136"/>
          <a:stretch/>
        </p:blipFill>
        <p:spPr bwMode="auto">
          <a:xfrm>
            <a:off x="0" y="2121"/>
            <a:ext cx="10827264" cy="6514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3249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useo Digital de Chichiriviche-Falc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920" y="0"/>
            <a:ext cx="10945291" cy="652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Venezuela GIFs | Teno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51" y="1956168"/>
            <a:ext cx="3528392" cy="245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66889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Urge atención para la bella Chichiriviche | Doble Lla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46" y="-30765"/>
            <a:ext cx="11095887" cy="654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946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ocation Parc national Morrocoy pour vos vacances avec I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816"/>
            <a:ext cx="10801350" cy="658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61761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hichiriviche 7 am. Falcón, Venezuela | Desde tempranas hora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3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78064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La nueva imagen de Chichiriviche, llena de energía a los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6"/>
            <a:ext cx="10831406" cy="650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24085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300" y="-177421"/>
            <a:ext cx="10812651" cy="671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Archivo:Chichiriviche 1.jpg - Wikipedia, la enciclopedia li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87" y="306016"/>
            <a:ext cx="3821965" cy="576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anda roba posadas, secuestró a una familia en Chichirivich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3" y="3264495"/>
            <a:ext cx="5849546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" name="Picture 2" descr="Malecon de Chichiriviche - Temporadista.c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3" y="0"/>
            <a:ext cx="5849546" cy="347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63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/>
    </mc:Choice>
    <mc:Fallback xmlns=""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os Juanes Tucacas Venezuela Playa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31" y="2142"/>
            <a:ext cx="11037385" cy="6514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91952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orrocoy #Tucacas #chichiriviche #EdoFalcon #Venezuela Fotografi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78" y="-774104"/>
            <a:ext cx="10836227" cy="736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00716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ayo Sal- Parque Nacional Morrocoy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70" y="-30410"/>
            <a:ext cx="10811619" cy="675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1331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096419" y="1536562"/>
            <a:ext cx="6984776" cy="415498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El Parque Nacional Morrocoy es uno de los destinos turísticos favoritos por presentar uno de los más extraordinarios escenarios tropicales del territorio venezolano. El Parque Nacional Morrocoy está conformado por cayos o islotes, y se encuentra ubicado en el Estado Falcón, entre las localidades de Tucacas y Chichiriviche. Este parque abarca tanto las zonas terrestres como las acuáticas del Golfo Triste, que está situado en la parte meridional del Mar Caribe, y su gran extensión de aguas y costas pertenecen en su mayoría a Venezuela.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31" y="5042181"/>
            <a:ext cx="1701868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654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000">
        <p14:vortex dir="r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300" y="-198040"/>
            <a:ext cx="10812651" cy="673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turismo - Enfermería Integral Municipaliz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339" y="0"/>
            <a:ext cx="5728624" cy="663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52350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 tomar previsiones! No se podrá pernoctar en Morrocoy durant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291" y="739237"/>
            <a:ext cx="6962105" cy="520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32150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s Cayos de Chichiriviche, Venezuela by Gabriella Torres en 2020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677065"/>
      </p:ext>
    </p:extLst>
  </p:cSld>
  <p:clrMapOvr>
    <a:masterClrMapping/>
  </p:clrMapOvr>
  <p:transition spd="med" advTm="7000">
    <p:random/>
    <p:sndAc>
      <p:stSnd>
        <p:snd r:embed="rId2" name="13 - alma llanera(2)(2)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ablón con los precios de cada embarcación. | Viajar, comer y ama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3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65547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ayo Muerto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3035"/>
            <a:ext cx="10945291" cy="685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60115" y="512748"/>
            <a:ext cx="1571777" cy="369332"/>
          </a:xfrm>
          <a:prstGeom prst="rect">
            <a:avLst/>
          </a:prstGeom>
          <a:solidFill>
            <a:srgbClr val="00FFFF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CAYO MUERTO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889576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ichiriviche. Cayo Muerto, Cayo Peraza y Cayo Sal.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14"/>
            <a:ext cx="10813812" cy="653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62716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yo Muerto, Chichiriviche | Cayo muerto debe su nombre a lo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8512"/>
            <a:ext cx="1080135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06952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ayo Peraza - Chichiriviche - Falcón - Venezuela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94"/>
            <a:ext cx="10814447" cy="653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76096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yo Peraza - Parque Nacional Morrocoy EDO. Falc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8" y="-12975"/>
            <a:ext cx="10966710" cy="780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37372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ayo Peraza - Venezuela Tu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806"/>
            <a:ext cx="10905417" cy="652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602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yo Pelón, Chichiriviche- Venezuela. Leí que desaparece cuand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49" cy="655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123" y="306016"/>
            <a:ext cx="1216615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Cayo Pelón</a:t>
            </a:r>
          </a:p>
        </p:txBody>
      </p:sp>
    </p:spTree>
    <p:extLst>
      <p:ext uri="{BB962C8B-B14F-4D97-AF65-F5344CB8AC3E}">
        <p14:creationId xmlns:p14="http://schemas.microsoft.com/office/powerpoint/2010/main" val="63754813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rque Nacional Morrocoy y sus cayos - Temporadista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2056"/>
            <a:ext cx="10801351" cy="652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89730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laya de Varadero en Varadero: 43 opiniones y 116 f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3697" y="-1448627"/>
            <a:ext cx="11947972" cy="796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-167781" y="-630088"/>
            <a:ext cx="1775871" cy="369332"/>
          </a:xfrm>
          <a:prstGeom prst="rect">
            <a:avLst/>
          </a:prstGeom>
          <a:solidFill>
            <a:srgbClr val="00FFFF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CAYO VARADERO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3334361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arque Nacional Morrocoy y sus cayos - Temporadista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00" y="-7713"/>
            <a:ext cx="10902449" cy="752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87230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ORROCOY, CAYO SAL Y VARADERO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712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11778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ayo pescadores Morrocoy Vzla | Morrocoy, Venezuela, Pl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2096"/>
            <a:ext cx="11017300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05254" y="234008"/>
            <a:ext cx="1960793" cy="369332"/>
          </a:xfrm>
          <a:prstGeom prst="rect">
            <a:avLst/>
          </a:prstGeom>
          <a:solidFill>
            <a:srgbClr val="00FFFF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CAYO PESCADORES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9817713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Cayo Pescadores #morrocoy #playita #morrocoyonline #cayopescador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02079"/>
            <a:ext cx="11017300" cy="826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6548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ianluca Cocconcelli C on Twitter: &quot;El Hermoso Cayo Sal, al Sur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8" y="-774104"/>
            <a:ext cx="10785662" cy="799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487856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ayo Sal- Parque Nacional Morrocoy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70" y="-30410"/>
            <a:ext cx="10811619" cy="675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1331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880395" y="1186769"/>
            <a:ext cx="7200800" cy="403187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Esta paradisíaca isla se localiza a sólo 10 minutos en lancha partiendo de Chichiriviche. Posee un tamaño relativamente grande, está decorado por un espectacular paisaje de verdes palmas, aguas pacíficas y cristalinas, arenas blancas y en sus 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profundidades </a:t>
            </a: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se consiguen muchos residuos de coral.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31" y="5042181"/>
            <a:ext cx="1701868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847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6000">
        <p14:vortex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orrocoy paradisiaco...........: Cayo S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45"/>
            <a:ext cx="10801350" cy="656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456459" y="5140583"/>
            <a:ext cx="7184652" cy="120032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i="1" dirty="0">
                <a:solidFill>
                  <a:srgbClr val="FF0000"/>
                </a:solidFill>
                <a:latin typeface="+mj-lt"/>
              </a:rPr>
              <a:t>En frente del cayo se puede apreciar una peculiar capilla que fue construida por sus antepasados, es una de las pocas construcciones existentes en el Parque Nacional Morrocoy, y es el lugar donde los lugareños tienen por costumbre comenzar el paseo de la Virgen del Valle.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31" y="5042181"/>
            <a:ext cx="1701868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41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7000">
        <p14:vortex dir="r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59971" y="2070079"/>
            <a:ext cx="8588633" cy="12003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Musique : Henry </a:t>
            </a: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Mancicni</a:t>
            </a: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and </a:t>
            </a: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his</a:t>
            </a:r>
            <a:r>
              <a:rPr lang="fr-FR" sz="3600" b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orchestra</a:t>
            </a: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/>
            </a:r>
            <a:b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</a:b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Raindrops</a:t>
            </a: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keep</a:t>
            </a: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fallin</a:t>
            </a: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on </a:t>
            </a: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my</a:t>
            </a:r>
            <a:r>
              <a:rPr lang="fr-FR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3600" b="1" dirty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head</a:t>
            </a:r>
            <a:endParaRPr lang="fr-FR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" name="09-henry_mancicni_and_his_orchestra-raindrops_keep_fallin_on_my_head.wav">
            <a:hlinkClick r:id="" action="ppaction://media"/>
          </p:cNvPr>
          <p:cNvPicPr>
            <a:picLocks noRot="1" noChangeAspect="1"/>
          </p:cNvPicPr>
          <p:nvPr>
            <a:wavAudioFile r:embed="rId1" name="09-henry_mancicni_and_his_orchestra-raindrops_keep_fallin_on_my_head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630" y="3873809"/>
            <a:ext cx="720090" cy="579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Parque nacional Morrocoy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1" y="-918119"/>
            <a:ext cx="10808251" cy="813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79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yo Sal, Parque Nacional Morrocoy, Venezuela | Venezuela paisaj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757"/>
            <a:ext cx="10945291" cy="71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73333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orrocoy (Chichiriviche)...&quot;me han contado que existe un Paraís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4" y="-4514"/>
            <a:ext cx="10782275" cy="678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11494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gunsa de La Restinga (parque nacional) - Opiniones de viajero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0" y="0"/>
            <a:ext cx="10826499" cy="679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88107" y="450032"/>
            <a:ext cx="1785169" cy="369332"/>
          </a:xfrm>
          <a:prstGeom prst="rect">
            <a:avLst/>
          </a:prstGeom>
          <a:solidFill>
            <a:srgbClr val="00FFFF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LOS MANGLARES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217603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ayo Muerto - Picture of Posada Aloe, Chichiriviche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08" y="-470995"/>
            <a:ext cx="10938043" cy="729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62740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cosistemas de Venezuela: MANGLA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60"/>
            <a:ext cx="10801350" cy="661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872405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anglares | El Ecosistema Manglar | Explorando Rut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72" y="0"/>
            <a:ext cx="10873284" cy="670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38204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itle} (con imágenes) | Morroco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56"/>
          <a:stretch/>
        </p:blipFill>
        <p:spPr bwMode="auto">
          <a:xfrm>
            <a:off x="0" y="-198040"/>
            <a:ext cx="10801350" cy="715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85732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ioma de Manglar – Biomas de Venezu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113"/>
            <a:ext cx="10801351" cy="664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59134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osque trópical Archives - National Geographic en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538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200605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ayo Sal en el occidente de #Venezuela, en el Estado Falcó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0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1331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753688" y="2178224"/>
            <a:ext cx="7184652" cy="378565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Un grandioso atractivo ubicado detrás del cayo, es una hermosa salina, a la cual suelen acudir los turistas, muchos de ellos se sumergen en sus aguas por creer que poseen cualidades curativas.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Este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cayo ofrece a sus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temporadistas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los servicios turísticos necesarios, como el alquiler de toldos y sillas, restaurantes y baños, también podrás conseguir algunos vendedores de ostras, dulces de coco, helados y hermosa artesanía.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31" y="5042181"/>
            <a:ext cx="1701868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428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000">
        <p14:vortex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guna de sal -Cayo Sal- | Paisajes, Venezuela, Cay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134127"/>
            <a:ext cx="10801351" cy="772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69804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arque nacional Morrocoy - Wikipedia, la enciclopedia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49" y="-144462"/>
            <a:ext cx="4734478" cy="3703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Cayo Caimán - Lokales Unternehmen - Chichiriviche, Falc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Cayo Caimán - Lokales Unternehmen - Chichiriviche, Falcon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Cayo Caimán - Lokales Unternehmen - Chichiriviche, Falcon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8" descr="Cayo Caimán - Lokales Unternehmen - Chichiriviche, Falcon ...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Parque Nacional Morrocoy y sus cayos - Temporadista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49" y="3114328"/>
            <a:ext cx="4734478" cy="355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yo Sombrero, Parque Nacional Morrocoy, Venezuela. | Playas d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029" y="-859135"/>
            <a:ext cx="6073321" cy="823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56442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🌊🌅¡UN PARAÍSO EN VENEZUELA LLAMADO “CAYO SOMBRERO”!😍🏊 — Steem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🌊🌅¡UN PARAÍSO EN VENEZUELA LLAMADO “CAYO SOMBRERO”!😍🏊 — Steemi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102" name="Picture 6" descr="Fullday Cayo Sombr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55" y="11841"/>
            <a:ext cx="10813305" cy="720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00254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Un bello día en Cayo Pescadores en Morrocoy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93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76900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0"/>
          <p:cNvSpPr txBox="1">
            <a:spLocks noChangeArrowheads="1"/>
          </p:cNvSpPr>
          <p:nvPr/>
        </p:nvSpPr>
        <p:spPr bwMode="auto">
          <a:xfrm>
            <a:off x="2167771" y="2095300"/>
            <a:ext cx="452309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/>
              <a:t>FAIT MOI UN BIBI</a:t>
            </a:r>
          </a:p>
        </p:txBody>
      </p:sp>
      <p:pic>
        <p:nvPicPr>
          <p:cNvPr id="2050" name="Picture 2" descr="RESPECT THE BLUE: '¿DE QUIÉN SON LAS ALETAS?' y otras increíbles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8"/>
          <a:stretch/>
        </p:blipFill>
        <p:spPr bwMode="auto">
          <a:xfrm>
            <a:off x="-33782" y="-198040"/>
            <a:ext cx="10835131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586844"/>
      </p:ext>
    </p:extLst>
  </p:cSld>
  <p:clrMapOvr>
    <a:masterClrMapping/>
  </p:clrMapOvr>
  <p:transition advTm="7000">
    <p:sndAc>
      <p:stSnd loop="1">
        <p:snd r:embed="rId2" name="Fait moi un bibi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1331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ayo Sombrero, Parque Nacional, Morrocoy, Venezuela. | Parque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041"/>
            <a:ext cx="5688707" cy="689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192763" y="882080"/>
            <a:ext cx="4464497" cy="452431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400" b="1" i="1" dirty="0">
                <a:solidFill>
                  <a:srgbClr val="FF0000"/>
                </a:solidFill>
                <a:latin typeface="Ravie" pitchFamily="82" charset="0"/>
              </a:rPr>
              <a:t>Cayo Sombrero, Parque Nacional, Morrocoy, Venezuela.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8707" y="5217957"/>
            <a:ext cx="1701868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57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ayo Sal- Parque Nacional Morrocoy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70" y="-30410"/>
            <a:ext cx="10811619" cy="675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1331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753688" y="1616164"/>
            <a:ext cx="7184652" cy="353943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Es la isla más grande después de Punta Brava y una de las islas más populares del parque 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nacional. Cuenta </a:t>
            </a: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con dos playas grandes y un bosque de palmeras que ofrece sombra natural. Es equidistante de las poblaciones de Tucacas y 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Chichiriviche.</a:t>
            </a:r>
            <a:endParaRPr lang="es-ES" altLang="es-ES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31" y="5042181"/>
            <a:ext cx="1701868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8995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mapamorroco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112777"/>
      </p:ext>
    </p:extLst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cayo-sombrero-parq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30" y="-774104"/>
            <a:ext cx="10832579" cy="900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19736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norkel en Morrocoy! – Viaja el Mun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480"/>
            <a:ext cx="11134391" cy="742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89072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yo Sombrero - Parque nacional Morrocoy (Edo, Falcón, Ven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64"/>
            <a:ext cx="1080135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91525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ajo las aguas de Morrocoy – Viaja 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9" y="-8801"/>
            <a:ext cx="10788101" cy="7108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447105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aio Sombrero - Park Morrocoy Venezuela | Mejores playas del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78"/>
            <a:ext cx="1080135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41114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orrocoy - Venezuela Tu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" y="0"/>
            <a:ext cx="1084616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43457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laya De Juanes En El Parque Nacional De Morrocoy, Mar Del Carib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29" y="0"/>
            <a:ext cx="1080907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70143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oticias Falcón on Twitter: &quot;Espectacular / Cayo Sombrer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048" y="0"/>
            <a:ext cx="1092594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28600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yo Sombrero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8040"/>
            <a:ext cx="6333288" cy="671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ayó Sombrero, Parque Nacional Morrocoy, Venezuela. | Venezuela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779" y="-20779"/>
            <a:ext cx="4498254" cy="674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41917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useo Digital de Chichiriviche-Falcón: Cayo S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62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39697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ayo Sombrero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1317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88283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PLAYA-MORROCOY-TURISMO-TUCAC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4212"/>
            <a:ext cx="1080135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92491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8040"/>
            <a:ext cx="10801349" cy="7645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34692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rque Nacional Morrocoy I | ÓRALE COMPADRE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" y="0"/>
            <a:ext cx="10817557" cy="714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25289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Parque nacional Morrocoy - Wikipedia, la enciclopedia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1" y="-414065"/>
            <a:ext cx="10808251" cy="763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2027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3" y="5566373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900" y="5430592"/>
            <a:ext cx="825805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301" y="4344486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83530" y="404697"/>
            <a:ext cx="4243918" cy="328569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9102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QUE TENGAS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UN BUEN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DIA,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ooper Black" pitchFamily="18" charset="0"/>
              <a:cs typeface="Narkisim" pitchFamily="34" charset="-79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ABRAZO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7929" y="5332097"/>
            <a:ext cx="2372936" cy="887577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400674" y="-610966"/>
            <a:ext cx="54006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sp>
        <p:nvSpPr>
          <p:cNvPr id="3" name="2 Rectángulo"/>
          <p:cNvSpPr/>
          <p:nvPr/>
        </p:nvSpPr>
        <p:spPr>
          <a:xfrm>
            <a:off x="7363122" y="397898"/>
            <a:ext cx="30243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10 de julio de 2020</a:t>
            </a:fld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09:56</a:t>
            </a:fld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2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469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QUE  NACIONAL MORROKOY (Venezue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  NACIONAL MORROKOY (Venezuela)</Template>
  <TotalTime>10</TotalTime>
  <Words>387</Words>
  <Application>Microsoft Office PowerPoint</Application>
  <PresentationFormat>Personalizado</PresentationFormat>
  <Paragraphs>28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PARQUE  NACIONAL MORROKOY (Venezuela)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2020-07-10T07:55:36Z</dcterms:created>
  <dcterms:modified xsi:type="dcterms:W3CDTF">2020-07-10T08:06:23Z</dcterms:modified>
</cp:coreProperties>
</file>