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8Im12ZRuZRfKVdHTppuKg" hashData="XLMv4wDJFFfeVUCo06BHkkte2Y0" cryptProvider="" algIdExt="0" algIdExtSource="" cryptProviderTypeExt="0" cryptProviderTypeExtSource="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73" autoAdjust="0"/>
    <p:restoredTop sz="94660"/>
  </p:normalViewPr>
  <p:slideViewPr>
    <p:cSldViewPr snapToGrid="0">
      <p:cViewPr varScale="1">
        <p:scale>
          <a:sx n="42" d="100"/>
          <a:sy n="42" d="100"/>
        </p:scale>
        <p:origin x="-126" y="-15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2930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38785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62236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62340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95971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49882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8897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35447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4928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44533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53961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8B94B-004D-40AB-9AB9-D95F02223C71}" type="datetimeFigureOut">
              <a:rPr lang="es-CO" smtClean="0"/>
              <a:pPr/>
              <a:t>24/01/2018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CCE68-C16F-4C4E-BF88-121FD6316BE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02713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59768" y="1028343"/>
            <a:ext cx="827246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El Parque Nacional de </a:t>
            </a:r>
            <a:r>
              <a:rPr lang="es-CO" i="1" dirty="0" err="1">
                <a:solidFill>
                  <a:schemeClr val="bg1"/>
                </a:solidFill>
              </a:rPr>
              <a:t>Jasmund</a:t>
            </a:r>
            <a:r>
              <a:rPr lang="es-CO" i="1" dirty="0">
                <a:solidFill>
                  <a:schemeClr val="bg1"/>
                </a:solidFill>
              </a:rPr>
              <a:t> es una reserva natural en el norte de la isla Rügen en Mecklemburgo-Pomerania Occidental, Alemania. Es famoso por tener los escarpados cretácicos más grandes de Alemania, los </a:t>
            </a:r>
            <a:r>
              <a:rPr lang="es-CO" i="1" dirty="0" err="1">
                <a:solidFill>
                  <a:schemeClr val="bg1"/>
                </a:solidFill>
              </a:rPr>
              <a:t>Königsstuhl</a:t>
            </a:r>
            <a:r>
              <a:rPr lang="es-CO" i="1" dirty="0">
                <a:solidFill>
                  <a:schemeClr val="bg1"/>
                </a:solidFill>
              </a:rPr>
              <a:t> (literalmente "Silla del Rey"). Estos escarpados miden 161 m sobre el nivel del Mar Báltico. Los bosques tras los escarpados son también parte del parque nacional.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El Parque Nacional de </a:t>
            </a:r>
            <a:r>
              <a:rPr lang="es-CO" i="1" dirty="0" err="1" smtClean="0">
                <a:solidFill>
                  <a:schemeClr val="bg1"/>
                </a:solidFill>
              </a:rPr>
              <a:t>Jasmund</a:t>
            </a:r>
            <a:r>
              <a:rPr lang="es-CO" i="1" dirty="0" smtClean="0">
                <a:solidFill>
                  <a:schemeClr val="bg1"/>
                </a:solidFill>
              </a:rPr>
              <a:t> no solo es un espectáculo natural y acantilados porque sus visitantes también pueden conocer sedimentos y fósiles de la era glacial. Y, sin duda alguna, la mejor forma de disfrutar de este lugar es haciendo rutas a pie, recorridos en bicicleta o realizando alguna de las numerosas actividades que se ofertan y gracias a las cuales pueden conocerse los diferentes rincones de la región y toda su historia.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Entre los muchos atractivos del lugar, uno de los más destacables es la poco común flora y fauna del lugar.  Además, el parque de </a:t>
            </a:r>
            <a:r>
              <a:rPr lang="es-CO" i="1" dirty="0" err="1" smtClean="0">
                <a:solidFill>
                  <a:schemeClr val="bg1"/>
                </a:solidFill>
              </a:rPr>
              <a:t>Jasmund</a:t>
            </a:r>
            <a:r>
              <a:rPr lang="es-CO" i="1" dirty="0" smtClean="0">
                <a:solidFill>
                  <a:schemeClr val="bg1"/>
                </a:solidFill>
              </a:rPr>
              <a:t> está formado por varios hayedos, todos preciosos y con un atractivo especial, como el bosque de </a:t>
            </a:r>
            <a:r>
              <a:rPr lang="es-CO" i="1" dirty="0" err="1" smtClean="0">
                <a:solidFill>
                  <a:schemeClr val="bg1"/>
                </a:solidFill>
              </a:rPr>
              <a:t>Nienhagen</a:t>
            </a:r>
            <a:r>
              <a:rPr lang="es-CO" i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endParaRPr lang="es-CO" i="1" dirty="0" smtClean="0">
              <a:solidFill>
                <a:schemeClr val="bg1"/>
              </a:solidFill>
            </a:endParaRP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Para: mis </a:t>
            </a:r>
            <a:r>
              <a:rPr lang="es-CO" i="1" dirty="0" err="1" smtClean="0">
                <a:solidFill>
                  <a:schemeClr val="bg1"/>
                </a:solidFill>
              </a:rPr>
              <a:t>pps</a:t>
            </a:r>
            <a:endParaRPr lang="es-CO" i="1" dirty="0" smtClean="0">
              <a:solidFill>
                <a:schemeClr val="bg1"/>
              </a:solidFill>
            </a:endParaRP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Música: </a:t>
            </a:r>
            <a:r>
              <a:rPr lang="es-CO" i="1" dirty="0" err="1" smtClean="0">
                <a:solidFill>
                  <a:schemeClr val="bg1"/>
                </a:solidFill>
              </a:rPr>
              <a:t>Epic</a:t>
            </a:r>
            <a:r>
              <a:rPr lang="es-CO" i="1" dirty="0" smtClean="0">
                <a:solidFill>
                  <a:schemeClr val="bg1"/>
                </a:solidFill>
              </a:rPr>
              <a:t> </a:t>
            </a:r>
            <a:r>
              <a:rPr lang="es-CO" i="1" dirty="0" err="1" smtClean="0">
                <a:solidFill>
                  <a:schemeClr val="bg1"/>
                </a:solidFill>
              </a:rPr>
              <a:t>Melodic</a:t>
            </a:r>
            <a:r>
              <a:rPr lang="es-CO" i="1" dirty="0" smtClean="0">
                <a:solidFill>
                  <a:schemeClr val="bg1"/>
                </a:solidFill>
              </a:rPr>
              <a:t> Guitarra-Piano</a:t>
            </a:r>
            <a:endParaRPr lang="es-CO" i="1" dirty="0">
              <a:solidFill>
                <a:schemeClr val="bg1"/>
              </a:solidFill>
            </a:endParaRPr>
          </a:p>
        </p:txBody>
      </p:sp>
      <p:pic>
        <p:nvPicPr>
          <p:cNvPr id="4" name="Epic_Melodic_Guitar_Piano_Rap_Beat_Hip_Hop_Instrum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964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625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7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554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236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250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598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596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759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791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803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381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742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889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271164" y="6248400"/>
            <a:ext cx="1011381" cy="124691"/>
          </a:xfrm>
          <a:prstGeom prst="cloud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8853055" y="6248401"/>
            <a:ext cx="429490" cy="124690"/>
          </a:xfrm>
          <a:prstGeom prst="cloud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551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2864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509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9547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311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051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875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353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981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392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03565" y="6192982"/>
            <a:ext cx="10584871" cy="221673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803565" y="471055"/>
            <a:ext cx="360218" cy="5846618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Rectángulo 5"/>
          <p:cNvSpPr/>
          <p:nvPr/>
        </p:nvSpPr>
        <p:spPr>
          <a:xfrm>
            <a:off x="11152909" y="471054"/>
            <a:ext cx="235527" cy="5846618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803565" y="429490"/>
            <a:ext cx="10584871" cy="18011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3050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" y="0"/>
            <a:ext cx="12177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307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57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0238509" y="6082145"/>
            <a:ext cx="706582" cy="110837"/>
          </a:xfrm>
          <a:prstGeom prst="cloud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7949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587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0044545" y="6165273"/>
            <a:ext cx="914400" cy="193963"/>
          </a:xfrm>
          <a:prstGeom prst="cloud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0216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044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102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065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740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771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756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163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530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634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553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503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593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483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681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110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696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568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862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704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051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569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466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958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511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117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206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032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415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13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83673" y="5929745"/>
            <a:ext cx="1662545" cy="332510"/>
          </a:xfrm>
          <a:prstGeom prst="cloud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9190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798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93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216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043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559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6993228" y="5525037"/>
            <a:ext cx="3657600" cy="515155"/>
          </a:xfrm>
          <a:prstGeom prst="cloud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3739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69818" y="5929745"/>
            <a:ext cx="1745673" cy="387928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3346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973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924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41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066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600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220</Words>
  <Application>Microsoft Office PowerPoint</Application>
  <PresentationFormat>Personalizado</PresentationFormat>
  <Paragraphs>9</Paragraphs>
  <Slides>72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2016-12-20T04:31:23Z</dcterms:created>
  <dcterms:modified xsi:type="dcterms:W3CDTF">2018-01-24T21:22:11Z</dcterms:modified>
</cp:coreProperties>
</file>