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45" r:id="rId92"/>
    <p:sldId id="346" r:id="rId9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90" autoAdjust="0"/>
    <p:restoredTop sz="94660"/>
  </p:normalViewPr>
  <p:slideViewPr>
    <p:cSldViewPr snapToGrid="0">
      <p:cViewPr varScale="1">
        <p:scale>
          <a:sx n="60" d="100"/>
          <a:sy n="60" d="100"/>
        </p:scale>
        <p:origin x="36" y="5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F9ADE389-39F7-4219-85B1-0CA9FB68A561}" type="datetimeFigureOut">
              <a:rPr lang="es-CO" smtClean="0"/>
              <a:t>22/09/2016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72BB192-DC46-4E51-8E10-6220FE92B6EB}" type="slidenum">
              <a:rPr lang="es-CO" smtClean="0"/>
              <a:t>‹Nº›</a:t>
            </a:fld>
            <a:endParaRPr lang="es-CO"/>
          </a:p>
        </p:txBody>
      </p:sp>
    </p:spTree>
    <p:extLst>
      <p:ext uri="{BB962C8B-B14F-4D97-AF65-F5344CB8AC3E}">
        <p14:creationId xmlns:p14="http://schemas.microsoft.com/office/powerpoint/2010/main" val="3473838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9ADE389-39F7-4219-85B1-0CA9FB68A561}" type="datetimeFigureOut">
              <a:rPr lang="es-CO" smtClean="0"/>
              <a:t>22/09/2016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72BB192-DC46-4E51-8E10-6220FE92B6EB}" type="slidenum">
              <a:rPr lang="es-CO" smtClean="0"/>
              <a:t>‹Nº›</a:t>
            </a:fld>
            <a:endParaRPr lang="es-CO"/>
          </a:p>
        </p:txBody>
      </p:sp>
    </p:spTree>
    <p:extLst>
      <p:ext uri="{BB962C8B-B14F-4D97-AF65-F5344CB8AC3E}">
        <p14:creationId xmlns:p14="http://schemas.microsoft.com/office/powerpoint/2010/main" val="777824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F9ADE389-39F7-4219-85B1-0CA9FB68A561}" type="datetimeFigureOut">
              <a:rPr lang="es-CO" smtClean="0"/>
              <a:t>22/09/2016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72BB192-DC46-4E51-8E10-6220FE92B6EB}" type="slidenum">
              <a:rPr lang="es-CO" smtClean="0"/>
              <a:t>‹Nº›</a:t>
            </a:fld>
            <a:endParaRPr lang="es-CO"/>
          </a:p>
        </p:txBody>
      </p:sp>
    </p:spTree>
    <p:extLst>
      <p:ext uri="{BB962C8B-B14F-4D97-AF65-F5344CB8AC3E}">
        <p14:creationId xmlns:p14="http://schemas.microsoft.com/office/powerpoint/2010/main" val="6886321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F9ADE389-39F7-4219-85B1-0CA9FB68A561}" type="datetimeFigureOut">
              <a:rPr lang="es-CO" smtClean="0"/>
              <a:t>22/09/2016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72BB192-DC46-4E51-8E10-6220FE92B6EB}" type="slidenum">
              <a:rPr lang="es-CO" smtClean="0"/>
              <a:t>‹Nº›</a:t>
            </a:fld>
            <a:endParaRPr lang="es-CO"/>
          </a:p>
        </p:txBody>
      </p:sp>
    </p:spTree>
    <p:extLst>
      <p:ext uri="{BB962C8B-B14F-4D97-AF65-F5344CB8AC3E}">
        <p14:creationId xmlns:p14="http://schemas.microsoft.com/office/powerpoint/2010/main" val="26378458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F9ADE389-39F7-4219-85B1-0CA9FB68A561}" type="datetimeFigureOut">
              <a:rPr lang="es-CO" smtClean="0"/>
              <a:t>22/09/2016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772BB192-DC46-4E51-8E10-6220FE92B6EB}" type="slidenum">
              <a:rPr lang="es-CO" smtClean="0"/>
              <a:t>‹Nº›</a:t>
            </a:fld>
            <a:endParaRPr lang="es-CO"/>
          </a:p>
        </p:txBody>
      </p:sp>
    </p:spTree>
    <p:extLst>
      <p:ext uri="{BB962C8B-B14F-4D97-AF65-F5344CB8AC3E}">
        <p14:creationId xmlns:p14="http://schemas.microsoft.com/office/powerpoint/2010/main" val="2457056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F9ADE389-39F7-4219-85B1-0CA9FB68A561}" type="datetimeFigureOut">
              <a:rPr lang="es-CO" smtClean="0"/>
              <a:t>22/09/2016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772BB192-DC46-4E51-8E10-6220FE92B6EB}" type="slidenum">
              <a:rPr lang="es-CO" smtClean="0"/>
              <a:t>‹Nº›</a:t>
            </a:fld>
            <a:endParaRPr lang="es-CO"/>
          </a:p>
        </p:txBody>
      </p:sp>
    </p:spTree>
    <p:extLst>
      <p:ext uri="{BB962C8B-B14F-4D97-AF65-F5344CB8AC3E}">
        <p14:creationId xmlns:p14="http://schemas.microsoft.com/office/powerpoint/2010/main" val="4893394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9ADE389-39F7-4219-85B1-0CA9FB68A561}" type="datetimeFigureOut">
              <a:rPr lang="es-CO" smtClean="0"/>
              <a:t>22/09/2016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772BB192-DC46-4E51-8E10-6220FE92B6EB}" type="slidenum">
              <a:rPr lang="es-CO" smtClean="0"/>
              <a:t>‹Nº›</a:t>
            </a:fld>
            <a:endParaRPr lang="es-CO"/>
          </a:p>
        </p:txBody>
      </p:sp>
    </p:spTree>
    <p:extLst>
      <p:ext uri="{BB962C8B-B14F-4D97-AF65-F5344CB8AC3E}">
        <p14:creationId xmlns:p14="http://schemas.microsoft.com/office/powerpoint/2010/main" val="924530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9ADE389-39F7-4219-85B1-0CA9FB68A561}" type="datetimeFigureOut">
              <a:rPr lang="es-CO" smtClean="0"/>
              <a:t>22/09/2016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72BB192-DC46-4E51-8E10-6220FE92B6EB}" type="slidenum">
              <a:rPr lang="es-CO" smtClean="0"/>
              <a:t>‹Nº›</a:t>
            </a:fld>
            <a:endParaRPr lang="es-CO"/>
          </a:p>
        </p:txBody>
      </p:sp>
    </p:spTree>
    <p:extLst>
      <p:ext uri="{BB962C8B-B14F-4D97-AF65-F5344CB8AC3E}">
        <p14:creationId xmlns:p14="http://schemas.microsoft.com/office/powerpoint/2010/main" val="25070312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9ADE389-39F7-4219-85B1-0CA9FB68A561}" type="datetimeFigureOut">
              <a:rPr lang="es-CO" smtClean="0"/>
              <a:t>22/09/2016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72BB192-DC46-4E51-8E10-6220FE92B6EB}" type="slidenum">
              <a:rPr lang="es-CO" smtClean="0"/>
              <a:t>‹Nº›</a:t>
            </a:fld>
            <a:endParaRPr lang="es-CO"/>
          </a:p>
        </p:txBody>
      </p:sp>
    </p:spTree>
    <p:extLst>
      <p:ext uri="{BB962C8B-B14F-4D97-AF65-F5344CB8AC3E}">
        <p14:creationId xmlns:p14="http://schemas.microsoft.com/office/powerpoint/2010/main" val="34150486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9ADE389-39F7-4219-85B1-0CA9FB68A561}" type="datetimeFigureOut">
              <a:rPr lang="es-CO" smtClean="0"/>
              <a:t>22/09/2016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72BB192-DC46-4E51-8E10-6220FE92B6EB}" type="slidenum">
              <a:rPr lang="es-CO" smtClean="0"/>
              <a:t>‹Nº›</a:t>
            </a:fld>
            <a:endParaRPr lang="es-CO"/>
          </a:p>
        </p:txBody>
      </p:sp>
    </p:spTree>
    <p:extLst>
      <p:ext uri="{BB962C8B-B14F-4D97-AF65-F5344CB8AC3E}">
        <p14:creationId xmlns:p14="http://schemas.microsoft.com/office/powerpoint/2010/main" val="3480772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9ADE389-39F7-4219-85B1-0CA9FB68A561}" type="datetimeFigureOut">
              <a:rPr lang="es-CO" smtClean="0"/>
              <a:t>22/09/2016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72BB192-DC46-4E51-8E10-6220FE92B6EB}" type="slidenum">
              <a:rPr lang="es-CO" smtClean="0"/>
              <a:t>‹Nº›</a:t>
            </a:fld>
            <a:endParaRPr lang="es-CO"/>
          </a:p>
        </p:txBody>
      </p:sp>
    </p:spTree>
    <p:extLst>
      <p:ext uri="{BB962C8B-B14F-4D97-AF65-F5344CB8AC3E}">
        <p14:creationId xmlns:p14="http://schemas.microsoft.com/office/powerpoint/2010/main" val="32450882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298967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ADE389-39F7-4219-85B1-0CA9FB68A561}" type="datetimeFigureOut">
              <a:rPr lang="es-CO" smtClean="0"/>
              <a:t>22/09/2016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2BB192-DC46-4E51-8E10-6220FE92B6EB}" type="slidenum">
              <a:rPr lang="es-CO" smtClean="0"/>
              <a:t>‹Nº›</a:t>
            </a:fld>
            <a:endParaRPr lang="es-CO"/>
          </a:p>
        </p:txBody>
      </p:sp>
    </p:spTree>
    <p:extLst>
      <p:ext uri="{BB962C8B-B14F-4D97-AF65-F5344CB8AC3E}">
        <p14:creationId xmlns:p14="http://schemas.microsoft.com/office/powerpoint/2010/main" val="457538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165123497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8" Type="http://schemas.openxmlformats.org/officeDocument/2006/relationships/image" Target="../media/image95.png"/><Relationship Id="rId13" Type="http://schemas.openxmlformats.org/officeDocument/2006/relationships/hyperlink" Target="https://vk.com/mispps" TargetMode="External"/><Relationship Id="rId3" Type="http://schemas.openxmlformats.org/officeDocument/2006/relationships/image" Target="../media/image92.png"/><Relationship Id="rId7" Type="http://schemas.openxmlformats.org/officeDocument/2006/relationships/hyperlink" Target="https://www.facebook.com/mispps" TargetMode="External"/><Relationship Id="rId12" Type="http://schemas.openxmlformats.org/officeDocument/2006/relationships/image" Target="../media/image9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4.png"/><Relationship Id="rId11" Type="http://schemas.openxmlformats.org/officeDocument/2006/relationships/hyperlink" Target="https://plus.google.com/+Mispps/" TargetMode="External"/><Relationship Id="rId5" Type="http://schemas.openxmlformats.org/officeDocument/2006/relationships/image" Target="../media/image93.png"/><Relationship Id="rId10" Type="http://schemas.openxmlformats.org/officeDocument/2006/relationships/image" Target="../media/image9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1556084" y="794593"/>
            <a:ext cx="9079831" cy="5078313"/>
          </a:xfrm>
          <a:prstGeom prst="rect">
            <a:avLst/>
          </a:prstGeom>
        </p:spPr>
        <p:txBody>
          <a:bodyPr wrap="square">
            <a:spAutoFit/>
          </a:bodyPr>
          <a:lstStyle/>
          <a:p>
            <a:pPr algn="ctr"/>
            <a:r>
              <a:rPr lang="es-CO" b="1" i="1" dirty="0"/>
              <a:t>El Parque Nacional Grand </a:t>
            </a:r>
            <a:r>
              <a:rPr lang="es-CO" b="1" i="1" dirty="0" err="1"/>
              <a:t>Teton</a:t>
            </a:r>
            <a:r>
              <a:rPr lang="es-CO" i="1" dirty="0"/>
              <a:t>, ubicado en el noroeste de Wyoming, preserva un paisaje espectacular de montañas majestuosas, lagos prístinos y extraordinaria vida silvestre. El abrupto ascenso vertical de la silueta irregular de la cordillera </a:t>
            </a:r>
            <a:r>
              <a:rPr lang="es-CO" i="1" dirty="0" err="1"/>
              <a:t>Teton</a:t>
            </a:r>
            <a:r>
              <a:rPr lang="es-CO" i="1" dirty="0"/>
              <a:t> contrasta con la horizontalidad del valle cubierto de salvia y los lagos glaciales en su base, creando un paisaje mundialmente famoso que atrae a casi cuatro millones de visitantes por año</a:t>
            </a:r>
            <a:r>
              <a:rPr lang="es-CO" i="1" dirty="0" smtClean="0"/>
              <a:t>.</a:t>
            </a:r>
          </a:p>
          <a:p>
            <a:pPr algn="ctr"/>
            <a:r>
              <a:rPr lang="es-CO" i="1" dirty="0"/>
              <a:t>Las Montañas Gran Tetón constituyen la cordillera más joven de América del Norte. También son las montañas más escarpadas y bellas de los Estados Unidos Este grupo montañoso derivado de la Cordillera de las Montañas Rocosas tiene unas 80 millas (130 Km) de largo y su anchura es menos de la mitad de eso. La cadena del Gran Tetón forma un extremo hacia el oeste que rodea una gran planicie rodeada de montañas conocidas como el Pozo de Jackson. Sus escarpados picos se elevan casi verticalmente por más de 4000 pies (1250 m) sobre el valle del Pozo de Jackson, de 12 millas (20 km) de ancho. En la base de las montañas yacen varios lagos enormes que proveen unas maravillosas piletas donde se refleja la belleza de los alrededores. Esto hace que el Gran Tetón tenga unas vistas espectaculares y muy fotogénicas.</a:t>
            </a:r>
          </a:p>
          <a:p>
            <a:pPr algn="ctr"/>
            <a:r>
              <a:rPr lang="es-CO" i="1" dirty="0"/>
              <a:t>Las actividades más populares del Parque Nacional Gran Tetón son disfrutar del paisaje, observar la vida animal salvaje, fotografiar, salir a recorrer a pie, o con una mochila a cuestas y acampar. Sobre las rutas encontrará muchos puntos de observación con cortos caminitos para recorrer a pie que lo llevarán hasta otros sitios con hermosos paisajes.</a:t>
            </a:r>
          </a:p>
        </p:txBody>
      </p:sp>
      <p:pic>
        <p:nvPicPr>
          <p:cNvPr id="2" name="Feelo_-_Inspiring_Motivational_Guitar_Piano_Rap_B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768069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677919" y="740979"/>
            <a:ext cx="1434661" cy="707886"/>
          </a:xfrm>
          <a:prstGeom prst="rect">
            <a:avLst/>
          </a:prstGeom>
          <a:noFill/>
        </p:spPr>
        <p:txBody>
          <a:bodyPr wrap="square" rtlCol="0">
            <a:spAutoFit/>
          </a:bodyPr>
          <a:lstStyle/>
          <a:p>
            <a:pPr algn="ctr"/>
            <a:r>
              <a:rPr lang="es-CO" sz="1000" b="1" i="1" dirty="0" smtClean="0"/>
              <a:t>Creó: Jeremías</a:t>
            </a:r>
          </a:p>
          <a:p>
            <a:pPr algn="ctr"/>
            <a:r>
              <a:rPr lang="es-CO" sz="1000" b="1" i="1" dirty="0" smtClean="0"/>
              <a:t>Par: mis </a:t>
            </a:r>
            <a:r>
              <a:rPr lang="es-CO" sz="1000" b="1" i="1" dirty="0" err="1" smtClean="0"/>
              <a:t>pps</a:t>
            </a:r>
            <a:endParaRPr lang="es-CO" sz="1000" b="1" i="1" dirty="0" smtClean="0"/>
          </a:p>
          <a:p>
            <a:pPr algn="ctr"/>
            <a:r>
              <a:rPr lang="es-CO" sz="1000" b="1" i="1" dirty="0" smtClean="0"/>
              <a:t>Música: </a:t>
            </a:r>
            <a:r>
              <a:rPr lang="es-CO" sz="1000" b="1" i="1" dirty="0" err="1" smtClean="0"/>
              <a:t>Feelo</a:t>
            </a:r>
            <a:r>
              <a:rPr lang="es-CO" sz="1000" b="1" i="1" dirty="0" smtClean="0"/>
              <a:t> </a:t>
            </a:r>
            <a:r>
              <a:rPr lang="es-CO" sz="1000" b="1" i="1" dirty="0" err="1" smtClean="0"/>
              <a:t>Inspiring</a:t>
            </a:r>
            <a:r>
              <a:rPr lang="es-CO" sz="1000" b="1" i="1" dirty="0" smtClean="0"/>
              <a:t>- Guitar Piano Rap </a:t>
            </a:r>
            <a:endParaRPr lang="es-CO" sz="1000" b="1" i="1" dirty="0"/>
          </a:p>
        </p:txBody>
      </p:sp>
    </p:spTree>
    <p:extLst>
      <p:ext uri="{BB962C8B-B14F-4D97-AF65-F5344CB8AC3E}">
        <p14:creationId xmlns:p14="http://schemas.microsoft.com/office/powerpoint/2010/main" val="9928782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548019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961619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714430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827321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985942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61229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819619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904599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69697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059087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446378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3548263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982335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361237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579856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648537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762790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759407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90188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726945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938989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11120957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001059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852883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993954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466863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736696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64169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32589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164586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709260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639807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031382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129775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856520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492510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113421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384515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252866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238912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082984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590745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9212899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43472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318602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518939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6926832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9392288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9648451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1246348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9281202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8333151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658595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3348784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567812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7356227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3041583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392377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1019112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5296758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1742057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7348852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2419624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0565600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3691459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4304175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5129619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5791042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7716821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0590744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5446665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4598863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0830183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3459958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8526154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0365932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7201867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1200354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4545605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1062591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8634398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val="329077863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4589782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8615385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9892115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9304353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0352059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3067525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TotalTime>
  <Words>321</Words>
  <Application>Microsoft Office PowerPoint</Application>
  <PresentationFormat>Panorámica</PresentationFormat>
  <Paragraphs>8</Paragraphs>
  <Slides>91</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91</vt:i4>
      </vt:variant>
    </vt:vector>
  </HeadingPairs>
  <TitlesOfParts>
    <vt:vector size="97"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9</cp:revision>
  <dcterms:created xsi:type="dcterms:W3CDTF">2016-09-14T16:56:48Z</dcterms:created>
  <dcterms:modified xsi:type="dcterms:W3CDTF">2016-09-22T19:27:41Z</dcterms:modified>
</cp:coreProperties>
</file>